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</p:sldIdLst>
  <p:sldSz cx="13716000" cy="10058400"/>
  <p:notesSz cx="137160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368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28700" y="3118104"/>
            <a:ext cx="1165860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57400" y="5632704"/>
            <a:ext cx="960120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686" y="9383064"/>
            <a:ext cx="13700760" cy="675640"/>
          </a:xfrm>
          <a:custGeom>
            <a:avLst/>
            <a:gdLst/>
            <a:ahLst/>
            <a:cxnLst/>
            <a:rect l="l" t="t" r="r" b="b"/>
            <a:pathLst>
              <a:path w="13700760" h="675640">
                <a:moveTo>
                  <a:pt x="13700627" y="0"/>
                </a:moveTo>
                <a:lnTo>
                  <a:pt x="0" y="0"/>
                </a:lnTo>
                <a:lnTo>
                  <a:pt x="0" y="675335"/>
                </a:lnTo>
                <a:lnTo>
                  <a:pt x="13700627" y="675335"/>
                </a:lnTo>
                <a:lnTo>
                  <a:pt x="13700627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78491" y="9478148"/>
            <a:ext cx="1192891" cy="434141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85800" y="2313432"/>
            <a:ext cx="59664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063740" y="2313432"/>
            <a:ext cx="59664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85800" y="2313432"/>
            <a:ext cx="1234440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663440" y="9354312"/>
            <a:ext cx="4389120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85800" y="9354312"/>
            <a:ext cx="3154680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875520" y="9354312"/>
            <a:ext cx="3154680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6.jpeg"/><Relationship Id="rId7" Type="http://schemas.openxmlformats.org/officeDocument/2006/relationships/image" Target="../media/image149.pn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8.png"/><Relationship Id="rId5" Type="http://schemas.openxmlformats.org/officeDocument/2006/relationships/image" Target="../media/image1.png"/><Relationship Id="rId4" Type="http://schemas.openxmlformats.org/officeDocument/2006/relationships/image" Target="../media/image1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3" Type="http://schemas.openxmlformats.org/officeDocument/2006/relationships/image" Target="../media/image151.png"/><Relationship Id="rId7" Type="http://schemas.openxmlformats.org/officeDocument/2006/relationships/image" Target="../media/image154.png"/><Relationship Id="rId12" Type="http://schemas.openxmlformats.org/officeDocument/2006/relationships/image" Target="../media/image159.png"/><Relationship Id="rId2" Type="http://schemas.openxmlformats.org/officeDocument/2006/relationships/image" Target="../media/image1.png"/><Relationship Id="rId16" Type="http://schemas.openxmlformats.org/officeDocument/2006/relationships/image" Target="../media/image16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Relationship Id="rId11" Type="http://schemas.openxmlformats.org/officeDocument/2006/relationships/image" Target="../media/image158.png"/><Relationship Id="rId5" Type="http://schemas.openxmlformats.org/officeDocument/2006/relationships/image" Target="../media/image153.png"/><Relationship Id="rId15" Type="http://schemas.openxmlformats.org/officeDocument/2006/relationships/image" Target="../media/image162.png"/><Relationship Id="rId10" Type="http://schemas.openxmlformats.org/officeDocument/2006/relationships/image" Target="../media/image157.png"/><Relationship Id="rId4" Type="http://schemas.openxmlformats.org/officeDocument/2006/relationships/image" Target="../media/image152.png"/><Relationship Id="rId9" Type="http://schemas.openxmlformats.org/officeDocument/2006/relationships/image" Target="../media/image156.png"/><Relationship Id="rId14" Type="http://schemas.openxmlformats.org/officeDocument/2006/relationships/image" Target="../media/image1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64.jpeg"/><Relationship Id="rId7" Type="http://schemas.openxmlformats.org/officeDocument/2006/relationships/image" Target="../media/image1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7.png"/><Relationship Id="rId5" Type="http://schemas.openxmlformats.org/officeDocument/2006/relationships/image" Target="../media/image166.png"/><Relationship Id="rId4" Type="http://schemas.openxmlformats.org/officeDocument/2006/relationships/image" Target="../media/image165.jpeg"/><Relationship Id="rId9" Type="http://schemas.openxmlformats.org/officeDocument/2006/relationships/image" Target="../media/image1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82.png"/><Relationship Id="rId18" Type="http://schemas.openxmlformats.org/officeDocument/2006/relationships/image" Target="../media/image187.png"/><Relationship Id="rId26" Type="http://schemas.openxmlformats.org/officeDocument/2006/relationships/image" Target="../media/image195.png"/><Relationship Id="rId3" Type="http://schemas.openxmlformats.org/officeDocument/2006/relationships/image" Target="../media/image172.png"/><Relationship Id="rId21" Type="http://schemas.openxmlformats.org/officeDocument/2006/relationships/image" Target="../media/image190.png"/><Relationship Id="rId7" Type="http://schemas.openxmlformats.org/officeDocument/2006/relationships/image" Target="../media/image176.png"/><Relationship Id="rId12" Type="http://schemas.openxmlformats.org/officeDocument/2006/relationships/image" Target="../media/image181.png"/><Relationship Id="rId17" Type="http://schemas.openxmlformats.org/officeDocument/2006/relationships/image" Target="../media/image186.png"/><Relationship Id="rId25" Type="http://schemas.openxmlformats.org/officeDocument/2006/relationships/image" Target="../media/image194.png"/><Relationship Id="rId2" Type="http://schemas.openxmlformats.org/officeDocument/2006/relationships/image" Target="../media/image171.png"/><Relationship Id="rId16" Type="http://schemas.openxmlformats.org/officeDocument/2006/relationships/image" Target="../media/image185.png"/><Relationship Id="rId20" Type="http://schemas.openxmlformats.org/officeDocument/2006/relationships/image" Target="../media/image189.png"/><Relationship Id="rId29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png"/><Relationship Id="rId11" Type="http://schemas.openxmlformats.org/officeDocument/2006/relationships/image" Target="../media/image180.png"/><Relationship Id="rId24" Type="http://schemas.openxmlformats.org/officeDocument/2006/relationships/image" Target="../media/image193.png"/><Relationship Id="rId5" Type="http://schemas.openxmlformats.org/officeDocument/2006/relationships/image" Target="../media/image174.png"/><Relationship Id="rId15" Type="http://schemas.openxmlformats.org/officeDocument/2006/relationships/image" Target="../media/image184.png"/><Relationship Id="rId23" Type="http://schemas.openxmlformats.org/officeDocument/2006/relationships/image" Target="../media/image192.png"/><Relationship Id="rId28" Type="http://schemas.openxmlformats.org/officeDocument/2006/relationships/image" Target="../media/image197.png"/><Relationship Id="rId10" Type="http://schemas.openxmlformats.org/officeDocument/2006/relationships/image" Target="../media/image179.png"/><Relationship Id="rId19" Type="http://schemas.openxmlformats.org/officeDocument/2006/relationships/image" Target="../media/image188.png"/><Relationship Id="rId4" Type="http://schemas.openxmlformats.org/officeDocument/2006/relationships/image" Target="../media/image173.png"/><Relationship Id="rId9" Type="http://schemas.openxmlformats.org/officeDocument/2006/relationships/image" Target="../media/image178.png"/><Relationship Id="rId14" Type="http://schemas.openxmlformats.org/officeDocument/2006/relationships/image" Target="../media/image183.png"/><Relationship Id="rId22" Type="http://schemas.openxmlformats.org/officeDocument/2006/relationships/image" Target="../media/image191.png"/><Relationship Id="rId27" Type="http://schemas.openxmlformats.org/officeDocument/2006/relationships/image" Target="../media/image196.png"/><Relationship Id="rId30" Type="http://schemas.openxmlformats.org/officeDocument/2006/relationships/image" Target="../media/image19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jpeg"/><Relationship Id="rId13" Type="http://schemas.openxmlformats.org/officeDocument/2006/relationships/image" Target="../media/image210.png"/><Relationship Id="rId3" Type="http://schemas.openxmlformats.org/officeDocument/2006/relationships/image" Target="../media/image200.png"/><Relationship Id="rId7" Type="http://schemas.openxmlformats.org/officeDocument/2006/relationships/image" Target="../media/image204.png"/><Relationship Id="rId12" Type="http://schemas.openxmlformats.org/officeDocument/2006/relationships/image" Target="../media/image20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3.png"/><Relationship Id="rId11" Type="http://schemas.openxmlformats.org/officeDocument/2006/relationships/image" Target="../media/image208.png"/><Relationship Id="rId5" Type="http://schemas.openxmlformats.org/officeDocument/2006/relationships/image" Target="../media/image202.png"/><Relationship Id="rId10" Type="http://schemas.openxmlformats.org/officeDocument/2006/relationships/image" Target="../media/image207.png"/><Relationship Id="rId4" Type="http://schemas.openxmlformats.org/officeDocument/2006/relationships/image" Target="../media/image201.png"/><Relationship Id="rId9" Type="http://schemas.openxmlformats.org/officeDocument/2006/relationships/image" Target="../media/image206.png"/><Relationship Id="rId14" Type="http://schemas.openxmlformats.org/officeDocument/2006/relationships/image" Target="../media/image2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png"/><Relationship Id="rId13" Type="http://schemas.openxmlformats.org/officeDocument/2006/relationships/image" Target="../media/image222.png"/><Relationship Id="rId18" Type="http://schemas.openxmlformats.org/officeDocument/2006/relationships/image" Target="../media/image227.png"/><Relationship Id="rId3" Type="http://schemas.openxmlformats.org/officeDocument/2006/relationships/image" Target="../media/image212.png"/><Relationship Id="rId21" Type="http://schemas.openxmlformats.org/officeDocument/2006/relationships/image" Target="../media/image230.png"/><Relationship Id="rId7" Type="http://schemas.openxmlformats.org/officeDocument/2006/relationships/image" Target="../media/image216.png"/><Relationship Id="rId12" Type="http://schemas.openxmlformats.org/officeDocument/2006/relationships/image" Target="../media/image221.png"/><Relationship Id="rId17" Type="http://schemas.openxmlformats.org/officeDocument/2006/relationships/image" Target="../media/image226.png"/><Relationship Id="rId25" Type="http://schemas.openxmlformats.org/officeDocument/2006/relationships/image" Target="../media/image234.png"/><Relationship Id="rId2" Type="http://schemas.openxmlformats.org/officeDocument/2006/relationships/image" Target="../media/image1.png"/><Relationship Id="rId16" Type="http://schemas.openxmlformats.org/officeDocument/2006/relationships/image" Target="../media/image225.png"/><Relationship Id="rId20" Type="http://schemas.openxmlformats.org/officeDocument/2006/relationships/image" Target="../media/image2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5.png"/><Relationship Id="rId11" Type="http://schemas.openxmlformats.org/officeDocument/2006/relationships/image" Target="../media/image220.png"/><Relationship Id="rId24" Type="http://schemas.openxmlformats.org/officeDocument/2006/relationships/image" Target="../media/image233.png"/><Relationship Id="rId5" Type="http://schemas.openxmlformats.org/officeDocument/2006/relationships/image" Target="../media/image214.png"/><Relationship Id="rId15" Type="http://schemas.openxmlformats.org/officeDocument/2006/relationships/image" Target="../media/image224.png"/><Relationship Id="rId23" Type="http://schemas.openxmlformats.org/officeDocument/2006/relationships/image" Target="../media/image232.png"/><Relationship Id="rId10" Type="http://schemas.openxmlformats.org/officeDocument/2006/relationships/image" Target="../media/image219.png"/><Relationship Id="rId19" Type="http://schemas.openxmlformats.org/officeDocument/2006/relationships/image" Target="../media/image228.png"/><Relationship Id="rId4" Type="http://schemas.openxmlformats.org/officeDocument/2006/relationships/image" Target="../media/image213.png"/><Relationship Id="rId9" Type="http://schemas.openxmlformats.org/officeDocument/2006/relationships/image" Target="../media/image218.png"/><Relationship Id="rId14" Type="http://schemas.openxmlformats.org/officeDocument/2006/relationships/image" Target="../media/image223.png"/><Relationship Id="rId22" Type="http://schemas.openxmlformats.org/officeDocument/2006/relationships/image" Target="../media/image2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13" Type="http://schemas.openxmlformats.org/officeDocument/2006/relationships/image" Target="../media/image245.png"/><Relationship Id="rId3" Type="http://schemas.openxmlformats.org/officeDocument/2006/relationships/image" Target="../media/image236.jpeg"/><Relationship Id="rId7" Type="http://schemas.openxmlformats.org/officeDocument/2006/relationships/image" Target="../media/image240.png"/><Relationship Id="rId12" Type="http://schemas.openxmlformats.org/officeDocument/2006/relationships/image" Target="../media/image244.jpe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9.png"/><Relationship Id="rId11" Type="http://schemas.openxmlformats.org/officeDocument/2006/relationships/image" Target="../media/image243.jpeg"/><Relationship Id="rId5" Type="http://schemas.openxmlformats.org/officeDocument/2006/relationships/image" Target="../media/image238.png"/><Relationship Id="rId10" Type="http://schemas.openxmlformats.org/officeDocument/2006/relationships/image" Target="../media/image1.png"/><Relationship Id="rId4" Type="http://schemas.openxmlformats.org/officeDocument/2006/relationships/image" Target="../media/image237.jpeg"/><Relationship Id="rId9" Type="http://schemas.openxmlformats.org/officeDocument/2006/relationships/image" Target="../media/image242.png"/><Relationship Id="rId14" Type="http://schemas.openxmlformats.org/officeDocument/2006/relationships/image" Target="../media/image246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26" Type="http://schemas.openxmlformats.org/officeDocument/2006/relationships/image" Target="../media/image269.png"/><Relationship Id="rId3" Type="http://schemas.openxmlformats.org/officeDocument/2006/relationships/image" Target="../media/image25.png"/><Relationship Id="rId21" Type="http://schemas.openxmlformats.org/officeDocument/2006/relationships/image" Target="../media/image264.png"/><Relationship Id="rId34" Type="http://schemas.openxmlformats.org/officeDocument/2006/relationships/image" Target="../media/image277.png"/><Relationship Id="rId7" Type="http://schemas.openxmlformats.org/officeDocument/2006/relationships/image" Target="../media/image250.png"/><Relationship Id="rId12" Type="http://schemas.openxmlformats.org/officeDocument/2006/relationships/image" Target="../media/image255.png"/><Relationship Id="rId17" Type="http://schemas.openxmlformats.org/officeDocument/2006/relationships/image" Target="../media/image260.png"/><Relationship Id="rId25" Type="http://schemas.openxmlformats.org/officeDocument/2006/relationships/image" Target="../media/image268.png"/><Relationship Id="rId33" Type="http://schemas.openxmlformats.org/officeDocument/2006/relationships/image" Target="../media/image276.png"/><Relationship Id="rId2" Type="http://schemas.openxmlformats.org/officeDocument/2006/relationships/image" Target="../media/image1.png"/><Relationship Id="rId16" Type="http://schemas.openxmlformats.org/officeDocument/2006/relationships/image" Target="../media/image259.png"/><Relationship Id="rId20" Type="http://schemas.openxmlformats.org/officeDocument/2006/relationships/image" Target="../media/image263.png"/><Relationship Id="rId29" Type="http://schemas.openxmlformats.org/officeDocument/2006/relationships/image" Target="../media/image27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9.png"/><Relationship Id="rId11" Type="http://schemas.openxmlformats.org/officeDocument/2006/relationships/image" Target="../media/image254.png"/><Relationship Id="rId24" Type="http://schemas.openxmlformats.org/officeDocument/2006/relationships/image" Target="../media/image267.png"/><Relationship Id="rId32" Type="http://schemas.openxmlformats.org/officeDocument/2006/relationships/image" Target="../media/image275.png"/><Relationship Id="rId5" Type="http://schemas.openxmlformats.org/officeDocument/2006/relationships/image" Target="../media/image248.png"/><Relationship Id="rId15" Type="http://schemas.openxmlformats.org/officeDocument/2006/relationships/image" Target="../media/image258.png"/><Relationship Id="rId23" Type="http://schemas.openxmlformats.org/officeDocument/2006/relationships/image" Target="../media/image266.png"/><Relationship Id="rId28" Type="http://schemas.openxmlformats.org/officeDocument/2006/relationships/image" Target="../media/image271.png"/><Relationship Id="rId10" Type="http://schemas.openxmlformats.org/officeDocument/2006/relationships/image" Target="../media/image253.png"/><Relationship Id="rId19" Type="http://schemas.openxmlformats.org/officeDocument/2006/relationships/image" Target="../media/image262.png"/><Relationship Id="rId31" Type="http://schemas.openxmlformats.org/officeDocument/2006/relationships/image" Target="../media/image274.png"/><Relationship Id="rId4" Type="http://schemas.openxmlformats.org/officeDocument/2006/relationships/image" Target="../media/image247.png"/><Relationship Id="rId9" Type="http://schemas.openxmlformats.org/officeDocument/2006/relationships/image" Target="../media/image252.png"/><Relationship Id="rId14" Type="http://schemas.openxmlformats.org/officeDocument/2006/relationships/image" Target="../media/image257.png"/><Relationship Id="rId22" Type="http://schemas.openxmlformats.org/officeDocument/2006/relationships/image" Target="../media/image265.png"/><Relationship Id="rId27" Type="http://schemas.openxmlformats.org/officeDocument/2006/relationships/image" Target="../media/image270.png"/><Relationship Id="rId30" Type="http://schemas.openxmlformats.org/officeDocument/2006/relationships/image" Target="../media/image273.png"/><Relationship Id="rId8" Type="http://schemas.openxmlformats.org/officeDocument/2006/relationships/image" Target="../media/image2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jpeg"/><Relationship Id="rId2" Type="http://schemas.openxmlformats.org/officeDocument/2006/relationships/image" Target="../media/image27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0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7.png"/><Relationship Id="rId13" Type="http://schemas.openxmlformats.org/officeDocument/2006/relationships/image" Target="../media/image292.png"/><Relationship Id="rId18" Type="http://schemas.openxmlformats.org/officeDocument/2006/relationships/image" Target="../media/image297.png"/><Relationship Id="rId26" Type="http://schemas.openxmlformats.org/officeDocument/2006/relationships/image" Target="../media/image304.png"/><Relationship Id="rId3" Type="http://schemas.openxmlformats.org/officeDocument/2006/relationships/image" Target="../media/image282.png"/><Relationship Id="rId21" Type="http://schemas.openxmlformats.org/officeDocument/2006/relationships/image" Target="../media/image300.png"/><Relationship Id="rId7" Type="http://schemas.openxmlformats.org/officeDocument/2006/relationships/image" Target="../media/image286.png"/><Relationship Id="rId12" Type="http://schemas.openxmlformats.org/officeDocument/2006/relationships/image" Target="../media/image291.png"/><Relationship Id="rId17" Type="http://schemas.openxmlformats.org/officeDocument/2006/relationships/image" Target="../media/image296.png"/><Relationship Id="rId25" Type="http://schemas.openxmlformats.org/officeDocument/2006/relationships/image" Target="../media/image303.png"/><Relationship Id="rId2" Type="http://schemas.openxmlformats.org/officeDocument/2006/relationships/image" Target="../media/image281.png"/><Relationship Id="rId16" Type="http://schemas.openxmlformats.org/officeDocument/2006/relationships/image" Target="../media/image295.png"/><Relationship Id="rId20" Type="http://schemas.openxmlformats.org/officeDocument/2006/relationships/image" Target="../media/image29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5.png"/><Relationship Id="rId11" Type="http://schemas.openxmlformats.org/officeDocument/2006/relationships/image" Target="../media/image290.png"/><Relationship Id="rId24" Type="http://schemas.openxmlformats.org/officeDocument/2006/relationships/image" Target="../media/image1.png"/><Relationship Id="rId5" Type="http://schemas.openxmlformats.org/officeDocument/2006/relationships/image" Target="../media/image284.png"/><Relationship Id="rId15" Type="http://schemas.openxmlformats.org/officeDocument/2006/relationships/image" Target="../media/image294.png"/><Relationship Id="rId23" Type="http://schemas.openxmlformats.org/officeDocument/2006/relationships/image" Target="../media/image302.png"/><Relationship Id="rId28" Type="http://schemas.openxmlformats.org/officeDocument/2006/relationships/image" Target="../media/image306.png"/><Relationship Id="rId10" Type="http://schemas.openxmlformats.org/officeDocument/2006/relationships/image" Target="../media/image289.png"/><Relationship Id="rId19" Type="http://schemas.openxmlformats.org/officeDocument/2006/relationships/image" Target="../media/image298.png"/><Relationship Id="rId4" Type="http://schemas.openxmlformats.org/officeDocument/2006/relationships/image" Target="../media/image283.png"/><Relationship Id="rId9" Type="http://schemas.openxmlformats.org/officeDocument/2006/relationships/image" Target="../media/image288.png"/><Relationship Id="rId14" Type="http://schemas.openxmlformats.org/officeDocument/2006/relationships/image" Target="../media/image293.png"/><Relationship Id="rId22" Type="http://schemas.openxmlformats.org/officeDocument/2006/relationships/image" Target="../media/image301.png"/><Relationship Id="rId27" Type="http://schemas.openxmlformats.org/officeDocument/2006/relationships/image" Target="../media/image30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.png"/><Relationship Id="rId3" Type="http://schemas.openxmlformats.org/officeDocument/2006/relationships/image" Target="../media/image1.png"/><Relationship Id="rId7" Type="http://schemas.openxmlformats.org/officeDocument/2006/relationships/image" Target="../media/image310.png"/><Relationship Id="rId2" Type="http://schemas.openxmlformats.org/officeDocument/2006/relationships/image" Target="../media/image30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9.png"/><Relationship Id="rId5" Type="http://schemas.openxmlformats.org/officeDocument/2006/relationships/image" Target="../media/image243.jpeg"/><Relationship Id="rId4" Type="http://schemas.openxmlformats.org/officeDocument/2006/relationships/image" Target="../media/image308.jpeg"/><Relationship Id="rId9" Type="http://schemas.openxmlformats.org/officeDocument/2006/relationships/image" Target="../media/image312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3.png"/><Relationship Id="rId18" Type="http://schemas.openxmlformats.org/officeDocument/2006/relationships/image" Target="../media/image328.png"/><Relationship Id="rId26" Type="http://schemas.openxmlformats.org/officeDocument/2006/relationships/image" Target="../media/image336.png"/><Relationship Id="rId21" Type="http://schemas.openxmlformats.org/officeDocument/2006/relationships/image" Target="../media/image331.png"/><Relationship Id="rId34" Type="http://schemas.openxmlformats.org/officeDocument/2006/relationships/image" Target="../media/image344.png"/><Relationship Id="rId7" Type="http://schemas.openxmlformats.org/officeDocument/2006/relationships/image" Target="../media/image317.png"/><Relationship Id="rId12" Type="http://schemas.openxmlformats.org/officeDocument/2006/relationships/image" Target="../media/image322.png"/><Relationship Id="rId17" Type="http://schemas.openxmlformats.org/officeDocument/2006/relationships/image" Target="../media/image327.png"/><Relationship Id="rId25" Type="http://schemas.openxmlformats.org/officeDocument/2006/relationships/image" Target="../media/image335.png"/><Relationship Id="rId33" Type="http://schemas.openxmlformats.org/officeDocument/2006/relationships/image" Target="../media/image343.png"/><Relationship Id="rId38" Type="http://schemas.openxmlformats.org/officeDocument/2006/relationships/image" Target="../media/image348.png"/><Relationship Id="rId2" Type="http://schemas.openxmlformats.org/officeDocument/2006/relationships/image" Target="../media/image1.png"/><Relationship Id="rId16" Type="http://schemas.openxmlformats.org/officeDocument/2006/relationships/image" Target="../media/image326.png"/><Relationship Id="rId20" Type="http://schemas.openxmlformats.org/officeDocument/2006/relationships/image" Target="../media/image330.png"/><Relationship Id="rId29" Type="http://schemas.openxmlformats.org/officeDocument/2006/relationships/image" Target="../media/image33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6.png"/><Relationship Id="rId11" Type="http://schemas.openxmlformats.org/officeDocument/2006/relationships/image" Target="../media/image321.png"/><Relationship Id="rId24" Type="http://schemas.openxmlformats.org/officeDocument/2006/relationships/image" Target="../media/image334.png"/><Relationship Id="rId32" Type="http://schemas.openxmlformats.org/officeDocument/2006/relationships/image" Target="../media/image342.png"/><Relationship Id="rId37" Type="http://schemas.openxmlformats.org/officeDocument/2006/relationships/image" Target="../media/image347.png"/><Relationship Id="rId5" Type="http://schemas.openxmlformats.org/officeDocument/2006/relationships/image" Target="../media/image315.png"/><Relationship Id="rId15" Type="http://schemas.openxmlformats.org/officeDocument/2006/relationships/image" Target="../media/image325.png"/><Relationship Id="rId23" Type="http://schemas.openxmlformats.org/officeDocument/2006/relationships/image" Target="../media/image333.png"/><Relationship Id="rId28" Type="http://schemas.openxmlformats.org/officeDocument/2006/relationships/image" Target="../media/image338.png"/><Relationship Id="rId36" Type="http://schemas.openxmlformats.org/officeDocument/2006/relationships/image" Target="../media/image346.png"/><Relationship Id="rId10" Type="http://schemas.openxmlformats.org/officeDocument/2006/relationships/image" Target="../media/image320.png"/><Relationship Id="rId19" Type="http://schemas.openxmlformats.org/officeDocument/2006/relationships/image" Target="../media/image329.png"/><Relationship Id="rId31" Type="http://schemas.openxmlformats.org/officeDocument/2006/relationships/image" Target="../media/image341.png"/><Relationship Id="rId4" Type="http://schemas.openxmlformats.org/officeDocument/2006/relationships/image" Target="../media/image314.png"/><Relationship Id="rId9" Type="http://schemas.openxmlformats.org/officeDocument/2006/relationships/image" Target="../media/image319.png"/><Relationship Id="rId14" Type="http://schemas.openxmlformats.org/officeDocument/2006/relationships/image" Target="../media/image324.png"/><Relationship Id="rId22" Type="http://schemas.openxmlformats.org/officeDocument/2006/relationships/image" Target="../media/image332.png"/><Relationship Id="rId27" Type="http://schemas.openxmlformats.org/officeDocument/2006/relationships/image" Target="../media/image337.png"/><Relationship Id="rId30" Type="http://schemas.openxmlformats.org/officeDocument/2006/relationships/image" Target="../media/image340.png"/><Relationship Id="rId35" Type="http://schemas.openxmlformats.org/officeDocument/2006/relationships/image" Target="../media/image345.png"/><Relationship Id="rId8" Type="http://schemas.openxmlformats.org/officeDocument/2006/relationships/image" Target="../media/image318.png"/><Relationship Id="rId3" Type="http://schemas.openxmlformats.org/officeDocument/2006/relationships/image" Target="../media/image3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5.jpeg"/><Relationship Id="rId13" Type="http://schemas.openxmlformats.org/officeDocument/2006/relationships/image" Target="../media/image359.png"/><Relationship Id="rId18" Type="http://schemas.openxmlformats.org/officeDocument/2006/relationships/image" Target="../media/image364.png"/><Relationship Id="rId3" Type="http://schemas.openxmlformats.org/officeDocument/2006/relationships/image" Target="../media/image350.png"/><Relationship Id="rId7" Type="http://schemas.openxmlformats.org/officeDocument/2006/relationships/image" Target="../media/image354.png"/><Relationship Id="rId12" Type="http://schemas.openxmlformats.org/officeDocument/2006/relationships/image" Target="../media/image358.png"/><Relationship Id="rId17" Type="http://schemas.openxmlformats.org/officeDocument/2006/relationships/image" Target="../media/image363.png"/><Relationship Id="rId2" Type="http://schemas.openxmlformats.org/officeDocument/2006/relationships/image" Target="../media/image349.png"/><Relationship Id="rId16" Type="http://schemas.openxmlformats.org/officeDocument/2006/relationships/image" Target="../media/image36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3.jpeg"/><Relationship Id="rId11" Type="http://schemas.openxmlformats.org/officeDocument/2006/relationships/image" Target="../media/image357.png"/><Relationship Id="rId5" Type="http://schemas.openxmlformats.org/officeDocument/2006/relationships/image" Target="../media/image352.png"/><Relationship Id="rId15" Type="http://schemas.openxmlformats.org/officeDocument/2006/relationships/image" Target="../media/image361.png"/><Relationship Id="rId10" Type="http://schemas.openxmlformats.org/officeDocument/2006/relationships/image" Target="../media/image1.png"/><Relationship Id="rId4" Type="http://schemas.openxmlformats.org/officeDocument/2006/relationships/image" Target="../media/image351.png"/><Relationship Id="rId9" Type="http://schemas.openxmlformats.org/officeDocument/2006/relationships/image" Target="../media/image356.jpeg"/><Relationship Id="rId14" Type="http://schemas.openxmlformats.org/officeDocument/2006/relationships/image" Target="../media/image3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13" Type="http://schemas.openxmlformats.org/officeDocument/2006/relationships/image" Target="../media/image375.png"/><Relationship Id="rId18" Type="http://schemas.openxmlformats.org/officeDocument/2006/relationships/image" Target="../media/image380.png"/><Relationship Id="rId26" Type="http://schemas.openxmlformats.org/officeDocument/2006/relationships/image" Target="../media/image388.png"/><Relationship Id="rId3" Type="http://schemas.openxmlformats.org/officeDocument/2006/relationships/image" Target="../media/image365.png"/><Relationship Id="rId21" Type="http://schemas.openxmlformats.org/officeDocument/2006/relationships/image" Target="../media/image383.png"/><Relationship Id="rId7" Type="http://schemas.openxmlformats.org/officeDocument/2006/relationships/image" Target="../media/image369.png"/><Relationship Id="rId12" Type="http://schemas.openxmlformats.org/officeDocument/2006/relationships/image" Target="../media/image374.png"/><Relationship Id="rId17" Type="http://schemas.openxmlformats.org/officeDocument/2006/relationships/image" Target="../media/image379.png"/><Relationship Id="rId25" Type="http://schemas.openxmlformats.org/officeDocument/2006/relationships/image" Target="../media/image387.png"/><Relationship Id="rId2" Type="http://schemas.openxmlformats.org/officeDocument/2006/relationships/image" Target="../media/image1.png"/><Relationship Id="rId16" Type="http://schemas.openxmlformats.org/officeDocument/2006/relationships/image" Target="../media/image378.png"/><Relationship Id="rId20" Type="http://schemas.openxmlformats.org/officeDocument/2006/relationships/image" Target="../media/image382.png"/><Relationship Id="rId29" Type="http://schemas.openxmlformats.org/officeDocument/2006/relationships/image" Target="../media/image39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8.png"/><Relationship Id="rId11" Type="http://schemas.openxmlformats.org/officeDocument/2006/relationships/image" Target="../media/image373.png"/><Relationship Id="rId24" Type="http://schemas.openxmlformats.org/officeDocument/2006/relationships/image" Target="../media/image386.png"/><Relationship Id="rId5" Type="http://schemas.openxmlformats.org/officeDocument/2006/relationships/image" Target="../media/image367.png"/><Relationship Id="rId15" Type="http://schemas.openxmlformats.org/officeDocument/2006/relationships/image" Target="../media/image377.png"/><Relationship Id="rId23" Type="http://schemas.openxmlformats.org/officeDocument/2006/relationships/image" Target="../media/image385.png"/><Relationship Id="rId28" Type="http://schemas.openxmlformats.org/officeDocument/2006/relationships/image" Target="../media/image390.png"/><Relationship Id="rId10" Type="http://schemas.openxmlformats.org/officeDocument/2006/relationships/image" Target="../media/image372.png"/><Relationship Id="rId19" Type="http://schemas.openxmlformats.org/officeDocument/2006/relationships/image" Target="../media/image381.png"/><Relationship Id="rId4" Type="http://schemas.openxmlformats.org/officeDocument/2006/relationships/image" Target="../media/image366.png"/><Relationship Id="rId9" Type="http://schemas.openxmlformats.org/officeDocument/2006/relationships/image" Target="../media/image371.png"/><Relationship Id="rId14" Type="http://schemas.openxmlformats.org/officeDocument/2006/relationships/image" Target="../media/image376.png"/><Relationship Id="rId22" Type="http://schemas.openxmlformats.org/officeDocument/2006/relationships/image" Target="../media/image384.png"/><Relationship Id="rId27" Type="http://schemas.openxmlformats.org/officeDocument/2006/relationships/image" Target="../media/image389.png"/><Relationship Id="rId30" Type="http://schemas.openxmlformats.org/officeDocument/2006/relationships/image" Target="../media/image39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8.png"/><Relationship Id="rId3" Type="http://schemas.openxmlformats.org/officeDocument/2006/relationships/image" Target="../media/image393.jpeg"/><Relationship Id="rId7" Type="http://schemas.openxmlformats.org/officeDocument/2006/relationships/image" Target="../media/image39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6.jpeg"/><Relationship Id="rId5" Type="http://schemas.openxmlformats.org/officeDocument/2006/relationships/image" Target="../media/image395.png"/><Relationship Id="rId10" Type="http://schemas.openxmlformats.org/officeDocument/2006/relationships/image" Target="../media/image400.png"/><Relationship Id="rId4" Type="http://schemas.openxmlformats.org/officeDocument/2006/relationships/image" Target="../media/image394.png"/><Relationship Id="rId9" Type="http://schemas.openxmlformats.org/officeDocument/2006/relationships/image" Target="../media/image39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6.png"/><Relationship Id="rId13" Type="http://schemas.openxmlformats.org/officeDocument/2006/relationships/image" Target="../media/image411.png"/><Relationship Id="rId18" Type="http://schemas.openxmlformats.org/officeDocument/2006/relationships/image" Target="../media/image416.png"/><Relationship Id="rId26" Type="http://schemas.openxmlformats.org/officeDocument/2006/relationships/image" Target="../media/image424.png"/><Relationship Id="rId3" Type="http://schemas.openxmlformats.org/officeDocument/2006/relationships/image" Target="../media/image401.png"/><Relationship Id="rId21" Type="http://schemas.openxmlformats.org/officeDocument/2006/relationships/image" Target="../media/image419.png"/><Relationship Id="rId7" Type="http://schemas.openxmlformats.org/officeDocument/2006/relationships/image" Target="../media/image405.png"/><Relationship Id="rId12" Type="http://schemas.openxmlformats.org/officeDocument/2006/relationships/image" Target="../media/image410.png"/><Relationship Id="rId17" Type="http://schemas.openxmlformats.org/officeDocument/2006/relationships/image" Target="../media/image415.png"/><Relationship Id="rId25" Type="http://schemas.openxmlformats.org/officeDocument/2006/relationships/image" Target="../media/image423.png"/><Relationship Id="rId2" Type="http://schemas.openxmlformats.org/officeDocument/2006/relationships/image" Target="../media/image1.png"/><Relationship Id="rId16" Type="http://schemas.openxmlformats.org/officeDocument/2006/relationships/image" Target="../media/image414.png"/><Relationship Id="rId20" Type="http://schemas.openxmlformats.org/officeDocument/2006/relationships/image" Target="../media/image4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4.png"/><Relationship Id="rId11" Type="http://schemas.openxmlformats.org/officeDocument/2006/relationships/image" Target="../media/image409.png"/><Relationship Id="rId24" Type="http://schemas.openxmlformats.org/officeDocument/2006/relationships/image" Target="../media/image422.png"/><Relationship Id="rId5" Type="http://schemas.openxmlformats.org/officeDocument/2006/relationships/image" Target="../media/image403.png"/><Relationship Id="rId15" Type="http://schemas.openxmlformats.org/officeDocument/2006/relationships/image" Target="../media/image413.png"/><Relationship Id="rId23" Type="http://schemas.openxmlformats.org/officeDocument/2006/relationships/image" Target="../media/image421.png"/><Relationship Id="rId10" Type="http://schemas.openxmlformats.org/officeDocument/2006/relationships/image" Target="../media/image408.png"/><Relationship Id="rId19" Type="http://schemas.openxmlformats.org/officeDocument/2006/relationships/image" Target="../media/image417.png"/><Relationship Id="rId4" Type="http://schemas.openxmlformats.org/officeDocument/2006/relationships/image" Target="../media/image402.png"/><Relationship Id="rId9" Type="http://schemas.openxmlformats.org/officeDocument/2006/relationships/image" Target="../media/image407.png"/><Relationship Id="rId14" Type="http://schemas.openxmlformats.org/officeDocument/2006/relationships/image" Target="../media/image412.png"/><Relationship Id="rId22" Type="http://schemas.openxmlformats.org/officeDocument/2006/relationships/image" Target="../media/image420.png"/><Relationship Id="rId27" Type="http://schemas.openxmlformats.org/officeDocument/2006/relationships/image" Target="../media/image4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1.png"/><Relationship Id="rId3" Type="http://schemas.openxmlformats.org/officeDocument/2006/relationships/image" Target="../media/image426.jpeg"/><Relationship Id="rId7" Type="http://schemas.openxmlformats.org/officeDocument/2006/relationships/image" Target="../media/image4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9.png"/><Relationship Id="rId5" Type="http://schemas.openxmlformats.org/officeDocument/2006/relationships/image" Target="../media/image428.jpeg"/><Relationship Id="rId4" Type="http://schemas.openxmlformats.org/officeDocument/2006/relationships/image" Target="../media/image427.jpeg"/><Relationship Id="rId9" Type="http://schemas.openxmlformats.org/officeDocument/2006/relationships/image" Target="../media/image432.jpeg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3.png"/><Relationship Id="rId18" Type="http://schemas.openxmlformats.org/officeDocument/2006/relationships/image" Target="../media/image448.png"/><Relationship Id="rId26" Type="http://schemas.openxmlformats.org/officeDocument/2006/relationships/image" Target="../media/image456.png"/><Relationship Id="rId39" Type="http://schemas.openxmlformats.org/officeDocument/2006/relationships/image" Target="../media/image469.png"/><Relationship Id="rId21" Type="http://schemas.openxmlformats.org/officeDocument/2006/relationships/image" Target="../media/image451.png"/><Relationship Id="rId34" Type="http://schemas.openxmlformats.org/officeDocument/2006/relationships/image" Target="../media/image464.png"/><Relationship Id="rId42" Type="http://schemas.openxmlformats.org/officeDocument/2006/relationships/image" Target="../media/image472.png"/><Relationship Id="rId47" Type="http://schemas.openxmlformats.org/officeDocument/2006/relationships/image" Target="../media/image477.png"/><Relationship Id="rId7" Type="http://schemas.openxmlformats.org/officeDocument/2006/relationships/image" Target="../media/image437.png"/><Relationship Id="rId2" Type="http://schemas.openxmlformats.org/officeDocument/2006/relationships/image" Target="../media/image433.png"/><Relationship Id="rId16" Type="http://schemas.openxmlformats.org/officeDocument/2006/relationships/image" Target="../media/image446.png"/><Relationship Id="rId29" Type="http://schemas.openxmlformats.org/officeDocument/2006/relationships/image" Target="../media/image45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6.png"/><Relationship Id="rId11" Type="http://schemas.openxmlformats.org/officeDocument/2006/relationships/image" Target="../media/image441.png"/><Relationship Id="rId24" Type="http://schemas.openxmlformats.org/officeDocument/2006/relationships/image" Target="../media/image454.png"/><Relationship Id="rId32" Type="http://schemas.openxmlformats.org/officeDocument/2006/relationships/image" Target="../media/image462.png"/><Relationship Id="rId37" Type="http://schemas.openxmlformats.org/officeDocument/2006/relationships/image" Target="../media/image467.png"/><Relationship Id="rId40" Type="http://schemas.openxmlformats.org/officeDocument/2006/relationships/image" Target="../media/image470.png"/><Relationship Id="rId45" Type="http://schemas.openxmlformats.org/officeDocument/2006/relationships/image" Target="../media/image475.png"/><Relationship Id="rId5" Type="http://schemas.openxmlformats.org/officeDocument/2006/relationships/image" Target="../media/image435.png"/><Relationship Id="rId15" Type="http://schemas.openxmlformats.org/officeDocument/2006/relationships/image" Target="../media/image445.png"/><Relationship Id="rId23" Type="http://schemas.openxmlformats.org/officeDocument/2006/relationships/image" Target="../media/image453.png"/><Relationship Id="rId28" Type="http://schemas.openxmlformats.org/officeDocument/2006/relationships/image" Target="../media/image458.png"/><Relationship Id="rId36" Type="http://schemas.openxmlformats.org/officeDocument/2006/relationships/image" Target="../media/image466.png"/><Relationship Id="rId10" Type="http://schemas.openxmlformats.org/officeDocument/2006/relationships/image" Target="../media/image440.png"/><Relationship Id="rId19" Type="http://schemas.openxmlformats.org/officeDocument/2006/relationships/image" Target="../media/image449.png"/><Relationship Id="rId31" Type="http://schemas.openxmlformats.org/officeDocument/2006/relationships/image" Target="../media/image461.png"/><Relationship Id="rId44" Type="http://schemas.openxmlformats.org/officeDocument/2006/relationships/image" Target="../media/image474.png"/><Relationship Id="rId4" Type="http://schemas.openxmlformats.org/officeDocument/2006/relationships/image" Target="../media/image434.png"/><Relationship Id="rId9" Type="http://schemas.openxmlformats.org/officeDocument/2006/relationships/image" Target="../media/image439.png"/><Relationship Id="rId14" Type="http://schemas.openxmlformats.org/officeDocument/2006/relationships/image" Target="../media/image444.png"/><Relationship Id="rId22" Type="http://schemas.openxmlformats.org/officeDocument/2006/relationships/image" Target="../media/image452.png"/><Relationship Id="rId27" Type="http://schemas.openxmlformats.org/officeDocument/2006/relationships/image" Target="../media/image457.png"/><Relationship Id="rId30" Type="http://schemas.openxmlformats.org/officeDocument/2006/relationships/image" Target="../media/image460.png"/><Relationship Id="rId35" Type="http://schemas.openxmlformats.org/officeDocument/2006/relationships/image" Target="../media/image465.png"/><Relationship Id="rId43" Type="http://schemas.openxmlformats.org/officeDocument/2006/relationships/image" Target="../media/image473.png"/><Relationship Id="rId8" Type="http://schemas.openxmlformats.org/officeDocument/2006/relationships/image" Target="../media/image438.png"/><Relationship Id="rId3" Type="http://schemas.openxmlformats.org/officeDocument/2006/relationships/image" Target="../media/image1.png"/><Relationship Id="rId12" Type="http://schemas.openxmlformats.org/officeDocument/2006/relationships/image" Target="../media/image442.png"/><Relationship Id="rId17" Type="http://schemas.openxmlformats.org/officeDocument/2006/relationships/image" Target="../media/image447.png"/><Relationship Id="rId25" Type="http://schemas.openxmlformats.org/officeDocument/2006/relationships/image" Target="../media/image455.png"/><Relationship Id="rId33" Type="http://schemas.openxmlformats.org/officeDocument/2006/relationships/image" Target="../media/image463.png"/><Relationship Id="rId38" Type="http://schemas.openxmlformats.org/officeDocument/2006/relationships/image" Target="../media/image468.png"/><Relationship Id="rId46" Type="http://schemas.openxmlformats.org/officeDocument/2006/relationships/image" Target="../media/image476.png"/><Relationship Id="rId20" Type="http://schemas.openxmlformats.org/officeDocument/2006/relationships/image" Target="../media/image450.png"/><Relationship Id="rId41" Type="http://schemas.openxmlformats.org/officeDocument/2006/relationships/image" Target="../media/image47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3.png"/><Relationship Id="rId3" Type="http://schemas.openxmlformats.org/officeDocument/2006/relationships/image" Target="../media/image479.png"/><Relationship Id="rId7" Type="http://schemas.openxmlformats.org/officeDocument/2006/relationships/image" Target="../media/image482.png"/><Relationship Id="rId2" Type="http://schemas.openxmlformats.org/officeDocument/2006/relationships/image" Target="../media/image47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481.jpeg"/><Relationship Id="rId4" Type="http://schemas.openxmlformats.org/officeDocument/2006/relationships/image" Target="../media/image480.jpe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94.png"/><Relationship Id="rId18" Type="http://schemas.openxmlformats.org/officeDocument/2006/relationships/image" Target="../media/image499.png"/><Relationship Id="rId26" Type="http://schemas.openxmlformats.org/officeDocument/2006/relationships/image" Target="../media/image507.png"/><Relationship Id="rId39" Type="http://schemas.openxmlformats.org/officeDocument/2006/relationships/image" Target="../media/image520.png"/><Relationship Id="rId21" Type="http://schemas.openxmlformats.org/officeDocument/2006/relationships/image" Target="../media/image502.png"/><Relationship Id="rId34" Type="http://schemas.openxmlformats.org/officeDocument/2006/relationships/image" Target="../media/image515.png"/><Relationship Id="rId42" Type="http://schemas.openxmlformats.org/officeDocument/2006/relationships/image" Target="../media/image523.png"/><Relationship Id="rId47" Type="http://schemas.openxmlformats.org/officeDocument/2006/relationships/image" Target="../media/image528.png"/><Relationship Id="rId7" Type="http://schemas.openxmlformats.org/officeDocument/2006/relationships/image" Target="../media/image488.png"/><Relationship Id="rId2" Type="http://schemas.openxmlformats.org/officeDocument/2006/relationships/image" Target="../media/image484.png"/><Relationship Id="rId16" Type="http://schemas.openxmlformats.org/officeDocument/2006/relationships/image" Target="../media/image497.png"/><Relationship Id="rId29" Type="http://schemas.openxmlformats.org/officeDocument/2006/relationships/image" Target="../media/image5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7.png"/><Relationship Id="rId11" Type="http://schemas.openxmlformats.org/officeDocument/2006/relationships/image" Target="../media/image492.png"/><Relationship Id="rId24" Type="http://schemas.openxmlformats.org/officeDocument/2006/relationships/image" Target="../media/image505.png"/><Relationship Id="rId32" Type="http://schemas.openxmlformats.org/officeDocument/2006/relationships/image" Target="../media/image513.png"/><Relationship Id="rId37" Type="http://schemas.openxmlformats.org/officeDocument/2006/relationships/image" Target="../media/image518.png"/><Relationship Id="rId40" Type="http://schemas.openxmlformats.org/officeDocument/2006/relationships/image" Target="../media/image521.png"/><Relationship Id="rId45" Type="http://schemas.openxmlformats.org/officeDocument/2006/relationships/image" Target="../media/image526.png"/><Relationship Id="rId5" Type="http://schemas.openxmlformats.org/officeDocument/2006/relationships/image" Target="../media/image486.png"/><Relationship Id="rId15" Type="http://schemas.openxmlformats.org/officeDocument/2006/relationships/image" Target="../media/image496.png"/><Relationship Id="rId23" Type="http://schemas.openxmlformats.org/officeDocument/2006/relationships/image" Target="../media/image504.png"/><Relationship Id="rId28" Type="http://schemas.openxmlformats.org/officeDocument/2006/relationships/image" Target="../media/image509.png"/><Relationship Id="rId36" Type="http://schemas.openxmlformats.org/officeDocument/2006/relationships/image" Target="../media/image517.png"/><Relationship Id="rId10" Type="http://schemas.openxmlformats.org/officeDocument/2006/relationships/image" Target="../media/image491.png"/><Relationship Id="rId19" Type="http://schemas.openxmlformats.org/officeDocument/2006/relationships/image" Target="../media/image500.png"/><Relationship Id="rId31" Type="http://schemas.openxmlformats.org/officeDocument/2006/relationships/image" Target="../media/image512.png"/><Relationship Id="rId44" Type="http://schemas.openxmlformats.org/officeDocument/2006/relationships/image" Target="../media/image525.png"/><Relationship Id="rId4" Type="http://schemas.openxmlformats.org/officeDocument/2006/relationships/image" Target="../media/image1.png"/><Relationship Id="rId9" Type="http://schemas.openxmlformats.org/officeDocument/2006/relationships/image" Target="../media/image490.png"/><Relationship Id="rId14" Type="http://schemas.openxmlformats.org/officeDocument/2006/relationships/image" Target="../media/image495.png"/><Relationship Id="rId22" Type="http://schemas.openxmlformats.org/officeDocument/2006/relationships/image" Target="../media/image503.png"/><Relationship Id="rId27" Type="http://schemas.openxmlformats.org/officeDocument/2006/relationships/image" Target="../media/image508.png"/><Relationship Id="rId30" Type="http://schemas.openxmlformats.org/officeDocument/2006/relationships/image" Target="../media/image511.png"/><Relationship Id="rId35" Type="http://schemas.openxmlformats.org/officeDocument/2006/relationships/image" Target="../media/image516.png"/><Relationship Id="rId43" Type="http://schemas.openxmlformats.org/officeDocument/2006/relationships/image" Target="../media/image524.png"/><Relationship Id="rId48" Type="http://schemas.openxmlformats.org/officeDocument/2006/relationships/image" Target="../media/image529.png"/><Relationship Id="rId8" Type="http://schemas.openxmlformats.org/officeDocument/2006/relationships/image" Target="../media/image489.png"/><Relationship Id="rId3" Type="http://schemas.openxmlformats.org/officeDocument/2006/relationships/image" Target="../media/image485.png"/><Relationship Id="rId12" Type="http://schemas.openxmlformats.org/officeDocument/2006/relationships/image" Target="../media/image493.png"/><Relationship Id="rId17" Type="http://schemas.openxmlformats.org/officeDocument/2006/relationships/image" Target="../media/image498.png"/><Relationship Id="rId25" Type="http://schemas.openxmlformats.org/officeDocument/2006/relationships/image" Target="../media/image506.png"/><Relationship Id="rId33" Type="http://schemas.openxmlformats.org/officeDocument/2006/relationships/image" Target="../media/image514.png"/><Relationship Id="rId38" Type="http://schemas.openxmlformats.org/officeDocument/2006/relationships/image" Target="../media/image519.png"/><Relationship Id="rId46" Type="http://schemas.openxmlformats.org/officeDocument/2006/relationships/image" Target="../media/image527.png"/><Relationship Id="rId20" Type="http://schemas.openxmlformats.org/officeDocument/2006/relationships/image" Target="../media/image501.png"/><Relationship Id="rId41" Type="http://schemas.openxmlformats.org/officeDocument/2006/relationships/image" Target="../media/image522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" Type="http://schemas.openxmlformats.org/officeDocument/2006/relationships/image" Target="../media/image17.png"/><Relationship Id="rId21" Type="http://schemas.openxmlformats.org/officeDocument/2006/relationships/image" Target="../media/image35.png"/><Relationship Id="rId34" Type="http://schemas.openxmlformats.org/officeDocument/2006/relationships/image" Target="../media/image48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png"/><Relationship Id="rId33" Type="http://schemas.openxmlformats.org/officeDocument/2006/relationships/image" Target="../media/image47.png"/><Relationship Id="rId2" Type="http://schemas.openxmlformats.org/officeDocument/2006/relationships/image" Target="../media/image1.pn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png"/><Relationship Id="rId32" Type="http://schemas.openxmlformats.org/officeDocument/2006/relationships/image" Target="../media/image4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31" Type="http://schemas.openxmlformats.org/officeDocument/2006/relationships/image" Target="../media/image45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41.png"/><Relationship Id="rId30" Type="http://schemas.openxmlformats.org/officeDocument/2006/relationships/image" Target="../media/image44.png"/><Relationship Id="rId35" Type="http://schemas.openxmlformats.org/officeDocument/2006/relationships/image" Target="../media/image49.png"/><Relationship Id="rId8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4.png"/><Relationship Id="rId3" Type="http://schemas.openxmlformats.org/officeDocument/2006/relationships/image" Target="../media/image1.png"/><Relationship Id="rId7" Type="http://schemas.openxmlformats.org/officeDocument/2006/relationships/image" Target="../media/image533.jpeg"/><Relationship Id="rId2" Type="http://schemas.openxmlformats.org/officeDocument/2006/relationships/image" Target="../media/image53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2.png"/><Relationship Id="rId5" Type="http://schemas.openxmlformats.org/officeDocument/2006/relationships/image" Target="../media/image531.png"/><Relationship Id="rId4" Type="http://schemas.openxmlformats.org/officeDocument/2006/relationships/image" Target="../media/image52.jpeg"/><Relationship Id="rId9" Type="http://schemas.openxmlformats.org/officeDocument/2006/relationships/image" Target="../media/image535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6.png"/><Relationship Id="rId18" Type="http://schemas.openxmlformats.org/officeDocument/2006/relationships/image" Target="../media/image551.png"/><Relationship Id="rId26" Type="http://schemas.openxmlformats.org/officeDocument/2006/relationships/image" Target="../media/image559.png"/><Relationship Id="rId39" Type="http://schemas.openxmlformats.org/officeDocument/2006/relationships/image" Target="../media/image572.png"/><Relationship Id="rId21" Type="http://schemas.openxmlformats.org/officeDocument/2006/relationships/image" Target="../media/image554.png"/><Relationship Id="rId34" Type="http://schemas.openxmlformats.org/officeDocument/2006/relationships/image" Target="../media/image567.png"/><Relationship Id="rId42" Type="http://schemas.openxmlformats.org/officeDocument/2006/relationships/image" Target="../media/image575.png"/><Relationship Id="rId47" Type="http://schemas.openxmlformats.org/officeDocument/2006/relationships/image" Target="../media/image580.png"/><Relationship Id="rId7" Type="http://schemas.openxmlformats.org/officeDocument/2006/relationships/image" Target="../media/image540.png"/><Relationship Id="rId2" Type="http://schemas.openxmlformats.org/officeDocument/2006/relationships/image" Target="../media/image536.png"/><Relationship Id="rId16" Type="http://schemas.openxmlformats.org/officeDocument/2006/relationships/image" Target="../media/image549.png"/><Relationship Id="rId29" Type="http://schemas.openxmlformats.org/officeDocument/2006/relationships/image" Target="../media/image562.png"/><Relationship Id="rId11" Type="http://schemas.openxmlformats.org/officeDocument/2006/relationships/image" Target="../media/image544.png"/><Relationship Id="rId24" Type="http://schemas.openxmlformats.org/officeDocument/2006/relationships/image" Target="../media/image557.png"/><Relationship Id="rId32" Type="http://schemas.openxmlformats.org/officeDocument/2006/relationships/image" Target="../media/image565.png"/><Relationship Id="rId37" Type="http://schemas.openxmlformats.org/officeDocument/2006/relationships/image" Target="../media/image570.png"/><Relationship Id="rId40" Type="http://schemas.openxmlformats.org/officeDocument/2006/relationships/image" Target="../media/image573.png"/><Relationship Id="rId45" Type="http://schemas.openxmlformats.org/officeDocument/2006/relationships/image" Target="../media/image578.png"/><Relationship Id="rId5" Type="http://schemas.openxmlformats.org/officeDocument/2006/relationships/image" Target="../media/image538.png"/><Relationship Id="rId15" Type="http://schemas.openxmlformats.org/officeDocument/2006/relationships/image" Target="../media/image548.png"/><Relationship Id="rId23" Type="http://schemas.openxmlformats.org/officeDocument/2006/relationships/image" Target="../media/image556.png"/><Relationship Id="rId28" Type="http://schemas.openxmlformats.org/officeDocument/2006/relationships/image" Target="../media/image561.png"/><Relationship Id="rId36" Type="http://schemas.openxmlformats.org/officeDocument/2006/relationships/image" Target="../media/image569.png"/><Relationship Id="rId49" Type="http://schemas.openxmlformats.org/officeDocument/2006/relationships/image" Target="../media/image582.png"/><Relationship Id="rId10" Type="http://schemas.openxmlformats.org/officeDocument/2006/relationships/image" Target="../media/image543.png"/><Relationship Id="rId19" Type="http://schemas.openxmlformats.org/officeDocument/2006/relationships/image" Target="../media/image552.png"/><Relationship Id="rId31" Type="http://schemas.openxmlformats.org/officeDocument/2006/relationships/image" Target="../media/image564.png"/><Relationship Id="rId44" Type="http://schemas.openxmlformats.org/officeDocument/2006/relationships/image" Target="../media/image577.png"/><Relationship Id="rId4" Type="http://schemas.openxmlformats.org/officeDocument/2006/relationships/image" Target="../media/image537.png"/><Relationship Id="rId9" Type="http://schemas.openxmlformats.org/officeDocument/2006/relationships/image" Target="../media/image542.png"/><Relationship Id="rId14" Type="http://schemas.openxmlformats.org/officeDocument/2006/relationships/image" Target="../media/image547.png"/><Relationship Id="rId22" Type="http://schemas.openxmlformats.org/officeDocument/2006/relationships/image" Target="../media/image555.png"/><Relationship Id="rId27" Type="http://schemas.openxmlformats.org/officeDocument/2006/relationships/image" Target="../media/image560.png"/><Relationship Id="rId30" Type="http://schemas.openxmlformats.org/officeDocument/2006/relationships/image" Target="../media/image563.png"/><Relationship Id="rId35" Type="http://schemas.openxmlformats.org/officeDocument/2006/relationships/image" Target="../media/image568.png"/><Relationship Id="rId43" Type="http://schemas.openxmlformats.org/officeDocument/2006/relationships/image" Target="../media/image576.png"/><Relationship Id="rId48" Type="http://schemas.openxmlformats.org/officeDocument/2006/relationships/image" Target="../media/image581.png"/><Relationship Id="rId8" Type="http://schemas.openxmlformats.org/officeDocument/2006/relationships/image" Target="../media/image541.png"/><Relationship Id="rId3" Type="http://schemas.openxmlformats.org/officeDocument/2006/relationships/image" Target="../media/image1.png"/><Relationship Id="rId12" Type="http://schemas.openxmlformats.org/officeDocument/2006/relationships/image" Target="../media/image545.png"/><Relationship Id="rId17" Type="http://schemas.openxmlformats.org/officeDocument/2006/relationships/image" Target="../media/image550.png"/><Relationship Id="rId25" Type="http://schemas.openxmlformats.org/officeDocument/2006/relationships/image" Target="../media/image558.png"/><Relationship Id="rId33" Type="http://schemas.openxmlformats.org/officeDocument/2006/relationships/image" Target="../media/image566.png"/><Relationship Id="rId38" Type="http://schemas.openxmlformats.org/officeDocument/2006/relationships/image" Target="../media/image571.png"/><Relationship Id="rId46" Type="http://schemas.openxmlformats.org/officeDocument/2006/relationships/image" Target="../media/image579.png"/><Relationship Id="rId20" Type="http://schemas.openxmlformats.org/officeDocument/2006/relationships/image" Target="../media/image553.png"/><Relationship Id="rId41" Type="http://schemas.openxmlformats.org/officeDocument/2006/relationships/image" Target="../media/image57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7.png"/><Relationship Id="rId3" Type="http://schemas.openxmlformats.org/officeDocument/2006/relationships/image" Target="../media/image583.jpeg"/><Relationship Id="rId7" Type="http://schemas.openxmlformats.org/officeDocument/2006/relationships/image" Target="../media/image586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5.png"/><Relationship Id="rId5" Type="http://schemas.openxmlformats.org/officeDocument/2006/relationships/image" Target="../media/image584.png"/><Relationship Id="rId4" Type="http://schemas.openxmlformats.org/officeDocument/2006/relationships/image" Target="../media/image1.png"/><Relationship Id="rId9" Type="http://schemas.openxmlformats.org/officeDocument/2006/relationships/image" Target="../media/image588.pn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9.png"/><Relationship Id="rId18" Type="http://schemas.openxmlformats.org/officeDocument/2006/relationships/image" Target="../media/image604.png"/><Relationship Id="rId26" Type="http://schemas.openxmlformats.org/officeDocument/2006/relationships/image" Target="../media/image612.png"/><Relationship Id="rId39" Type="http://schemas.openxmlformats.org/officeDocument/2006/relationships/image" Target="../media/image621.png"/><Relationship Id="rId21" Type="http://schemas.openxmlformats.org/officeDocument/2006/relationships/image" Target="../media/image607.png"/><Relationship Id="rId34" Type="http://schemas.openxmlformats.org/officeDocument/2006/relationships/image" Target="../media/image618.png"/><Relationship Id="rId42" Type="http://schemas.openxmlformats.org/officeDocument/2006/relationships/image" Target="../media/image570.png"/><Relationship Id="rId7" Type="http://schemas.openxmlformats.org/officeDocument/2006/relationships/image" Target="../media/image593.png"/><Relationship Id="rId2" Type="http://schemas.openxmlformats.org/officeDocument/2006/relationships/image" Target="../media/image589.png"/><Relationship Id="rId16" Type="http://schemas.openxmlformats.org/officeDocument/2006/relationships/image" Target="../media/image602.png"/><Relationship Id="rId20" Type="http://schemas.openxmlformats.org/officeDocument/2006/relationships/image" Target="../media/image606.png"/><Relationship Id="rId29" Type="http://schemas.openxmlformats.org/officeDocument/2006/relationships/image" Target="../media/image615.png"/><Relationship Id="rId41" Type="http://schemas.openxmlformats.org/officeDocument/2006/relationships/image" Target="../media/image6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2.png"/><Relationship Id="rId11" Type="http://schemas.openxmlformats.org/officeDocument/2006/relationships/image" Target="../media/image597.png"/><Relationship Id="rId24" Type="http://schemas.openxmlformats.org/officeDocument/2006/relationships/image" Target="../media/image610.png"/><Relationship Id="rId32" Type="http://schemas.openxmlformats.org/officeDocument/2006/relationships/image" Target="../media/image616.png"/><Relationship Id="rId37" Type="http://schemas.openxmlformats.org/officeDocument/2006/relationships/image" Target="../media/image579.png"/><Relationship Id="rId40" Type="http://schemas.openxmlformats.org/officeDocument/2006/relationships/image" Target="../media/image622.png"/><Relationship Id="rId5" Type="http://schemas.openxmlformats.org/officeDocument/2006/relationships/image" Target="../media/image591.png"/><Relationship Id="rId15" Type="http://schemas.openxmlformats.org/officeDocument/2006/relationships/image" Target="../media/image601.png"/><Relationship Id="rId23" Type="http://schemas.openxmlformats.org/officeDocument/2006/relationships/image" Target="../media/image609.png"/><Relationship Id="rId28" Type="http://schemas.openxmlformats.org/officeDocument/2006/relationships/image" Target="../media/image614.png"/><Relationship Id="rId36" Type="http://schemas.openxmlformats.org/officeDocument/2006/relationships/image" Target="../media/image578.png"/><Relationship Id="rId10" Type="http://schemas.openxmlformats.org/officeDocument/2006/relationships/image" Target="../media/image596.png"/><Relationship Id="rId19" Type="http://schemas.openxmlformats.org/officeDocument/2006/relationships/image" Target="../media/image605.png"/><Relationship Id="rId31" Type="http://schemas.openxmlformats.org/officeDocument/2006/relationships/image" Target="../media/image573.png"/><Relationship Id="rId4" Type="http://schemas.openxmlformats.org/officeDocument/2006/relationships/image" Target="../media/image590.png"/><Relationship Id="rId9" Type="http://schemas.openxmlformats.org/officeDocument/2006/relationships/image" Target="../media/image595.png"/><Relationship Id="rId14" Type="http://schemas.openxmlformats.org/officeDocument/2006/relationships/image" Target="../media/image600.png"/><Relationship Id="rId22" Type="http://schemas.openxmlformats.org/officeDocument/2006/relationships/image" Target="../media/image608.png"/><Relationship Id="rId27" Type="http://schemas.openxmlformats.org/officeDocument/2006/relationships/image" Target="../media/image613.png"/><Relationship Id="rId30" Type="http://schemas.openxmlformats.org/officeDocument/2006/relationships/image" Target="../media/image572.png"/><Relationship Id="rId35" Type="http://schemas.openxmlformats.org/officeDocument/2006/relationships/image" Target="../media/image619.png"/><Relationship Id="rId43" Type="http://schemas.openxmlformats.org/officeDocument/2006/relationships/image" Target="../media/image571.png"/><Relationship Id="rId8" Type="http://schemas.openxmlformats.org/officeDocument/2006/relationships/image" Target="../media/image594.png"/><Relationship Id="rId3" Type="http://schemas.openxmlformats.org/officeDocument/2006/relationships/image" Target="../media/image1.png"/><Relationship Id="rId12" Type="http://schemas.openxmlformats.org/officeDocument/2006/relationships/image" Target="../media/image598.png"/><Relationship Id="rId17" Type="http://schemas.openxmlformats.org/officeDocument/2006/relationships/image" Target="../media/image603.png"/><Relationship Id="rId25" Type="http://schemas.openxmlformats.org/officeDocument/2006/relationships/image" Target="../media/image611.png"/><Relationship Id="rId33" Type="http://schemas.openxmlformats.org/officeDocument/2006/relationships/image" Target="../media/image617.png"/><Relationship Id="rId38" Type="http://schemas.openxmlformats.org/officeDocument/2006/relationships/image" Target="../media/image62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8.png"/><Relationship Id="rId3" Type="http://schemas.openxmlformats.org/officeDocument/2006/relationships/image" Target="../media/image625.jpeg"/><Relationship Id="rId7" Type="http://schemas.openxmlformats.org/officeDocument/2006/relationships/image" Target="../media/image627.png"/><Relationship Id="rId2" Type="http://schemas.openxmlformats.org/officeDocument/2006/relationships/image" Target="../media/image62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6.png"/><Relationship Id="rId5" Type="http://schemas.openxmlformats.org/officeDocument/2006/relationships/image" Target="../media/image1.png"/><Relationship Id="rId10" Type="http://schemas.openxmlformats.org/officeDocument/2006/relationships/image" Target="../media/image630.png"/><Relationship Id="rId4" Type="http://schemas.openxmlformats.org/officeDocument/2006/relationships/image" Target="../media/image52.jpeg"/><Relationship Id="rId9" Type="http://schemas.openxmlformats.org/officeDocument/2006/relationships/image" Target="../media/image62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6.png"/><Relationship Id="rId13" Type="http://schemas.openxmlformats.org/officeDocument/2006/relationships/image" Target="../media/image641.png"/><Relationship Id="rId18" Type="http://schemas.openxmlformats.org/officeDocument/2006/relationships/image" Target="../media/image646.png"/><Relationship Id="rId3" Type="http://schemas.openxmlformats.org/officeDocument/2006/relationships/image" Target="../media/image631.png"/><Relationship Id="rId21" Type="http://schemas.openxmlformats.org/officeDocument/2006/relationships/image" Target="../media/image649.png"/><Relationship Id="rId7" Type="http://schemas.openxmlformats.org/officeDocument/2006/relationships/image" Target="../media/image635.png"/><Relationship Id="rId12" Type="http://schemas.openxmlformats.org/officeDocument/2006/relationships/image" Target="../media/image640.png"/><Relationship Id="rId17" Type="http://schemas.openxmlformats.org/officeDocument/2006/relationships/image" Target="../media/image645.png"/><Relationship Id="rId2" Type="http://schemas.openxmlformats.org/officeDocument/2006/relationships/image" Target="../media/image1.png"/><Relationship Id="rId16" Type="http://schemas.openxmlformats.org/officeDocument/2006/relationships/image" Target="../media/image644.png"/><Relationship Id="rId20" Type="http://schemas.openxmlformats.org/officeDocument/2006/relationships/image" Target="../media/image6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4.png"/><Relationship Id="rId11" Type="http://schemas.openxmlformats.org/officeDocument/2006/relationships/image" Target="../media/image639.png"/><Relationship Id="rId5" Type="http://schemas.openxmlformats.org/officeDocument/2006/relationships/image" Target="../media/image633.png"/><Relationship Id="rId15" Type="http://schemas.openxmlformats.org/officeDocument/2006/relationships/image" Target="../media/image643.png"/><Relationship Id="rId10" Type="http://schemas.openxmlformats.org/officeDocument/2006/relationships/image" Target="../media/image638.png"/><Relationship Id="rId19" Type="http://schemas.openxmlformats.org/officeDocument/2006/relationships/image" Target="../media/image647.png"/><Relationship Id="rId4" Type="http://schemas.openxmlformats.org/officeDocument/2006/relationships/image" Target="../media/image632.png"/><Relationship Id="rId9" Type="http://schemas.openxmlformats.org/officeDocument/2006/relationships/image" Target="../media/image637.png"/><Relationship Id="rId14" Type="http://schemas.openxmlformats.org/officeDocument/2006/relationships/image" Target="../media/image64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5.png"/><Relationship Id="rId3" Type="http://schemas.openxmlformats.org/officeDocument/2006/relationships/image" Target="../media/image650.jpeg"/><Relationship Id="rId7" Type="http://schemas.openxmlformats.org/officeDocument/2006/relationships/image" Target="../media/image6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3.jpeg"/><Relationship Id="rId5" Type="http://schemas.openxmlformats.org/officeDocument/2006/relationships/image" Target="../media/image652.jpeg"/><Relationship Id="rId4" Type="http://schemas.openxmlformats.org/officeDocument/2006/relationships/image" Target="../media/image651.jpeg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6.png"/><Relationship Id="rId18" Type="http://schemas.openxmlformats.org/officeDocument/2006/relationships/image" Target="../media/image671.png"/><Relationship Id="rId26" Type="http://schemas.openxmlformats.org/officeDocument/2006/relationships/image" Target="../media/image679.png"/><Relationship Id="rId39" Type="http://schemas.openxmlformats.org/officeDocument/2006/relationships/image" Target="../media/image692.png"/><Relationship Id="rId21" Type="http://schemas.openxmlformats.org/officeDocument/2006/relationships/image" Target="../media/image674.png"/><Relationship Id="rId34" Type="http://schemas.openxmlformats.org/officeDocument/2006/relationships/image" Target="../media/image687.png"/><Relationship Id="rId42" Type="http://schemas.openxmlformats.org/officeDocument/2006/relationships/image" Target="../media/image695.png"/><Relationship Id="rId7" Type="http://schemas.openxmlformats.org/officeDocument/2006/relationships/image" Target="../media/image660.png"/><Relationship Id="rId2" Type="http://schemas.openxmlformats.org/officeDocument/2006/relationships/image" Target="../media/image1.png"/><Relationship Id="rId16" Type="http://schemas.openxmlformats.org/officeDocument/2006/relationships/image" Target="../media/image669.png"/><Relationship Id="rId20" Type="http://schemas.openxmlformats.org/officeDocument/2006/relationships/image" Target="../media/image673.png"/><Relationship Id="rId29" Type="http://schemas.openxmlformats.org/officeDocument/2006/relationships/image" Target="../media/image682.png"/><Relationship Id="rId41" Type="http://schemas.openxmlformats.org/officeDocument/2006/relationships/image" Target="../media/image69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9.png"/><Relationship Id="rId11" Type="http://schemas.openxmlformats.org/officeDocument/2006/relationships/image" Target="../media/image664.png"/><Relationship Id="rId24" Type="http://schemas.openxmlformats.org/officeDocument/2006/relationships/image" Target="../media/image677.png"/><Relationship Id="rId32" Type="http://schemas.openxmlformats.org/officeDocument/2006/relationships/image" Target="../media/image685.png"/><Relationship Id="rId37" Type="http://schemas.openxmlformats.org/officeDocument/2006/relationships/image" Target="../media/image690.png"/><Relationship Id="rId40" Type="http://schemas.openxmlformats.org/officeDocument/2006/relationships/image" Target="../media/image693.png"/><Relationship Id="rId5" Type="http://schemas.openxmlformats.org/officeDocument/2006/relationships/image" Target="../media/image658.png"/><Relationship Id="rId15" Type="http://schemas.openxmlformats.org/officeDocument/2006/relationships/image" Target="../media/image668.png"/><Relationship Id="rId23" Type="http://schemas.openxmlformats.org/officeDocument/2006/relationships/image" Target="../media/image676.png"/><Relationship Id="rId28" Type="http://schemas.openxmlformats.org/officeDocument/2006/relationships/image" Target="../media/image681.png"/><Relationship Id="rId36" Type="http://schemas.openxmlformats.org/officeDocument/2006/relationships/image" Target="../media/image689.png"/><Relationship Id="rId10" Type="http://schemas.openxmlformats.org/officeDocument/2006/relationships/image" Target="../media/image663.png"/><Relationship Id="rId19" Type="http://schemas.openxmlformats.org/officeDocument/2006/relationships/image" Target="../media/image672.png"/><Relationship Id="rId31" Type="http://schemas.openxmlformats.org/officeDocument/2006/relationships/image" Target="../media/image684.png"/><Relationship Id="rId4" Type="http://schemas.openxmlformats.org/officeDocument/2006/relationships/image" Target="../media/image657.png"/><Relationship Id="rId9" Type="http://schemas.openxmlformats.org/officeDocument/2006/relationships/image" Target="../media/image662.png"/><Relationship Id="rId14" Type="http://schemas.openxmlformats.org/officeDocument/2006/relationships/image" Target="../media/image667.png"/><Relationship Id="rId22" Type="http://schemas.openxmlformats.org/officeDocument/2006/relationships/image" Target="../media/image675.png"/><Relationship Id="rId27" Type="http://schemas.openxmlformats.org/officeDocument/2006/relationships/image" Target="../media/image680.png"/><Relationship Id="rId30" Type="http://schemas.openxmlformats.org/officeDocument/2006/relationships/image" Target="../media/image683.png"/><Relationship Id="rId35" Type="http://schemas.openxmlformats.org/officeDocument/2006/relationships/image" Target="../media/image688.png"/><Relationship Id="rId8" Type="http://schemas.openxmlformats.org/officeDocument/2006/relationships/image" Target="../media/image661.png"/><Relationship Id="rId3" Type="http://schemas.openxmlformats.org/officeDocument/2006/relationships/image" Target="../media/image656.png"/><Relationship Id="rId12" Type="http://schemas.openxmlformats.org/officeDocument/2006/relationships/image" Target="../media/image665.png"/><Relationship Id="rId17" Type="http://schemas.openxmlformats.org/officeDocument/2006/relationships/image" Target="../media/image670.png"/><Relationship Id="rId25" Type="http://schemas.openxmlformats.org/officeDocument/2006/relationships/image" Target="../media/image678.png"/><Relationship Id="rId33" Type="http://schemas.openxmlformats.org/officeDocument/2006/relationships/image" Target="../media/image686.png"/><Relationship Id="rId38" Type="http://schemas.openxmlformats.org/officeDocument/2006/relationships/image" Target="../media/image69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1.png"/><Relationship Id="rId3" Type="http://schemas.openxmlformats.org/officeDocument/2006/relationships/image" Target="../media/image697.png"/><Relationship Id="rId7" Type="http://schemas.openxmlformats.org/officeDocument/2006/relationships/image" Target="../media/image700.png"/><Relationship Id="rId2" Type="http://schemas.openxmlformats.org/officeDocument/2006/relationships/image" Target="../media/image69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9.png"/><Relationship Id="rId5" Type="http://schemas.openxmlformats.org/officeDocument/2006/relationships/image" Target="../media/image698.png"/><Relationship Id="rId10" Type="http://schemas.openxmlformats.org/officeDocument/2006/relationships/image" Target="../media/image703.png"/><Relationship Id="rId4" Type="http://schemas.openxmlformats.org/officeDocument/2006/relationships/image" Target="../media/image1.png"/><Relationship Id="rId9" Type="http://schemas.openxmlformats.org/officeDocument/2006/relationships/image" Target="../media/image70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9.png"/><Relationship Id="rId13" Type="http://schemas.openxmlformats.org/officeDocument/2006/relationships/image" Target="../media/image714.png"/><Relationship Id="rId18" Type="http://schemas.openxmlformats.org/officeDocument/2006/relationships/image" Target="../media/image719.png"/><Relationship Id="rId3" Type="http://schemas.openxmlformats.org/officeDocument/2006/relationships/image" Target="../media/image704.png"/><Relationship Id="rId7" Type="http://schemas.openxmlformats.org/officeDocument/2006/relationships/image" Target="../media/image708.png"/><Relationship Id="rId12" Type="http://schemas.openxmlformats.org/officeDocument/2006/relationships/image" Target="../media/image713.png"/><Relationship Id="rId17" Type="http://schemas.openxmlformats.org/officeDocument/2006/relationships/image" Target="../media/image718.png"/><Relationship Id="rId2" Type="http://schemas.openxmlformats.org/officeDocument/2006/relationships/image" Target="../media/image1.png"/><Relationship Id="rId16" Type="http://schemas.openxmlformats.org/officeDocument/2006/relationships/image" Target="../media/image7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07.png"/><Relationship Id="rId11" Type="http://schemas.openxmlformats.org/officeDocument/2006/relationships/image" Target="../media/image712.png"/><Relationship Id="rId5" Type="http://schemas.openxmlformats.org/officeDocument/2006/relationships/image" Target="../media/image706.png"/><Relationship Id="rId15" Type="http://schemas.openxmlformats.org/officeDocument/2006/relationships/image" Target="../media/image716.png"/><Relationship Id="rId10" Type="http://schemas.openxmlformats.org/officeDocument/2006/relationships/image" Target="../media/image711.png"/><Relationship Id="rId19" Type="http://schemas.openxmlformats.org/officeDocument/2006/relationships/image" Target="../media/image720.png"/><Relationship Id="rId4" Type="http://schemas.openxmlformats.org/officeDocument/2006/relationships/image" Target="../media/image705.png"/><Relationship Id="rId9" Type="http://schemas.openxmlformats.org/officeDocument/2006/relationships/image" Target="../media/image710.png"/><Relationship Id="rId14" Type="http://schemas.openxmlformats.org/officeDocument/2006/relationships/image" Target="../media/image7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7.png"/><Relationship Id="rId13" Type="http://schemas.openxmlformats.org/officeDocument/2006/relationships/image" Target="../media/image732.png"/><Relationship Id="rId18" Type="http://schemas.openxmlformats.org/officeDocument/2006/relationships/image" Target="../media/image736.jpeg"/><Relationship Id="rId3" Type="http://schemas.openxmlformats.org/officeDocument/2006/relationships/image" Target="../media/image722.png"/><Relationship Id="rId7" Type="http://schemas.openxmlformats.org/officeDocument/2006/relationships/image" Target="../media/image726.png"/><Relationship Id="rId12" Type="http://schemas.openxmlformats.org/officeDocument/2006/relationships/image" Target="../media/image731.png"/><Relationship Id="rId17" Type="http://schemas.openxmlformats.org/officeDocument/2006/relationships/image" Target="../media/image1.png"/><Relationship Id="rId2" Type="http://schemas.openxmlformats.org/officeDocument/2006/relationships/image" Target="../media/image721.png"/><Relationship Id="rId16" Type="http://schemas.openxmlformats.org/officeDocument/2006/relationships/image" Target="../media/image73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5.png"/><Relationship Id="rId11" Type="http://schemas.openxmlformats.org/officeDocument/2006/relationships/image" Target="../media/image730.png"/><Relationship Id="rId5" Type="http://schemas.openxmlformats.org/officeDocument/2006/relationships/image" Target="../media/image724.png"/><Relationship Id="rId15" Type="http://schemas.openxmlformats.org/officeDocument/2006/relationships/image" Target="../media/image734.png"/><Relationship Id="rId10" Type="http://schemas.openxmlformats.org/officeDocument/2006/relationships/image" Target="../media/image729.png"/><Relationship Id="rId19" Type="http://schemas.openxmlformats.org/officeDocument/2006/relationships/image" Target="../media/image737.jpeg"/><Relationship Id="rId4" Type="http://schemas.openxmlformats.org/officeDocument/2006/relationships/image" Target="../media/image723.png"/><Relationship Id="rId9" Type="http://schemas.openxmlformats.org/officeDocument/2006/relationships/image" Target="../media/image728.png"/><Relationship Id="rId14" Type="http://schemas.openxmlformats.org/officeDocument/2006/relationships/image" Target="../media/image733.png"/></Relationships>
</file>

<file path=ppt/slides/_rels/slide4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8.png"/><Relationship Id="rId18" Type="http://schemas.openxmlformats.org/officeDocument/2006/relationships/image" Target="../media/image753.png"/><Relationship Id="rId26" Type="http://schemas.openxmlformats.org/officeDocument/2006/relationships/image" Target="../media/image761.png"/><Relationship Id="rId39" Type="http://schemas.openxmlformats.org/officeDocument/2006/relationships/image" Target="../media/image774.png"/><Relationship Id="rId21" Type="http://schemas.openxmlformats.org/officeDocument/2006/relationships/image" Target="../media/image756.png"/><Relationship Id="rId34" Type="http://schemas.openxmlformats.org/officeDocument/2006/relationships/image" Target="../media/image769.png"/><Relationship Id="rId42" Type="http://schemas.openxmlformats.org/officeDocument/2006/relationships/image" Target="../media/image777.png"/><Relationship Id="rId7" Type="http://schemas.openxmlformats.org/officeDocument/2006/relationships/image" Target="../media/image742.png"/><Relationship Id="rId2" Type="http://schemas.openxmlformats.org/officeDocument/2006/relationships/image" Target="../media/image738.png"/><Relationship Id="rId16" Type="http://schemas.openxmlformats.org/officeDocument/2006/relationships/image" Target="../media/image751.png"/><Relationship Id="rId20" Type="http://schemas.openxmlformats.org/officeDocument/2006/relationships/image" Target="../media/image755.png"/><Relationship Id="rId29" Type="http://schemas.openxmlformats.org/officeDocument/2006/relationships/image" Target="../media/image764.png"/><Relationship Id="rId41" Type="http://schemas.openxmlformats.org/officeDocument/2006/relationships/image" Target="../media/image77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1.png"/><Relationship Id="rId11" Type="http://schemas.openxmlformats.org/officeDocument/2006/relationships/image" Target="../media/image746.png"/><Relationship Id="rId24" Type="http://schemas.openxmlformats.org/officeDocument/2006/relationships/image" Target="../media/image759.png"/><Relationship Id="rId32" Type="http://schemas.openxmlformats.org/officeDocument/2006/relationships/image" Target="../media/image767.png"/><Relationship Id="rId37" Type="http://schemas.openxmlformats.org/officeDocument/2006/relationships/image" Target="../media/image772.png"/><Relationship Id="rId40" Type="http://schemas.openxmlformats.org/officeDocument/2006/relationships/image" Target="../media/image775.png"/><Relationship Id="rId5" Type="http://schemas.openxmlformats.org/officeDocument/2006/relationships/image" Target="../media/image1.png"/><Relationship Id="rId15" Type="http://schemas.openxmlformats.org/officeDocument/2006/relationships/image" Target="../media/image750.png"/><Relationship Id="rId23" Type="http://schemas.openxmlformats.org/officeDocument/2006/relationships/image" Target="../media/image758.png"/><Relationship Id="rId28" Type="http://schemas.openxmlformats.org/officeDocument/2006/relationships/image" Target="../media/image763.png"/><Relationship Id="rId36" Type="http://schemas.openxmlformats.org/officeDocument/2006/relationships/image" Target="../media/image771.png"/><Relationship Id="rId10" Type="http://schemas.openxmlformats.org/officeDocument/2006/relationships/image" Target="../media/image745.png"/><Relationship Id="rId19" Type="http://schemas.openxmlformats.org/officeDocument/2006/relationships/image" Target="../media/image754.png"/><Relationship Id="rId31" Type="http://schemas.openxmlformats.org/officeDocument/2006/relationships/image" Target="../media/image766.png"/><Relationship Id="rId44" Type="http://schemas.openxmlformats.org/officeDocument/2006/relationships/image" Target="../media/image779.png"/><Relationship Id="rId4" Type="http://schemas.openxmlformats.org/officeDocument/2006/relationships/image" Target="../media/image740.png"/><Relationship Id="rId9" Type="http://schemas.openxmlformats.org/officeDocument/2006/relationships/image" Target="../media/image744.png"/><Relationship Id="rId14" Type="http://schemas.openxmlformats.org/officeDocument/2006/relationships/image" Target="../media/image749.png"/><Relationship Id="rId22" Type="http://schemas.openxmlformats.org/officeDocument/2006/relationships/image" Target="../media/image757.png"/><Relationship Id="rId27" Type="http://schemas.openxmlformats.org/officeDocument/2006/relationships/image" Target="../media/image762.png"/><Relationship Id="rId30" Type="http://schemas.openxmlformats.org/officeDocument/2006/relationships/image" Target="../media/image765.png"/><Relationship Id="rId35" Type="http://schemas.openxmlformats.org/officeDocument/2006/relationships/image" Target="../media/image770.png"/><Relationship Id="rId43" Type="http://schemas.openxmlformats.org/officeDocument/2006/relationships/image" Target="../media/image778.png"/><Relationship Id="rId8" Type="http://schemas.openxmlformats.org/officeDocument/2006/relationships/image" Target="../media/image743.png"/><Relationship Id="rId3" Type="http://schemas.openxmlformats.org/officeDocument/2006/relationships/image" Target="../media/image739.png"/><Relationship Id="rId12" Type="http://schemas.openxmlformats.org/officeDocument/2006/relationships/image" Target="../media/image747.png"/><Relationship Id="rId17" Type="http://schemas.openxmlformats.org/officeDocument/2006/relationships/image" Target="../media/image752.png"/><Relationship Id="rId25" Type="http://schemas.openxmlformats.org/officeDocument/2006/relationships/image" Target="../media/image760.png"/><Relationship Id="rId33" Type="http://schemas.openxmlformats.org/officeDocument/2006/relationships/image" Target="../media/image768.png"/><Relationship Id="rId38" Type="http://schemas.openxmlformats.org/officeDocument/2006/relationships/image" Target="../media/image77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5.png"/><Relationship Id="rId3" Type="http://schemas.openxmlformats.org/officeDocument/2006/relationships/image" Target="../media/image781.jpeg"/><Relationship Id="rId7" Type="http://schemas.openxmlformats.org/officeDocument/2006/relationships/image" Target="../media/image784.png"/><Relationship Id="rId2" Type="http://schemas.openxmlformats.org/officeDocument/2006/relationships/image" Target="../media/image78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3.jpeg"/><Relationship Id="rId5" Type="http://schemas.openxmlformats.org/officeDocument/2006/relationships/image" Target="../media/image782.jpeg"/><Relationship Id="rId4" Type="http://schemas.openxmlformats.org/officeDocument/2006/relationships/image" Target="../media/image1.png"/><Relationship Id="rId9" Type="http://schemas.openxmlformats.org/officeDocument/2006/relationships/image" Target="../media/image786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97.png"/><Relationship Id="rId18" Type="http://schemas.openxmlformats.org/officeDocument/2006/relationships/image" Target="../media/image802.png"/><Relationship Id="rId26" Type="http://schemas.openxmlformats.org/officeDocument/2006/relationships/image" Target="../media/image810.png"/><Relationship Id="rId3" Type="http://schemas.openxmlformats.org/officeDocument/2006/relationships/image" Target="../media/image787.png"/><Relationship Id="rId21" Type="http://schemas.openxmlformats.org/officeDocument/2006/relationships/image" Target="../media/image805.png"/><Relationship Id="rId34" Type="http://schemas.openxmlformats.org/officeDocument/2006/relationships/image" Target="../media/image818.png"/><Relationship Id="rId7" Type="http://schemas.openxmlformats.org/officeDocument/2006/relationships/image" Target="../media/image791.png"/><Relationship Id="rId12" Type="http://schemas.openxmlformats.org/officeDocument/2006/relationships/image" Target="../media/image796.png"/><Relationship Id="rId17" Type="http://schemas.openxmlformats.org/officeDocument/2006/relationships/image" Target="../media/image801.png"/><Relationship Id="rId25" Type="http://schemas.openxmlformats.org/officeDocument/2006/relationships/image" Target="../media/image809.png"/><Relationship Id="rId33" Type="http://schemas.openxmlformats.org/officeDocument/2006/relationships/image" Target="../media/image817.png"/><Relationship Id="rId2" Type="http://schemas.openxmlformats.org/officeDocument/2006/relationships/image" Target="../media/image1.png"/><Relationship Id="rId16" Type="http://schemas.openxmlformats.org/officeDocument/2006/relationships/image" Target="../media/image800.png"/><Relationship Id="rId20" Type="http://schemas.openxmlformats.org/officeDocument/2006/relationships/image" Target="../media/image804.png"/><Relationship Id="rId29" Type="http://schemas.openxmlformats.org/officeDocument/2006/relationships/image" Target="../media/image8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0.png"/><Relationship Id="rId11" Type="http://schemas.openxmlformats.org/officeDocument/2006/relationships/image" Target="../media/image795.png"/><Relationship Id="rId24" Type="http://schemas.openxmlformats.org/officeDocument/2006/relationships/image" Target="../media/image808.png"/><Relationship Id="rId32" Type="http://schemas.openxmlformats.org/officeDocument/2006/relationships/image" Target="../media/image816.png"/><Relationship Id="rId5" Type="http://schemas.openxmlformats.org/officeDocument/2006/relationships/image" Target="../media/image789.png"/><Relationship Id="rId15" Type="http://schemas.openxmlformats.org/officeDocument/2006/relationships/image" Target="../media/image799.png"/><Relationship Id="rId23" Type="http://schemas.openxmlformats.org/officeDocument/2006/relationships/image" Target="../media/image807.png"/><Relationship Id="rId28" Type="http://schemas.openxmlformats.org/officeDocument/2006/relationships/image" Target="../media/image812.png"/><Relationship Id="rId10" Type="http://schemas.openxmlformats.org/officeDocument/2006/relationships/image" Target="../media/image794.png"/><Relationship Id="rId19" Type="http://schemas.openxmlformats.org/officeDocument/2006/relationships/image" Target="../media/image803.png"/><Relationship Id="rId31" Type="http://schemas.openxmlformats.org/officeDocument/2006/relationships/image" Target="../media/image815.png"/><Relationship Id="rId4" Type="http://schemas.openxmlformats.org/officeDocument/2006/relationships/image" Target="../media/image788.png"/><Relationship Id="rId9" Type="http://schemas.openxmlformats.org/officeDocument/2006/relationships/image" Target="../media/image793.png"/><Relationship Id="rId14" Type="http://schemas.openxmlformats.org/officeDocument/2006/relationships/image" Target="../media/image798.png"/><Relationship Id="rId22" Type="http://schemas.openxmlformats.org/officeDocument/2006/relationships/image" Target="../media/image806.png"/><Relationship Id="rId27" Type="http://schemas.openxmlformats.org/officeDocument/2006/relationships/image" Target="../media/image811.png"/><Relationship Id="rId30" Type="http://schemas.openxmlformats.org/officeDocument/2006/relationships/image" Target="../media/image814.png"/><Relationship Id="rId8" Type="http://schemas.openxmlformats.org/officeDocument/2006/relationships/image" Target="../media/image79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4.png"/><Relationship Id="rId3" Type="http://schemas.openxmlformats.org/officeDocument/2006/relationships/image" Target="../media/image820.jpeg"/><Relationship Id="rId7" Type="http://schemas.openxmlformats.org/officeDocument/2006/relationships/image" Target="../media/image823.jpeg"/><Relationship Id="rId2" Type="http://schemas.openxmlformats.org/officeDocument/2006/relationships/image" Target="../media/image8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22.png"/><Relationship Id="rId11" Type="http://schemas.openxmlformats.org/officeDocument/2006/relationships/image" Target="../media/image827.png"/><Relationship Id="rId5" Type="http://schemas.openxmlformats.org/officeDocument/2006/relationships/image" Target="../media/image821.jpeg"/><Relationship Id="rId10" Type="http://schemas.openxmlformats.org/officeDocument/2006/relationships/image" Target="../media/image826.png"/><Relationship Id="rId4" Type="http://schemas.openxmlformats.org/officeDocument/2006/relationships/image" Target="../media/image1.png"/><Relationship Id="rId9" Type="http://schemas.openxmlformats.org/officeDocument/2006/relationships/image" Target="../media/image825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3.png"/><Relationship Id="rId13" Type="http://schemas.openxmlformats.org/officeDocument/2006/relationships/image" Target="../media/image838.png"/><Relationship Id="rId18" Type="http://schemas.openxmlformats.org/officeDocument/2006/relationships/image" Target="../media/image843.png"/><Relationship Id="rId26" Type="http://schemas.openxmlformats.org/officeDocument/2006/relationships/image" Target="../media/image851.png"/><Relationship Id="rId3" Type="http://schemas.openxmlformats.org/officeDocument/2006/relationships/image" Target="../media/image1.png"/><Relationship Id="rId21" Type="http://schemas.openxmlformats.org/officeDocument/2006/relationships/image" Target="../media/image846.png"/><Relationship Id="rId7" Type="http://schemas.openxmlformats.org/officeDocument/2006/relationships/image" Target="../media/image832.png"/><Relationship Id="rId12" Type="http://schemas.openxmlformats.org/officeDocument/2006/relationships/image" Target="../media/image837.png"/><Relationship Id="rId17" Type="http://schemas.openxmlformats.org/officeDocument/2006/relationships/image" Target="../media/image842.png"/><Relationship Id="rId25" Type="http://schemas.openxmlformats.org/officeDocument/2006/relationships/image" Target="../media/image850.png"/><Relationship Id="rId2" Type="http://schemas.openxmlformats.org/officeDocument/2006/relationships/image" Target="../media/image828.png"/><Relationship Id="rId16" Type="http://schemas.openxmlformats.org/officeDocument/2006/relationships/image" Target="../media/image841.png"/><Relationship Id="rId20" Type="http://schemas.openxmlformats.org/officeDocument/2006/relationships/image" Target="../media/image845.png"/><Relationship Id="rId29" Type="http://schemas.openxmlformats.org/officeDocument/2006/relationships/image" Target="../media/image8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31.png"/><Relationship Id="rId11" Type="http://schemas.openxmlformats.org/officeDocument/2006/relationships/image" Target="../media/image836.png"/><Relationship Id="rId24" Type="http://schemas.openxmlformats.org/officeDocument/2006/relationships/image" Target="../media/image849.png"/><Relationship Id="rId5" Type="http://schemas.openxmlformats.org/officeDocument/2006/relationships/image" Target="../media/image830.png"/><Relationship Id="rId15" Type="http://schemas.openxmlformats.org/officeDocument/2006/relationships/image" Target="../media/image840.png"/><Relationship Id="rId23" Type="http://schemas.openxmlformats.org/officeDocument/2006/relationships/image" Target="../media/image848.png"/><Relationship Id="rId28" Type="http://schemas.openxmlformats.org/officeDocument/2006/relationships/image" Target="../media/image853.png"/><Relationship Id="rId10" Type="http://schemas.openxmlformats.org/officeDocument/2006/relationships/image" Target="../media/image835.png"/><Relationship Id="rId19" Type="http://schemas.openxmlformats.org/officeDocument/2006/relationships/image" Target="../media/image844.png"/><Relationship Id="rId4" Type="http://schemas.openxmlformats.org/officeDocument/2006/relationships/image" Target="../media/image829.png"/><Relationship Id="rId9" Type="http://schemas.openxmlformats.org/officeDocument/2006/relationships/image" Target="../media/image834.png"/><Relationship Id="rId14" Type="http://schemas.openxmlformats.org/officeDocument/2006/relationships/image" Target="../media/image839.png"/><Relationship Id="rId22" Type="http://schemas.openxmlformats.org/officeDocument/2006/relationships/image" Target="../media/image847.png"/><Relationship Id="rId27" Type="http://schemas.openxmlformats.org/officeDocument/2006/relationships/image" Target="../media/image85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0.png"/><Relationship Id="rId13" Type="http://schemas.openxmlformats.org/officeDocument/2006/relationships/image" Target="../media/image865.png"/><Relationship Id="rId3" Type="http://schemas.openxmlformats.org/officeDocument/2006/relationships/image" Target="../media/image1.png"/><Relationship Id="rId7" Type="http://schemas.openxmlformats.org/officeDocument/2006/relationships/image" Target="../media/image859.png"/><Relationship Id="rId12" Type="http://schemas.openxmlformats.org/officeDocument/2006/relationships/image" Target="../media/image864.png"/><Relationship Id="rId2" Type="http://schemas.openxmlformats.org/officeDocument/2006/relationships/image" Target="../media/image85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8.jpeg"/><Relationship Id="rId11" Type="http://schemas.openxmlformats.org/officeDocument/2006/relationships/image" Target="../media/image863.png"/><Relationship Id="rId5" Type="http://schemas.openxmlformats.org/officeDocument/2006/relationships/image" Target="../media/image857.jpeg"/><Relationship Id="rId15" Type="http://schemas.openxmlformats.org/officeDocument/2006/relationships/image" Target="../media/image867.png"/><Relationship Id="rId10" Type="http://schemas.openxmlformats.org/officeDocument/2006/relationships/image" Target="../media/image862.png"/><Relationship Id="rId4" Type="http://schemas.openxmlformats.org/officeDocument/2006/relationships/image" Target="../media/image856.jpeg"/><Relationship Id="rId9" Type="http://schemas.openxmlformats.org/officeDocument/2006/relationships/image" Target="../media/image861.png"/><Relationship Id="rId14" Type="http://schemas.openxmlformats.org/officeDocument/2006/relationships/image" Target="../media/image86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3.png"/><Relationship Id="rId13" Type="http://schemas.openxmlformats.org/officeDocument/2006/relationships/image" Target="../media/image878.png"/><Relationship Id="rId18" Type="http://schemas.openxmlformats.org/officeDocument/2006/relationships/image" Target="../media/image883.png"/><Relationship Id="rId26" Type="http://schemas.openxmlformats.org/officeDocument/2006/relationships/image" Target="../media/image891.png"/><Relationship Id="rId3" Type="http://schemas.openxmlformats.org/officeDocument/2006/relationships/image" Target="../media/image868.png"/><Relationship Id="rId21" Type="http://schemas.openxmlformats.org/officeDocument/2006/relationships/image" Target="../media/image886.png"/><Relationship Id="rId7" Type="http://schemas.openxmlformats.org/officeDocument/2006/relationships/image" Target="../media/image872.png"/><Relationship Id="rId12" Type="http://schemas.openxmlformats.org/officeDocument/2006/relationships/image" Target="../media/image877.png"/><Relationship Id="rId17" Type="http://schemas.openxmlformats.org/officeDocument/2006/relationships/image" Target="../media/image882.png"/><Relationship Id="rId25" Type="http://schemas.openxmlformats.org/officeDocument/2006/relationships/image" Target="../media/image890.png"/><Relationship Id="rId2" Type="http://schemas.openxmlformats.org/officeDocument/2006/relationships/image" Target="../media/image1.png"/><Relationship Id="rId16" Type="http://schemas.openxmlformats.org/officeDocument/2006/relationships/image" Target="../media/image881.png"/><Relationship Id="rId20" Type="http://schemas.openxmlformats.org/officeDocument/2006/relationships/image" Target="../media/image885.png"/><Relationship Id="rId29" Type="http://schemas.openxmlformats.org/officeDocument/2006/relationships/image" Target="../media/image89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71.png"/><Relationship Id="rId11" Type="http://schemas.openxmlformats.org/officeDocument/2006/relationships/image" Target="../media/image876.png"/><Relationship Id="rId24" Type="http://schemas.openxmlformats.org/officeDocument/2006/relationships/image" Target="../media/image889.png"/><Relationship Id="rId5" Type="http://schemas.openxmlformats.org/officeDocument/2006/relationships/image" Target="../media/image870.png"/><Relationship Id="rId15" Type="http://schemas.openxmlformats.org/officeDocument/2006/relationships/image" Target="../media/image880.png"/><Relationship Id="rId23" Type="http://schemas.openxmlformats.org/officeDocument/2006/relationships/image" Target="../media/image888.png"/><Relationship Id="rId28" Type="http://schemas.openxmlformats.org/officeDocument/2006/relationships/image" Target="../media/image893.png"/><Relationship Id="rId10" Type="http://schemas.openxmlformats.org/officeDocument/2006/relationships/image" Target="../media/image875.png"/><Relationship Id="rId19" Type="http://schemas.openxmlformats.org/officeDocument/2006/relationships/image" Target="../media/image884.png"/><Relationship Id="rId4" Type="http://schemas.openxmlformats.org/officeDocument/2006/relationships/image" Target="../media/image869.png"/><Relationship Id="rId9" Type="http://schemas.openxmlformats.org/officeDocument/2006/relationships/image" Target="../media/image874.png"/><Relationship Id="rId14" Type="http://schemas.openxmlformats.org/officeDocument/2006/relationships/image" Target="../media/image879.png"/><Relationship Id="rId22" Type="http://schemas.openxmlformats.org/officeDocument/2006/relationships/image" Target="../media/image887.png"/><Relationship Id="rId27" Type="http://schemas.openxmlformats.org/officeDocument/2006/relationships/image" Target="../media/image892.png"/><Relationship Id="rId30" Type="http://schemas.openxmlformats.org/officeDocument/2006/relationships/image" Target="../media/image89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1.png"/><Relationship Id="rId13" Type="http://schemas.openxmlformats.org/officeDocument/2006/relationships/image" Target="../media/image906.png"/><Relationship Id="rId18" Type="http://schemas.openxmlformats.org/officeDocument/2006/relationships/image" Target="../media/image911.png"/><Relationship Id="rId3" Type="http://schemas.openxmlformats.org/officeDocument/2006/relationships/image" Target="../media/image1.png"/><Relationship Id="rId7" Type="http://schemas.openxmlformats.org/officeDocument/2006/relationships/image" Target="../media/image900.png"/><Relationship Id="rId12" Type="http://schemas.openxmlformats.org/officeDocument/2006/relationships/image" Target="../media/image905.png"/><Relationship Id="rId17" Type="http://schemas.openxmlformats.org/officeDocument/2006/relationships/image" Target="../media/image910.png"/><Relationship Id="rId2" Type="http://schemas.openxmlformats.org/officeDocument/2006/relationships/image" Target="../media/image896.png"/><Relationship Id="rId16" Type="http://schemas.openxmlformats.org/officeDocument/2006/relationships/image" Target="../media/image9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99.png"/><Relationship Id="rId11" Type="http://schemas.openxmlformats.org/officeDocument/2006/relationships/image" Target="../media/image904.png"/><Relationship Id="rId5" Type="http://schemas.openxmlformats.org/officeDocument/2006/relationships/image" Target="../media/image898.png"/><Relationship Id="rId15" Type="http://schemas.openxmlformats.org/officeDocument/2006/relationships/image" Target="../media/image908.png"/><Relationship Id="rId10" Type="http://schemas.openxmlformats.org/officeDocument/2006/relationships/image" Target="../media/image903.png"/><Relationship Id="rId4" Type="http://schemas.openxmlformats.org/officeDocument/2006/relationships/image" Target="../media/image897.jpeg"/><Relationship Id="rId9" Type="http://schemas.openxmlformats.org/officeDocument/2006/relationships/image" Target="../media/image902.png"/><Relationship Id="rId14" Type="http://schemas.openxmlformats.org/officeDocument/2006/relationships/image" Target="../media/image90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7.png"/><Relationship Id="rId13" Type="http://schemas.openxmlformats.org/officeDocument/2006/relationships/image" Target="../media/image922.png"/><Relationship Id="rId3" Type="http://schemas.openxmlformats.org/officeDocument/2006/relationships/image" Target="../media/image912.png"/><Relationship Id="rId7" Type="http://schemas.openxmlformats.org/officeDocument/2006/relationships/image" Target="../media/image916.png"/><Relationship Id="rId12" Type="http://schemas.openxmlformats.org/officeDocument/2006/relationships/image" Target="../media/image921.png"/><Relationship Id="rId2" Type="http://schemas.openxmlformats.org/officeDocument/2006/relationships/image" Target="../media/image1.png"/><Relationship Id="rId16" Type="http://schemas.openxmlformats.org/officeDocument/2006/relationships/image" Target="../media/image9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15.png"/><Relationship Id="rId11" Type="http://schemas.openxmlformats.org/officeDocument/2006/relationships/image" Target="../media/image920.png"/><Relationship Id="rId5" Type="http://schemas.openxmlformats.org/officeDocument/2006/relationships/image" Target="../media/image914.png"/><Relationship Id="rId15" Type="http://schemas.openxmlformats.org/officeDocument/2006/relationships/image" Target="../media/image924.png"/><Relationship Id="rId10" Type="http://schemas.openxmlformats.org/officeDocument/2006/relationships/image" Target="../media/image919.png"/><Relationship Id="rId4" Type="http://schemas.openxmlformats.org/officeDocument/2006/relationships/image" Target="../media/image913.png"/><Relationship Id="rId9" Type="http://schemas.openxmlformats.org/officeDocument/2006/relationships/image" Target="../media/image918.png"/><Relationship Id="rId14" Type="http://schemas.openxmlformats.org/officeDocument/2006/relationships/image" Target="../media/image9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image" Target="../media/image1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28.png"/><Relationship Id="rId4" Type="http://schemas.openxmlformats.org/officeDocument/2006/relationships/image" Target="../media/image92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4.png"/><Relationship Id="rId13" Type="http://schemas.openxmlformats.org/officeDocument/2006/relationships/image" Target="../media/image925.png"/><Relationship Id="rId3" Type="http://schemas.openxmlformats.org/officeDocument/2006/relationships/image" Target="../media/image929.png"/><Relationship Id="rId7" Type="http://schemas.openxmlformats.org/officeDocument/2006/relationships/image" Target="../media/image933.png"/><Relationship Id="rId12" Type="http://schemas.openxmlformats.org/officeDocument/2006/relationships/image" Target="../media/image9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32.png"/><Relationship Id="rId11" Type="http://schemas.openxmlformats.org/officeDocument/2006/relationships/image" Target="../media/image937.png"/><Relationship Id="rId5" Type="http://schemas.openxmlformats.org/officeDocument/2006/relationships/image" Target="../media/image931.png"/><Relationship Id="rId15" Type="http://schemas.openxmlformats.org/officeDocument/2006/relationships/image" Target="../media/image940.png"/><Relationship Id="rId10" Type="http://schemas.openxmlformats.org/officeDocument/2006/relationships/image" Target="../media/image936.png"/><Relationship Id="rId4" Type="http://schemas.openxmlformats.org/officeDocument/2006/relationships/image" Target="../media/image930.png"/><Relationship Id="rId9" Type="http://schemas.openxmlformats.org/officeDocument/2006/relationships/image" Target="../media/image935.png"/><Relationship Id="rId14" Type="http://schemas.openxmlformats.org/officeDocument/2006/relationships/image" Target="../media/image93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43.png"/><Relationship Id="rId4" Type="http://schemas.openxmlformats.org/officeDocument/2006/relationships/image" Target="../media/image94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5.png"/><Relationship Id="rId2" Type="http://schemas.openxmlformats.org/officeDocument/2006/relationships/image" Target="../media/image94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47.png"/><Relationship Id="rId4" Type="http://schemas.openxmlformats.org/officeDocument/2006/relationships/image" Target="../media/image9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1.png"/><Relationship Id="rId7" Type="http://schemas.openxmlformats.org/officeDocument/2006/relationships/image" Target="../media/image78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18" Type="http://schemas.openxmlformats.org/officeDocument/2006/relationships/image" Target="../media/image97.png"/><Relationship Id="rId26" Type="http://schemas.openxmlformats.org/officeDocument/2006/relationships/image" Target="../media/image105.png"/><Relationship Id="rId3" Type="http://schemas.openxmlformats.org/officeDocument/2006/relationships/image" Target="../media/image82.png"/><Relationship Id="rId21" Type="http://schemas.openxmlformats.org/officeDocument/2006/relationships/image" Target="../media/image100.png"/><Relationship Id="rId7" Type="http://schemas.openxmlformats.org/officeDocument/2006/relationships/image" Target="../media/image86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5" Type="http://schemas.openxmlformats.org/officeDocument/2006/relationships/image" Target="../media/image104.png"/><Relationship Id="rId2" Type="http://schemas.openxmlformats.org/officeDocument/2006/relationships/image" Target="../media/image1.png"/><Relationship Id="rId16" Type="http://schemas.openxmlformats.org/officeDocument/2006/relationships/image" Target="../media/image95.png"/><Relationship Id="rId20" Type="http://schemas.openxmlformats.org/officeDocument/2006/relationships/image" Target="../media/image99.png"/><Relationship Id="rId29" Type="http://schemas.openxmlformats.org/officeDocument/2006/relationships/image" Target="../media/image10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24" Type="http://schemas.openxmlformats.org/officeDocument/2006/relationships/image" Target="../media/image103.png"/><Relationship Id="rId32" Type="http://schemas.openxmlformats.org/officeDocument/2006/relationships/image" Target="../media/image111.png"/><Relationship Id="rId5" Type="http://schemas.openxmlformats.org/officeDocument/2006/relationships/image" Target="../media/image84.png"/><Relationship Id="rId15" Type="http://schemas.openxmlformats.org/officeDocument/2006/relationships/image" Target="../media/image94.png"/><Relationship Id="rId23" Type="http://schemas.openxmlformats.org/officeDocument/2006/relationships/image" Target="../media/image102.png"/><Relationship Id="rId28" Type="http://schemas.openxmlformats.org/officeDocument/2006/relationships/image" Target="../media/image107.png"/><Relationship Id="rId10" Type="http://schemas.openxmlformats.org/officeDocument/2006/relationships/image" Target="../media/image89.png"/><Relationship Id="rId19" Type="http://schemas.openxmlformats.org/officeDocument/2006/relationships/image" Target="../media/image98.png"/><Relationship Id="rId31" Type="http://schemas.openxmlformats.org/officeDocument/2006/relationships/image" Target="../media/image110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Relationship Id="rId22" Type="http://schemas.openxmlformats.org/officeDocument/2006/relationships/image" Target="../media/image101.png"/><Relationship Id="rId27" Type="http://schemas.openxmlformats.org/officeDocument/2006/relationships/image" Target="../media/image106.png"/><Relationship Id="rId30" Type="http://schemas.openxmlformats.org/officeDocument/2006/relationships/image" Target="../media/image10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2" Type="http://schemas.openxmlformats.org/officeDocument/2006/relationships/image" Target="../media/image112.jpeg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.pn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CE27B6-7472-4951-A578-2D05FA48B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81" y="1"/>
            <a:ext cx="13391818" cy="100729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27864" y="1518441"/>
            <a:ext cx="3928942" cy="725913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70055" y="1378868"/>
            <a:ext cx="8270875" cy="7578090"/>
            <a:chOff x="570055" y="1378868"/>
            <a:chExt cx="8270875" cy="757809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96976" y="4345019"/>
              <a:ext cx="3743463" cy="381367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0055" y="1510560"/>
              <a:ext cx="4640207" cy="744418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90385" y="1380239"/>
              <a:ext cx="4292600" cy="7574915"/>
            </a:xfrm>
            <a:custGeom>
              <a:avLst/>
              <a:gdLst/>
              <a:ahLst/>
              <a:cxnLst/>
              <a:rect l="l" t="t" r="r" b="b"/>
              <a:pathLst>
                <a:path w="4292600" h="7574915">
                  <a:moveTo>
                    <a:pt x="4292417" y="0"/>
                  </a:moveTo>
                  <a:lnTo>
                    <a:pt x="0" y="0"/>
                  </a:lnTo>
                  <a:lnTo>
                    <a:pt x="0" y="7574850"/>
                  </a:lnTo>
                  <a:lnTo>
                    <a:pt x="4292417" y="7574850"/>
                  </a:lnTo>
                  <a:lnTo>
                    <a:pt x="4292417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8916836" y="1380239"/>
            <a:ext cx="4056379" cy="7574915"/>
          </a:xfrm>
          <a:custGeom>
            <a:avLst/>
            <a:gdLst/>
            <a:ahLst/>
            <a:cxnLst/>
            <a:rect l="l" t="t" r="r" b="b"/>
            <a:pathLst>
              <a:path w="4056379" h="7574915">
                <a:moveTo>
                  <a:pt x="4056209" y="0"/>
                </a:moveTo>
                <a:lnTo>
                  <a:pt x="0" y="0"/>
                </a:lnTo>
                <a:lnTo>
                  <a:pt x="0" y="7574850"/>
                </a:lnTo>
                <a:lnTo>
                  <a:pt x="4056209" y="7574850"/>
                </a:lnTo>
                <a:lnTo>
                  <a:pt x="4056209" y="0"/>
                </a:lnTo>
                <a:close/>
              </a:path>
            </a:pathLst>
          </a:custGeom>
          <a:ln w="3175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8153179" y="6630072"/>
            <a:ext cx="612775" cy="476884"/>
            <a:chOff x="8153179" y="6630072"/>
            <a:chExt cx="612775" cy="476884"/>
          </a:xfrm>
        </p:grpSpPr>
        <p:sp>
          <p:nvSpPr>
            <p:cNvPr id="9" name="object 9"/>
            <p:cNvSpPr/>
            <p:nvPr/>
          </p:nvSpPr>
          <p:spPr>
            <a:xfrm>
              <a:off x="8154550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154550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128037" y="6630072"/>
            <a:ext cx="612775" cy="476884"/>
            <a:chOff x="5128037" y="6630072"/>
            <a:chExt cx="612775" cy="476884"/>
          </a:xfrm>
        </p:grpSpPr>
        <p:sp>
          <p:nvSpPr>
            <p:cNvPr id="12" name="object 12"/>
            <p:cNvSpPr/>
            <p:nvPr/>
          </p:nvSpPr>
          <p:spPr>
            <a:xfrm>
              <a:off x="5129409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29409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15" name="object 15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2617799" y="25724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4a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771131" y="588013"/>
            <a:ext cx="2354651" cy="436471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5234279" y="547814"/>
            <a:ext cx="481965" cy="471170"/>
          </a:xfrm>
          <a:custGeom>
            <a:avLst/>
            <a:gdLst/>
            <a:ahLst/>
            <a:cxnLst/>
            <a:rect l="l" t="t" r="r" b="b"/>
            <a:pathLst>
              <a:path w="481964" h="471169">
                <a:moveTo>
                  <a:pt x="243954" y="2870"/>
                </a:moveTo>
                <a:lnTo>
                  <a:pt x="238213" y="0"/>
                </a:lnTo>
                <a:lnTo>
                  <a:pt x="232460" y="0"/>
                </a:lnTo>
                <a:lnTo>
                  <a:pt x="220980" y="11493"/>
                </a:lnTo>
                <a:lnTo>
                  <a:pt x="218109" y="17233"/>
                </a:lnTo>
                <a:lnTo>
                  <a:pt x="208915" y="28041"/>
                </a:lnTo>
                <a:lnTo>
                  <a:pt x="198361" y="39128"/>
                </a:lnTo>
                <a:lnTo>
                  <a:pt x="186207" y="50749"/>
                </a:lnTo>
                <a:lnTo>
                  <a:pt x="172161" y="63169"/>
                </a:lnTo>
                <a:lnTo>
                  <a:pt x="133032" y="95834"/>
                </a:lnTo>
                <a:lnTo>
                  <a:pt x="122491" y="104775"/>
                </a:lnTo>
                <a:lnTo>
                  <a:pt x="89738" y="135547"/>
                </a:lnTo>
                <a:lnTo>
                  <a:pt x="50165" y="179781"/>
                </a:lnTo>
                <a:lnTo>
                  <a:pt x="40068" y="198132"/>
                </a:lnTo>
                <a:lnTo>
                  <a:pt x="34505" y="201841"/>
                </a:lnTo>
                <a:lnTo>
                  <a:pt x="34429" y="206756"/>
                </a:lnTo>
                <a:lnTo>
                  <a:pt x="34328" y="212496"/>
                </a:lnTo>
                <a:lnTo>
                  <a:pt x="28587" y="212496"/>
                </a:lnTo>
                <a:lnTo>
                  <a:pt x="28587" y="206756"/>
                </a:lnTo>
                <a:lnTo>
                  <a:pt x="31457" y="203873"/>
                </a:lnTo>
                <a:lnTo>
                  <a:pt x="34505" y="201841"/>
                </a:lnTo>
                <a:lnTo>
                  <a:pt x="34861" y="181305"/>
                </a:lnTo>
                <a:lnTo>
                  <a:pt x="36487" y="148247"/>
                </a:lnTo>
                <a:lnTo>
                  <a:pt x="39179" y="113563"/>
                </a:lnTo>
                <a:lnTo>
                  <a:pt x="42900" y="77978"/>
                </a:lnTo>
                <a:lnTo>
                  <a:pt x="42938" y="71793"/>
                </a:lnTo>
                <a:lnTo>
                  <a:pt x="40068" y="68922"/>
                </a:lnTo>
                <a:lnTo>
                  <a:pt x="28587" y="68922"/>
                </a:lnTo>
                <a:lnTo>
                  <a:pt x="25717" y="71793"/>
                </a:lnTo>
                <a:lnTo>
                  <a:pt x="25717" y="74663"/>
                </a:lnTo>
                <a:lnTo>
                  <a:pt x="23520" y="77978"/>
                </a:lnTo>
                <a:lnTo>
                  <a:pt x="21018" y="84086"/>
                </a:lnTo>
                <a:lnTo>
                  <a:pt x="18046" y="93243"/>
                </a:lnTo>
                <a:lnTo>
                  <a:pt x="14224" y="106248"/>
                </a:lnTo>
                <a:lnTo>
                  <a:pt x="8839" y="118592"/>
                </a:lnTo>
                <a:lnTo>
                  <a:pt x="5613" y="129578"/>
                </a:lnTo>
                <a:lnTo>
                  <a:pt x="4533" y="138963"/>
                </a:lnTo>
                <a:lnTo>
                  <a:pt x="5613" y="146456"/>
                </a:lnTo>
                <a:lnTo>
                  <a:pt x="5549" y="159727"/>
                </a:lnTo>
                <a:lnTo>
                  <a:pt x="5257" y="174447"/>
                </a:lnTo>
                <a:lnTo>
                  <a:pt x="4406" y="193294"/>
                </a:lnTo>
                <a:lnTo>
                  <a:pt x="2743" y="215366"/>
                </a:lnTo>
                <a:lnTo>
                  <a:pt x="2324" y="234353"/>
                </a:lnTo>
                <a:lnTo>
                  <a:pt x="2298" y="235788"/>
                </a:lnTo>
                <a:lnTo>
                  <a:pt x="1308" y="253771"/>
                </a:lnTo>
                <a:lnTo>
                  <a:pt x="317" y="269074"/>
                </a:lnTo>
                <a:lnTo>
                  <a:pt x="0" y="277914"/>
                </a:lnTo>
                <a:lnTo>
                  <a:pt x="12" y="285356"/>
                </a:lnTo>
                <a:lnTo>
                  <a:pt x="177" y="290029"/>
                </a:lnTo>
                <a:lnTo>
                  <a:pt x="215" y="291058"/>
                </a:lnTo>
                <a:lnTo>
                  <a:pt x="317" y="293839"/>
                </a:lnTo>
                <a:lnTo>
                  <a:pt x="1473" y="307251"/>
                </a:lnTo>
                <a:lnTo>
                  <a:pt x="2260" y="316230"/>
                </a:lnTo>
                <a:lnTo>
                  <a:pt x="2717" y="326644"/>
                </a:lnTo>
                <a:lnTo>
                  <a:pt x="17106" y="381203"/>
                </a:lnTo>
                <a:lnTo>
                  <a:pt x="48691" y="404888"/>
                </a:lnTo>
                <a:lnTo>
                  <a:pt x="57302" y="404888"/>
                </a:lnTo>
                <a:lnTo>
                  <a:pt x="95262" y="391566"/>
                </a:lnTo>
                <a:lnTo>
                  <a:pt x="116166" y="354050"/>
                </a:lnTo>
                <a:lnTo>
                  <a:pt x="123101" y="333095"/>
                </a:lnTo>
                <a:lnTo>
                  <a:pt x="124739" y="327761"/>
                </a:lnTo>
                <a:lnTo>
                  <a:pt x="128625" y="316547"/>
                </a:lnTo>
                <a:lnTo>
                  <a:pt x="132181" y="307390"/>
                </a:lnTo>
                <a:lnTo>
                  <a:pt x="134835" y="301510"/>
                </a:lnTo>
                <a:lnTo>
                  <a:pt x="136944" y="291287"/>
                </a:lnTo>
                <a:lnTo>
                  <a:pt x="138785" y="282130"/>
                </a:lnTo>
                <a:lnTo>
                  <a:pt x="139357" y="278536"/>
                </a:lnTo>
                <a:lnTo>
                  <a:pt x="139458" y="277914"/>
                </a:lnTo>
                <a:lnTo>
                  <a:pt x="140081" y="274053"/>
                </a:lnTo>
                <a:lnTo>
                  <a:pt x="140576" y="267055"/>
                </a:lnTo>
                <a:lnTo>
                  <a:pt x="139496" y="254711"/>
                </a:lnTo>
                <a:lnTo>
                  <a:pt x="113703" y="217652"/>
                </a:lnTo>
                <a:lnTo>
                  <a:pt x="106121" y="213563"/>
                </a:lnTo>
                <a:lnTo>
                  <a:pt x="106121" y="301510"/>
                </a:lnTo>
                <a:lnTo>
                  <a:pt x="106121" y="304380"/>
                </a:lnTo>
                <a:lnTo>
                  <a:pt x="103251" y="307251"/>
                </a:lnTo>
                <a:lnTo>
                  <a:pt x="97459" y="318566"/>
                </a:lnTo>
                <a:lnTo>
                  <a:pt x="89242" y="326644"/>
                </a:lnTo>
                <a:lnTo>
                  <a:pt x="79235" y="331571"/>
                </a:lnTo>
                <a:lnTo>
                  <a:pt x="78828" y="331571"/>
                </a:lnTo>
                <a:lnTo>
                  <a:pt x="68783" y="333095"/>
                </a:lnTo>
                <a:lnTo>
                  <a:pt x="34328" y="301510"/>
                </a:lnTo>
                <a:lnTo>
                  <a:pt x="34328" y="295770"/>
                </a:lnTo>
                <a:lnTo>
                  <a:pt x="37198" y="290029"/>
                </a:lnTo>
                <a:lnTo>
                  <a:pt x="43027" y="284187"/>
                </a:lnTo>
                <a:lnTo>
                  <a:pt x="51562" y="279971"/>
                </a:lnTo>
                <a:lnTo>
                  <a:pt x="62242" y="277914"/>
                </a:lnTo>
                <a:lnTo>
                  <a:pt x="74536" y="278536"/>
                </a:lnTo>
                <a:lnTo>
                  <a:pt x="83058" y="281279"/>
                </a:lnTo>
                <a:lnTo>
                  <a:pt x="91046" y="285356"/>
                </a:lnTo>
                <a:lnTo>
                  <a:pt x="97955" y="291058"/>
                </a:lnTo>
                <a:lnTo>
                  <a:pt x="103251" y="298640"/>
                </a:lnTo>
                <a:lnTo>
                  <a:pt x="106121" y="301510"/>
                </a:lnTo>
                <a:lnTo>
                  <a:pt x="106121" y="213563"/>
                </a:lnTo>
                <a:lnTo>
                  <a:pt x="104152" y="212496"/>
                </a:lnTo>
                <a:lnTo>
                  <a:pt x="102171" y="211416"/>
                </a:lnTo>
                <a:lnTo>
                  <a:pt x="89027" y="207873"/>
                </a:lnTo>
                <a:lnTo>
                  <a:pt x="74536" y="206756"/>
                </a:lnTo>
                <a:lnTo>
                  <a:pt x="58737" y="206756"/>
                </a:lnTo>
                <a:lnTo>
                  <a:pt x="54432" y="209626"/>
                </a:lnTo>
                <a:lnTo>
                  <a:pt x="54432" y="212496"/>
                </a:lnTo>
                <a:lnTo>
                  <a:pt x="51562" y="209626"/>
                </a:lnTo>
                <a:lnTo>
                  <a:pt x="57302" y="206756"/>
                </a:lnTo>
                <a:lnTo>
                  <a:pt x="58737" y="206756"/>
                </a:lnTo>
                <a:lnTo>
                  <a:pt x="63042" y="203873"/>
                </a:lnTo>
                <a:lnTo>
                  <a:pt x="71666" y="195262"/>
                </a:lnTo>
                <a:lnTo>
                  <a:pt x="76415" y="189877"/>
                </a:lnTo>
                <a:lnTo>
                  <a:pt x="90322" y="178041"/>
                </a:lnTo>
                <a:lnTo>
                  <a:pt x="143446" y="134962"/>
                </a:lnTo>
                <a:lnTo>
                  <a:pt x="184721" y="99783"/>
                </a:lnTo>
                <a:lnTo>
                  <a:pt x="215239" y="68922"/>
                </a:lnTo>
                <a:lnTo>
                  <a:pt x="238658" y="30149"/>
                </a:lnTo>
                <a:lnTo>
                  <a:pt x="243954" y="17233"/>
                </a:lnTo>
                <a:lnTo>
                  <a:pt x="243954" y="2870"/>
                </a:lnTo>
                <a:close/>
              </a:path>
              <a:path w="481964" h="471169">
                <a:moveTo>
                  <a:pt x="481571" y="142138"/>
                </a:moveTo>
                <a:lnTo>
                  <a:pt x="481025" y="130390"/>
                </a:lnTo>
                <a:lnTo>
                  <a:pt x="479412" y="123482"/>
                </a:lnTo>
                <a:lnTo>
                  <a:pt x="473671" y="117729"/>
                </a:lnTo>
                <a:lnTo>
                  <a:pt x="467931" y="117729"/>
                </a:lnTo>
                <a:lnTo>
                  <a:pt x="451065" y="153631"/>
                </a:lnTo>
                <a:lnTo>
                  <a:pt x="440474" y="194640"/>
                </a:lnTo>
                <a:lnTo>
                  <a:pt x="439928" y="206032"/>
                </a:lnTo>
                <a:lnTo>
                  <a:pt x="440474" y="218503"/>
                </a:lnTo>
                <a:lnTo>
                  <a:pt x="442087" y="232600"/>
                </a:lnTo>
                <a:lnTo>
                  <a:pt x="442036" y="287108"/>
                </a:lnTo>
                <a:lnTo>
                  <a:pt x="433285" y="328472"/>
                </a:lnTo>
                <a:lnTo>
                  <a:pt x="396138" y="373303"/>
                </a:lnTo>
                <a:lnTo>
                  <a:pt x="350558" y="392684"/>
                </a:lnTo>
                <a:lnTo>
                  <a:pt x="307124" y="399148"/>
                </a:lnTo>
                <a:lnTo>
                  <a:pt x="294703" y="398157"/>
                </a:lnTo>
                <a:lnTo>
                  <a:pt x="246100" y="375183"/>
                </a:lnTo>
                <a:lnTo>
                  <a:pt x="228879" y="338391"/>
                </a:lnTo>
                <a:lnTo>
                  <a:pt x="226720" y="313004"/>
                </a:lnTo>
                <a:lnTo>
                  <a:pt x="227076" y="297929"/>
                </a:lnTo>
                <a:lnTo>
                  <a:pt x="227939" y="288772"/>
                </a:lnTo>
                <a:lnTo>
                  <a:pt x="229590" y="278536"/>
                </a:lnTo>
                <a:lnTo>
                  <a:pt x="234302" y="255930"/>
                </a:lnTo>
                <a:lnTo>
                  <a:pt x="243725" y="217157"/>
                </a:lnTo>
                <a:lnTo>
                  <a:pt x="246824" y="201002"/>
                </a:lnTo>
                <a:lnTo>
                  <a:pt x="243954" y="201002"/>
                </a:lnTo>
                <a:lnTo>
                  <a:pt x="238213" y="195262"/>
                </a:lnTo>
                <a:lnTo>
                  <a:pt x="232460" y="195262"/>
                </a:lnTo>
                <a:lnTo>
                  <a:pt x="226720" y="201002"/>
                </a:lnTo>
                <a:lnTo>
                  <a:pt x="222415" y="213347"/>
                </a:lnTo>
                <a:lnTo>
                  <a:pt x="218109" y="224345"/>
                </a:lnTo>
                <a:lnTo>
                  <a:pt x="213804" y="233718"/>
                </a:lnTo>
                <a:lnTo>
                  <a:pt x="209499" y="241211"/>
                </a:lnTo>
                <a:lnTo>
                  <a:pt x="209499" y="249821"/>
                </a:lnTo>
                <a:lnTo>
                  <a:pt x="206616" y="255562"/>
                </a:lnTo>
                <a:lnTo>
                  <a:pt x="206616" y="261315"/>
                </a:lnTo>
                <a:lnTo>
                  <a:pt x="200748" y="286613"/>
                </a:lnTo>
                <a:lnTo>
                  <a:pt x="196215" y="310845"/>
                </a:lnTo>
                <a:lnTo>
                  <a:pt x="193294" y="333997"/>
                </a:lnTo>
                <a:lnTo>
                  <a:pt x="192265" y="356069"/>
                </a:lnTo>
                <a:lnTo>
                  <a:pt x="194995" y="391655"/>
                </a:lnTo>
                <a:lnTo>
                  <a:pt x="217703" y="444500"/>
                </a:lnTo>
                <a:lnTo>
                  <a:pt x="260464" y="468782"/>
                </a:lnTo>
                <a:lnTo>
                  <a:pt x="287020" y="470928"/>
                </a:lnTo>
                <a:lnTo>
                  <a:pt x="298234" y="470446"/>
                </a:lnTo>
                <a:lnTo>
                  <a:pt x="353517" y="455993"/>
                </a:lnTo>
                <a:lnTo>
                  <a:pt x="390309" y="433285"/>
                </a:lnTo>
                <a:lnTo>
                  <a:pt x="425932" y="394931"/>
                </a:lnTo>
                <a:lnTo>
                  <a:pt x="456082" y="340906"/>
                </a:lnTo>
                <a:lnTo>
                  <a:pt x="471741" y="294919"/>
                </a:lnTo>
                <a:lnTo>
                  <a:pt x="479412" y="241211"/>
                </a:lnTo>
                <a:lnTo>
                  <a:pt x="479412" y="178041"/>
                </a:lnTo>
                <a:lnTo>
                  <a:pt x="481025" y="158203"/>
                </a:lnTo>
                <a:lnTo>
                  <a:pt x="481571" y="14213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81804" y="740206"/>
            <a:ext cx="692150" cy="215900"/>
          </a:xfrm>
          <a:custGeom>
            <a:avLst/>
            <a:gdLst/>
            <a:ahLst/>
            <a:cxnLst/>
            <a:rect l="l" t="t" r="r" b="b"/>
            <a:pathLst>
              <a:path w="692150" h="215900">
                <a:moveTo>
                  <a:pt x="252704" y="91897"/>
                </a:moveTo>
                <a:lnTo>
                  <a:pt x="251625" y="83769"/>
                </a:lnTo>
                <a:lnTo>
                  <a:pt x="251409" y="83273"/>
                </a:lnTo>
                <a:lnTo>
                  <a:pt x="250139" y="80403"/>
                </a:lnTo>
                <a:lnTo>
                  <a:pt x="248399" y="76454"/>
                </a:lnTo>
                <a:lnTo>
                  <a:pt x="243014" y="69684"/>
                </a:lnTo>
                <a:lnTo>
                  <a:pt x="235470" y="63169"/>
                </a:lnTo>
                <a:lnTo>
                  <a:pt x="229730" y="60299"/>
                </a:lnTo>
                <a:lnTo>
                  <a:pt x="221119" y="57429"/>
                </a:lnTo>
                <a:lnTo>
                  <a:pt x="215366" y="57429"/>
                </a:lnTo>
                <a:lnTo>
                  <a:pt x="209626" y="58280"/>
                </a:lnTo>
                <a:lnTo>
                  <a:pt x="209626" y="109118"/>
                </a:lnTo>
                <a:lnTo>
                  <a:pt x="209626" y="117729"/>
                </a:lnTo>
                <a:lnTo>
                  <a:pt x="183781" y="152196"/>
                </a:lnTo>
                <a:lnTo>
                  <a:pt x="135509" y="169608"/>
                </a:lnTo>
                <a:lnTo>
                  <a:pt x="135343" y="169608"/>
                </a:lnTo>
                <a:lnTo>
                  <a:pt x="112001" y="172288"/>
                </a:lnTo>
                <a:lnTo>
                  <a:pt x="146456" y="149313"/>
                </a:lnTo>
                <a:lnTo>
                  <a:pt x="157810" y="134239"/>
                </a:lnTo>
                <a:lnTo>
                  <a:pt x="166192" y="123482"/>
                </a:lnTo>
                <a:lnTo>
                  <a:pt x="171894" y="117017"/>
                </a:lnTo>
                <a:lnTo>
                  <a:pt x="175171" y="114858"/>
                </a:lnTo>
                <a:lnTo>
                  <a:pt x="180848" y="106337"/>
                </a:lnTo>
                <a:lnTo>
                  <a:pt x="180644" y="106337"/>
                </a:lnTo>
                <a:lnTo>
                  <a:pt x="189522" y="103378"/>
                </a:lnTo>
                <a:lnTo>
                  <a:pt x="198145" y="103378"/>
                </a:lnTo>
                <a:lnTo>
                  <a:pt x="201104" y="106337"/>
                </a:lnTo>
                <a:lnTo>
                  <a:pt x="206844" y="106337"/>
                </a:lnTo>
                <a:lnTo>
                  <a:pt x="209626" y="109118"/>
                </a:lnTo>
                <a:lnTo>
                  <a:pt x="209626" y="58280"/>
                </a:lnTo>
                <a:lnTo>
                  <a:pt x="204647" y="59004"/>
                </a:lnTo>
                <a:lnTo>
                  <a:pt x="194195" y="63538"/>
                </a:lnTo>
                <a:lnTo>
                  <a:pt x="184277" y="70764"/>
                </a:lnTo>
                <a:lnTo>
                  <a:pt x="175171" y="80403"/>
                </a:lnTo>
                <a:lnTo>
                  <a:pt x="175094" y="76454"/>
                </a:lnTo>
                <a:lnTo>
                  <a:pt x="175031" y="73939"/>
                </a:lnTo>
                <a:lnTo>
                  <a:pt x="174091" y="67487"/>
                </a:lnTo>
                <a:lnTo>
                  <a:pt x="171538" y="61023"/>
                </a:lnTo>
                <a:lnTo>
                  <a:pt x="166560" y="54559"/>
                </a:lnTo>
                <a:lnTo>
                  <a:pt x="161175" y="47028"/>
                </a:lnTo>
                <a:lnTo>
                  <a:pt x="153631" y="41643"/>
                </a:lnTo>
                <a:lnTo>
                  <a:pt x="143941" y="38404"/>
                </a:lnTo>
                <a:lnTo>
                  <a:pt x="137833" y="37858"/>
                </a:lnTo>
                <a:lnTo>
                  <a:pt x="137833" y="91897"/>
                </a:lnTo>
                <a:lnTo>
                  <a:pt x="137833" y="103378"/>
                </a:lnTo>
                <a:lnTo>
                  <a:pt x="101498" y="150215"/>
                </a:lnTo>
                <a:lnTo>
                  <a:pt x="73507" y="166281"/>
                </a:lnTo>
                <a:lnTo>
                  <a:pt x="58597" y="172567"/>
                </a:lnTo>
                <a:lnTo>
                  <a:pt x="51689" y="175158"/>
                </a:lnTo>
                <a:lnTo>
                  <a:pt x="56540" y="171310"/>
                </a:lnTo>
                <a:lnTo>
                  <a:pt x="62458" y="163677"/>
                </a:lnTo>
                <a:lnTo>
                  <a:pt x="69456" y="151739"/>
                </a:lnTo>
                <a:lnTo>
                  <a:pt x="77533" y="134962"/>
                </a:lnTo>
                <a:lnTo>
                  <a:pt x="86156" y="120510"/>
                </a:lnTo>
                <a:lnTo>
                  <a:pt x="94767" y="107683"/>
                </a:lnTo>
                <a:lnTo>
                  <a:pt x="103378" y="97002"/>
                </a:lnTo>
                <a:lnTo>
                  <a:pt x="112001" y="89014"/>
                </a:lnTo>
                <a:lnTo>
                  <a:pt x="114871" y="86144"/>
                </a:lnTo>
                <a:lnTo>
                  <a:pt x="120611" y="83273"/>
                </a:lnTo>
                <a:lnTo>
                  <a:pt x="126352" y="83273"/>
                </a:lnTo>
                <a:lnTo>
                  <a:pt x="126352" y="86144"/>
                </a:lnTo>
                <a:lnTo>
                  <a:pt x="129222" y="86144"/>
                </a:lnTo>
                <a:lnTo>
                  <a:pt x="132092" y="89014"/>
                </a:lnTo>
                <a:lnTo>
                  <a:pt x="134975" y="89014"/>
                </a:lnTo>
                <a:lnTo>
                  <a:pt x="137833" y="91897"/>
                </a:lnTo>
                <a:lnTo>
                  <a:pt x="137833" y="37858"/>
                </a:lnTo>
                <a:lnTo>
                  <a:pt x="132092" y="37325"/>
                </a:lnTo>
                <a:lnTo>
                  <a:pt x="95758" y="50660"/>
                </a:lnTo>
                <a:lnTo>
                  <a:pt x="71081" y="85432"/>
                </a:lnTo>
                <a:lnTo>
                  <a:pt x="51689" y="123482"/>
                </a:lnTo>
                <a:lnTo>
                  <a:pt x="41414" y="143395"/>
                </a:lnTo>
                <a:lnTo>
                  <a:pt x="31953" y="160096"/>
                </a:lnTo>
                <a:lnTo>
                  <a:pt x="23025" y="173545"/>
                </a:lnTo>
                <a:lnTo>
                  <a:pt x="14363" y="183781"/>
                </a:lnTo>
                <a:lnTo>
                  <a:pt x="11493" y="183781"/>
                </a:lnTo>
                <a:lnTo>
                  <a:pt x="8623" y="186651"/>
                </a:lnTo>
                <a:lnTo>
                  <a:pt x="2882" y="186651"/>
                </a:lnTo>
                <a:lnTo>
                  <a:pt x="0" y="189522"/>
                </a:lnTo>
                <a:lnTo>
                  <a:pt x="0" y="198132"/>
                </a:lnTo>
                <a:lnTo>
                  <a:pt x="5753" y="201002"/>
                </a:lnTo>
                <a:lnTo>
                  <a:pt x="11493" y="206756"/>
                </a:lnTo>
                <a:lnTo>
                  <a:pt x="26619" y="210515"/>
                </a:lnTo>
                <a:lnTo>
                  <a:pt x="41998" y="213207"/>
                </a:lnTo>
                <a:lnTo>
                  <a:pt x="57924" y="214833"/>
                </a:lnTo>
                <a:lnTo>
                  <a:pt x="74663" y="215366"/>
                </a:lnTo>
                <a:lnTo>
                  <a:pt x="98361" y="214249"/>
                </a:lnTo>
                <a:lnTo>
                  <a:pt x="122047" y="210705"/>
                </a:lnTo>
                <a:lnTo>
                  <a:pt x="145732" y="204470"/>
                </a:lnTo>
                <a:lnTo>
                  <a:pt x="169430" y="195262"/>
                </a:lnTo>
                <a:lnTo>
                  <a:pt x="175882" y="193027"/>
                </a:lnTo>
                <a:lnTo>
                  <a:pt x="182346" y="190246"/>
                </a:lnTo>
                <a:lnTo>
                  <a:pt x="188810" y="186385"/>
                </a:lnTo>
                <a:lnTo>
                  <a:pt x="195275" y="180911"/>
                </a:lnTo>
                <a:lnTo>
                  <a:pt x="200075" y="178219"/>
                </a:lnTo>
                <a:lnTo>
                  <a:pt x="204609" y="175158"/>
                </a:lnTo>
                <a:lnTo>
                  <a:pt x="205676" y="174447"/>
                </a:lnTo>
                <a:lnTo>
                  <a:pt x="208419" y="172288"/>
                </a:lnTo>
                <a:lnTo>
                  <a:pt x="233324" y="142773"/>
                </a:lnTo>
                <a:lnTo>
                  <a:pt x="250545" y="106337"/>
                </a:lnTo>
                <a:lnTo>
                  <a:pt x="250990" y="103378"/>
                </a:lnTo>
                <a:lnTo>
                  <a:pt x="252704" y="91897"/>
                </a:lnTo>
                <a:close/>
              </a:path>
              <a:path w="692150" h="215900">
                <a:moveTo>
                  <a:pt x="404888" y="68922"/>
                </a:moveTo>
                <a:lnTo>
                  <a:pt x="395554" y="27635"/>
                </a:lnTo>
                <a:lnTo>
                  <a:pt x="357733" y="1028"/>
                </a:lnTo>
                <a:lnTo>
                  <a:pt x="347459" y="0"/>
                </a:lnTo>
                <a:lnTo>
                  <a:pt x="341541" y="14947"/>
                </a:lnTo>
                <a:lnTo>
                  <a:pt x="336689" y="29070"/>
                </a:lnTo>
                <a:lnTo>
                  <a:pt x="332930" y="41592"/>
                </a:lnTo>
                <a:lnTo>
                  <a:pt x="330238" y="51689"/>
                </a:lnTo>
                <a:lnTo>
                  <a:pt x="330238" y="57429"/>
                </a:lnTo>
                <a:lnTo>
                  <a:pt x="324485" y="63169"/>
                </a:lnTo>
                <a:lnTo>
                  <a:pt x="327355" y="68922"/>
                </a:lnTo>
                <a:lnTo>
                  <a:pt x="330238" y="71793"/>
                </a:lnTo>
                <a:lnTo>
                  <a:pt x="343687" y="80403"/>
                </a:lnTo>
                <a:lnTo>
                  <a:pt x="353923" y="89014"/>
                </a:lnTo>
                <a:lnTo>
                  <a:pt x="360921" y="97637"/>
                </a:lnTo>
                <a:lnTo>
                  <a:pt x="364693" y="106248"/>
                </a:lnTo>
                <a:lnTo>
                  <a:pt x="366255" y="115531"/>
                </a:lnTo>
                <a:lnTo>
                  <a:pt x="366483" y="122402"/>
                </a:lnTo>
                <a:lnTo>
                  <a:pt x="365099" y="127647"/>
                </a:lnTo>
                <a:lnTo>
                  <a:pt x="324485" y="155067"/>
                </a:lnTo>
                <a:lnTo>
                  <a:pt x="310896" y="163144"/>
                </a:lnTo>
                <a:lnTo>
                  <a:pt x="290169" y="176060"/>
                </a:lnTo>
                <a:lnTo>
                  <a:pt x="281419" y="180911"/>
                </a:lnTo>
                <a:lnTo>
                  <a:pt x="269925" y="189522"/>
                </a:lnTo>
                <a:lnTo>
                  <a:pt x="264185" y="195262"/>
                </a:lnTo>
                <a:lnTo>
                  <a:pt x="264185" y="206756"/>
                </a:lnTo>
                <a:lnTo>
                  <a:pt x="269925" y="209626"/>
                </a:lnTo>
                <a:lnTo>
                  <a:pt x="275666" y="206756"/>
                </a:lnTo>
                <a:lnTo>
                  <a:pt x="339877" y="191008"/>
                </a:lnTo>
                <a:lnTo>
                  <a:pt x="391833" y="124955"/>
                </a:lnTo>
                <a:lnTo>
                  <a:pt x="404304" y="80225"/>
                </a:lnTo>
                <a:lnTo>
                  <a:pt x="404888" y="68922"/>
                </a:lnTo>
                <a:close/>
              </a:path>
              <a:path w="692150" h="215900">
                <a:moveTo>
                  <a:pt x="542721" y="74663"/>
                </a:moveTo>
                <a:lnTo>
                  <a:pt x="536663" y="35496"/>
                </a:lnTo>
                <a:lnTo>
                  <a:pt x="505802" y="5257"/>
                </a:lnTo>
                <a:lnTo>
                  <a:pt x="493915" y="5740"/>
                </a:lnTo>
                <a:lnTo>
                  <a:pt x="489204" y="8483"/>
                </a:lnTo>
                <a:lnTo>
                  <a:pt x="484212" y="12560"/>
                </a:lnTo>
                <a:lnTo>
                  <a:pt x="479780" y="18262"/>
                </a:lnTo>
                <a:lnTo>
                  <a:pt x="476681" y="25844"/>
                </a:lnTo>
                <a:lnTo>
                  <a:pt x="473811" y="31584"/>
                </a:lnTo>
                <a:lnTo>
                  <a:pt x="470941" y="40208"/>
                </a:lnTo>
                <a:lnTo>
                  <a:pt x="459447" y="63169"/>
                </a:lnTo>
                <a:lnTo>
                  <a:pt x="456577" y="71793"/>
                </a:lnTo>
                <a:lnTo>
                  <a:pt x="453707" y="77533"/>
                </a:lnTo>
                <a:lnTo>
                  <a:pt x="453707" y="89014"/>
                </a:lnTo>
                <a:lnTo>
                  <a:pt x="483679" y="116662"/>
                </a:lnTo>
                <a:lnTo>
                  <a:pt x="493915" y="117729"/>
                </a:lnTo>
                <a:lnTo>
                  <a:pt x="499656" y="117729"/>
                </a:lnTo>
                <a:lnTo>
                  <a:pt x="502526" y="114858"/>
                </a:lnTo>
                <a:lnTo>
                  <a:pt x="502526" y="117729"/>
                </a:lnTo>
                <a:lnTo>
                  <a:pt x="505396" y="120611"/>
                </a:lnTo>
                <a:lnTo>
                  <a:pt x="505396" y="123482"/>
                </a:lnTo>
                <a:lnTo>
                  <a:pt x="508266" y="129222"/>
                </a:lnTo>
                <a:lnTo>
                  <a:pt x="505396" y="134962"/>
                </a:lnTo>
                <a:lnTo>
                  <a:pt x="505396" y="137833"/>
                </a:lnTo>
                <a:lnTo>
                  <a:pt x="486371" y="152196"/>
                </a:lnTo>
                <a:lnTo>
                  <a:pt x="475919" y="159639"/>
                </a:lnTo>
                <a:lnTo>
                  <a:pt x="465188" y="166547"/>
                </a:lnTo>
                <a:lnTo>
                  <a:pt x="442226" y="179832"/>
                </a:lnTo>
                <a:lnTo>
                  <a:pt x="430466" y="187147"/>
                </a:lnTo>
                <a:lnTo>
                  <a:pt x="419252" y="195262"/>
                </a:lnTo>
                <a:lnTo>
                  <a:pt x="413512" y="198132"/>
                </a:lnTo>
                <a:lnTo>
                  <a:pt x="410641" y="201002"/>
                </a:lnTo>
                <a:lnTo>
                  <a:pt x="410641" y="206756"/>
                </a:lnTo>
                <a:lnTo>
                  <a:pt x="416382" y="212496"/>
                </a:lnTo>
                <a:lnTo>
                  <a:pt x="422122" y="212496"/>
                </a:lnTo>
                <a:lnTo>
                  <a:pt x="433959" y="210337"/>
                </a:lnTo>
                <a:lnTo>
                  <a:pt x="443661" y="208191"/>
                </a:lnTo>
                <a:lnTo>
                  <a:pt x="451192" y="206032"/>
                </a:lnTo>
                <a:lnTo>
                  <a:pt x="456577" y="203885"/>
                </a:lnTo>
                <a:lnTo>
                  <a:pt x="463042" y="202171"/>
                </a:lnTo>
                <a:lnTo>
                  <a:pt x="500011" y="190246"/>
                </a:lnTo>
                <a:lnTo>
                  <a:pt x="522490" y="157124"/>
                </a:lnTo>
                <a:lnTo>
                  <a:pt x="536575" y="120700"/>
                </a:lnTo>
                <a:lnTo>
                  <a:pt x="542366" y="89382"/>
                </a:lnTo>
                <a:lnTo>
                  <a:pt x="542721" y="74663"/>
                </a:lnTo>
                <a:close/>
              </a:path>
              <a:path w="692150" h="215900">
                <a:moveTo>
                  <a:pt x="692048" y="68922"/>
                </a:moveTo>
                <a:lnTo>
                  <a:pt x="680199" y="27635"/>
                </a:lnTo>
                <a:lnTo>
                  <a:pt x="644842" y="1028"/>
                </a:lnTo>
                <a:lnTo>
                  <a:pt x="634619" y="0"/>
                </a:lnTo>
                <a:lnTo>
                  <a:pt x="628688" y="14947"/>
                </a:lnTo>
                <a:lnTo>
                  <a:pt x="623849" y="29070"/>
                </a:lnTo>
                <a:lnTo>
                  <a:pt x="620077" y="41592"/>
                </a:lnTo>
                <a:lnTo>
                  <a:pt x="617385" y="51689"/>
                </a:lnTo>
                <a:lnTo>
                  <a:pt x="614514" y="54559"/>
                </a:lnTo>
                <a:lnTo>
                  <a:pt x="614514" y="60299"/>
                </a:lnTo>
                <a:lnTo>
                  <a:pt x="611644" y="63169"/>
                </a:lnTo>
                <a:lnTo>
                  <a:pt x="611644" y="68922"/>
                </a:lnTo>
                <a:lnTo>
                  <a:pt x="614514" y="71793"/>
                </a:lnTo>
                <a:lnTo>
                  <a:pt x="628015" y="80403"/>
                </a:lnTo>
                <a:lnTo>
                  <a:pt x="638568" y="89014"/>
                </a:lnTo>
                <a:lnTo>
                  <a:pt x="646417" y="97637"/>
                </a:lnTo>
                <a:lnTo>
                  <a:pt x="651840" y="106248"/>
                </a:lnTo>
                <a:lnTo>
                  <a:pt x="653415" y="115531"/>
                </a:lnTo>
                <a:lnTo>
                  <a:pt x="653643" y="122402"/>
                </a:lnTo>
                <a:lnTo>
                  <a:pt x="652246" y="127647"/>
                </a:lnTo>
                <a:lnTo>
                  <a:pt x="648970" y="132092"/>
                </a:lnTo>
                <a:lnTo>
                  <a:pt x="641477" y="138099"/>
                </a:lnTo>
                <a:lnTo>
                  <a:pt x="632104" y="143573"/>
                </a:lnTo>
                <a:lnTo>
                  <a:pt x="608774" y="155067"/>
                </a:lnTo>
                <a:lnTo>
                  <a:pt x="568566" y="180911"/>
                </a:lnTo>
                <a:lnTo>
                  <a:pt x="560984" y="186829"/>
                </a:lnTo>
                <a:lnTo>
                  <a:pt x="555282" y="191681"/>
                </a:lnTo>
                <a:lnTo>
                  <a:pt x="548474" y="198132"/>
                </a:lnTo>
                <a:lnTo>
                  <a:pt x="551345" y="206756"/>
                </a:lnTo>
                <a:lnTo>
                  <a:pt x="554215" y="209626"/>
                </a:lnTo>
                <a:lnTo>
                  <a:pt x="562825" y="206756"/>
                </a:lnTo>
                <a:lnTo>
                  <a:pt x="608050" y="195618"/>
                </a:lnTo>
                <a:lnTo>
                  <a:pt x="651129" y="175526"/>
                </a:lnTo>
                <a:lnTo>
                  <a:pt x="677773" y="124955"/>
                </a:lnTo>
                <a:lnTo>
                  <a:pt x="680554" y="120611"/>
                </a:lnTo>
                <a:lnTo>
                  <a:pt x="688454" y="92608"/>
                </a:lnTo>
                <a:lnTo>
                  <a:pt x="691057" y="80225"/>
                </a:lnTo>
                <a:lnTo>
                  <a:pt x="692048" y="6892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68821" y="619599"/>
            <a:ext cx="264795" cy="494030"/>
          </a:xfrm>
          <a:custGeom>
            <a:avLst/>
            <a:gdLst/>
            <a:ahLst/>
            <a:cxnLst/>
            <a:rect l="l" t="t" r="r" b="b"/>
            <a:pathLst>
              <a:path w="264795" h="494030">
                <a:moveTo>
                  <a:pt x="175160" y="410626"/>
                </a:moveTo>
                <a:lnTo>
                  <a:pt x="169419" y="410626"/>
                </a:lnTo>
                <a:lnTo>
                  <a:pt x="152189" y="427856"/>
                </a:lnTo>
                <a:lnTo>
                  <a:pt x="145773" y="435978"/>
                </a:lnTo>
                <a:lnTo>
                  <a:pt x="139626" y="443291"/>
                </a:lnTo>
                <a:lnTo>
                  <a:pt x="134018" y="450065"/>
                </a:lnTo>
                <a:lnTo>
                  <a:pt x="129217" y="456570"/>
                </a:lnTo>
                <a:lnTo>
                  <a:pt x="137339" y="466307"/>
                </a:lnTo>
                <a:lnTo>
                  <a:pt x="144653" y="474160"/>
                </a:lnTo>
                <a:lnTo>
                  <a:pt x="151428" y="480396"/>
                </a:lnTo>
                <a:lnTo>
                  <a:pt x="157934" y="485287"/>
                </a:lnTo>
                <a:lnTo>
                  <a:pt x="163677" y="491028"/>
                </a:lnTo>
                <a:lnTo>
                  <a:pt x="169419" y="493901"/>
                </a:lnTo>
                <a:lnTo>
                  <a:pt x="180906" y="493901"/>
                </a:lnTo>
                <a:lnTo>
                  <a:pt x="183776" y="491028"/>
                </a:lnTo>
                <a:lnTo>
                  <a:pt x="192391" y="483581"/>
                </a:lnTo>
                <a:lnTo>
                  <a:pt x="201007" y="474518"/>
                </a:lnTo>
                <a:lnTo>
                  <a:pt x="209621" y="464378"/>
                </a:lnTo>
                <a:lnTo>
                  <a:pt x="218235" y="453699"/>
                </a:lnTo>
                <a:lnTo>
                  <a:pt x="218235" y="445085"/>
                </a:lnTo>
                <a:lnTo>
                  <a:pt x="207871" y="438085"/>
                </a:lnTo>
                <a:lnTo>
                  <a:pt x="197775" y="430009"/>
                </a:lnTo>
                <a:lnTo>
                  <a:pt x="175160" y="410626"/>
                </a:lnTo>
                <a:close/>
              </a:path>
              <a:path w="264795" h="494030">
                <a:moveTo>
                  <a:pt x="255567" y="384782"/>
                </a:moveTo>
                <a:lnTo>
                  <a:pt x="172292" y="384782"/>
                </a:lnTo>
                <a:lnTo>
                  <a:pt x="172292" y="390527"/>
                </a:lnTo>
                <a:lnTo>
                  <a:pt x="178033" y="393396"/>
                </a:lnTo>
                <a:lnTo>
                  <a:pt x="195263" y="410626"/>
                </a:lnTo>
                <a:lnTo>
                  <a:pt x="201005" y="413499"/>
                </a:lnTo>
                <a:lnTo>
                  <a:pt x="203878" y="413499"/>
                </a:lnTo>
                <a:lnTo>
                  <a:pt x="203878" y="416368"/>
                </a:lnTo>
                <a:lnTo>
                  <a:pt x="206750" y="416368"/>
                </a:lnTo>
                <a:lnTo>
                  <a:pt x="212492" y="419240"/>
                </a:lnTo>
                <a:lnTo>
                  <a:pt x="223977" y="419240"/>
                </a:lnTo>
                <a:lnTo>
                  <a:pt x="226849" y="416368"/>
                </a:lnTo>
                <a:lnTo>
                  <a:pt x="255567" y="384782"/>
                </a:lnTo>
                <a:close/>
              </a:path>
              <a:path w="264795" h="494030">
                <a:moveTo>
                  <a:pt x="143574" y="324482"/>
                </a:moveTo>
                <a:lnTo>
                  <a:pt x="134960" y="324482"/>
                </a:lnTo>
                <a:lnTo>
                  <a:pt x="91889" y="370424"/>
                </a:lnTo>
                <a:lnTo>
                  <a:pt x="91889" y="379040"/>
                </a:lnTo>
                <a:lnTo>
                  <a:pt x="117734" y="404884"/>
                </a:lnTo>
                <a:lnTo>
                  <a:pt x="125763" y="409101"/>
                </a:lnTo>
                <a:lnTo>
                  <a:pt x="132448" y="412779"/>
                </a:lnTo>
                <a:lnTo>
                  <a:pt x="137519" y="415381"/>
                </a:lnTo>
                <a:lnTo>
                  <a:pt x="140705" y="416368"/>
                </a:lnTo>
                <a:lnTo>
                  <a:pt x="146447" y="416368"/>
                </a:lnTo>
                <a:lnTo>
                  <a:pt x="172292" y="384782"/>
                </a:lnTo>
                <a:lnTo>
                  <a:pt x="255567" y="384782"/>
                </a:lnTo>
                <a:lnTo>
                  <a:pt x="261308" y="379040"/>
                </a:lnTo>
                <a:lnTo>
                  <a:pt x="264177" y="373297"/>
                </a:lnTo>
                <a:lnTo>
                  <a:pt x="261308" y="367551"/>
                </a:lnTo>
                <a:lnTo>
                  <a:pt x="254168" y="361810"/>
                </a:lnTo>
                <a:lnTo>
                  <a:pt x="180906" y="361810"/>
                </a:lnTo>
                <a:lnTo>
                  <a:pt x="172292" y="353195"/>
                </a:lnTo>
                <a:lnTo>
                  <a:pt x="163677" y="347454"/>
                </a:lnTo>
                <a:lnTo>
                  <a:pt x="158921" y="341441"/>
                </a:lnTo>
                <a:lnTo>
                  <a:pt x="148332" y="330494"/>
                </a:lnTo>
                <a:lnTo>
                  <a:pt x="143574" y="324482"/>
                </a:lnTo>
                <a:close/>
              </a:path>
              <a:path w="264795" h="494030">
                <a:moveTo>
                  <a:pt x="218235" y="330224"/>
                </a:moveTo>
                <a:lnTo>
                  <a:pt x="209619" y="330224"/>
                </a:lnTo>
                <a:lnTo>
                  <a:pt x="180906" y="361810"/>
                </a:lnTo>
                <a:lnTo>
                  <a:pt x="254168" y="361810"/>
                </a:lnTo>
                <a:lnTo>
                  <a:pt x="250540" y="358893"/>
                </a:lnTo>
                <a:lnTo>
                  <a:pt x="239772" y="349965"/>
                </a:lnTo>
                <a:lnTo>
                  <a:pt x="229003" y="340498"/>
                </a:lnTo>
                <a:lnTo>
                  <a:pt x="218235" y="330224"/>
                </a:lnTo>
                <a:close/>
              </a:path>
              <a:path w="264795" h="494030">
                <a:moveTo>
                  <a:pt x="22971" y="292895"/>
                </a:moveTo>
                <a:lnTo>
                  <a:pt x="2872" y="292895"/>
                </a:lnTo>
                <a:lnTo>
                  <a:pt x="0" y="295810"/>
                </a:lnTo>
                <a:lnTo>
                  <a:pt x="0" y="301510"/>
                </a:lnTo>
                <a:lnTo>
                  <a:pt x="5741" y="312994"/>
                </a:lnTo>
                <a:lnTo>
                  <a:pt x="42174" y="334889"/>
                </a:lnTo>
                <a:lnTo>
                  <a:pt x="54557" y="335965"/>
                </a:lnTo>
                <a:lnTo>
                  <a:pt x="61467" y="335472"/>
                </a:lnTo>
                <a:lnTo>
                  <a:pt x="105394" y="322193"/>
                </a:lnTo>
                <a:lnTo>
                  <a:pt x="128527" y="301510"/>
                </a:lnTo>
                <a:lnTo>
                  <a:pt x="45942" y="301510"/>
                </a:lnTo>
                <a:lnTo>
                  <a:pt x="45942" y="295810"/>
                </a:lnTo>
                <a:lnTo>
                  <a:pt x="22971" y="295810"/>
                </a:lnTo>
                <a:lnTo>
                  <a:pt x="22971" y="292895"/>
                </a:lnTo>
                <a:close/>
              </a:path>
              <a:path w="264795" h="494030">
                <a:moveTo>
                  <a:pt x="166546" y="0"/>
                </a:moveTo>
                <a:lnTo>
                  <a:pt x="160804" y="0"/>
                </a:lnTo>
                <a:lnTo>
                  <a:pt x="155061" y="2868"/>
                </a:lnTo>
                <a:lnTo>
                  <a:pt x="134960" y="45942"/>
                </a:lnTo>
                <a:lnTo>
                  <a:pt x="126883" y="95208"/>
                </a:lnTo>
                <a:lnTo>
                  <a:pt x="126344" y="223977"/>
                </a:lnTo>
                <a:lnTo>
                  <a:pt x="125806" y="238066"/>
                </a:lnTo>
                <a:lnTo>
                  <a:pt x="107368" y="284055"/>
                </a:lnTo>
                <a:lnTo>
                  <a:pt x="73716" y="295810"/>
                </a:lnTo>
                <a:lnTo>
                  <a:pt x="48634" y="295810"/>
                </a:lnTo>
                <a:lnTo>
                  <a:pt x="45942" y="301510"/>
                </a:lnTo>
                <a:lnTo>
                  <a:pt x="128527" y="301510"/>
                </a:lnTo>
                <a:lnTo>
                  <a:pt x="141018" y="284593"/>
                </a:lnTo>
                <a:lnTo>
                  <a:pt x="152839" y="260158"/>
                </a:lnTo>
                <a:lnTo>
                  <a:pt x="149320" y="255563"/>
                </a:lnTo>
                <a:lnTo>
                  <a:pt x="218170" y="255563"/>
                </a:lnTo>
                <a:lnTo>
                  <a:pt x="219087" y="254263"/>
                </a:lnTo>
                <a:lnTo>
                  <a:pt x="223977" y="244080"/>
                </a:lnTo>
                <a:lnTo>
                  <a:pt x="227881" y="238694"/>
                </a:lnTo>
                <a:lnTo>
                  <a:pt x="231515" y="231156"/>
                </a:lnTo>
                <a:lnTo>
                  <a:pt x="235610" y="221644"/>
                </a:lnTo>
                <a:lnTo>
                  <a:pt x="241207" y="209619"/>
                </a:lnTo>
                <a:lnTo>
                  <a:pt x="242570" y="198132"/>
                </a:lnTo>
                <a:lnTo>
                  <a:pt x="189522" y="198132"/>
                </a:lnTo>
                <a:lnTo>
                  <a:pt x="186649" y="195263"/>
                </a:lnTo>
                <a:lnTo>
                  <a:pt x="177451" y="183955"/>
                </a:lnTo>
                <a:lnTo>
                  <a:pt x="171213" y="171572"/>
                </a:lnTo>
                <a:lnTo>
                  <a:pt x="167680" y="158157"/>
                </a:lnTo>
                <a:lnTo>
                  <a:pt x="166546" y="143574"/>
                </a:lnTo>
                <a:lnTo>
                  <a:pt x="166616" y="58415"/>
                </a:lnTo>
                <a:lnTo>
                  <a:pt x="166826" y="45942"/>
                </a:lnTo>
                <a:lnTo>
                  <a:pt x="166905" y="41276"/>
                </a:lnTo>
                <a:lnTo>
                  <a:pt x="167758" y="24272"/>
                </a:lnTo>
                <a:lnTo>
                  <a:pt x="169419" y="8614"/>
                </a:lnTo>
                <a:lnTo>
                  <a:pt x="169419" y="2868"/>
                </a:lnTo>
                <a:lnTo>
                  <a:pt x="166546" y="0"/>
                </a:lnTo>
                <a:close/>
              </a:path>
              <a:path w="264795" h="494030">
                <a:moveTo>
                  <a:pt x="66045" y="54557"/>
                </a:moveTo>
                <a:lnTo>
                  <a:pt x="57430" y="54557"/>
                </a:lnTo>
                <a:lnTo>
                  <a:pt x="51688" y="60299"/>
                </a:lnTo>
                <a:lnTo>
                  <a:pt x="48814" y="60299"/>
                </a:lnTo>
                <a:lnTo>
                  <a:pt x="42847" y="80266"/>
                </a:lnTo>
                <a:lnTo>
                  <a:pt x="37688" y="97271"/>
                </a:lnTo>
                <a:lnTo>
                  <a:pt x="33066" y="111584"/>
                </a:lnTo>
                <a:lnTo>
                  <a:pt x="28713" y="123475"/>
                </a:lnTo>
                <a:lnTo>
                  <a:pt x="28713" y="178033"/>
                </a:lnTo>
                <a:lnTo>
                  <a:pt x="31536" y="221465"/>
                </a:lnTo>
                <a:lnTo>
                  <a:pt x="31534" y="231156"/>
                </a:lnTo>
                <a:lnTo>
                  <a:pt x="31284" y="238066"/>
                </a:lnTo>
                <a:lnTo>
                  <a:pt x="31262" y="238694"/>
                </a:lnTo>
                <a:lnTo>
                  <a:pt x="31137" y="242148"/>
                </a:lnTo>
                <a:lnTo>
                  <a:pt x="30149" y="253769"/>
                </a:lnTo>
                <a:lnTo>
                  <a:pt x="29162" y="264852"/>
                </a:lnTo>
                <a:lnTo>
                  <a:pt x="28935" y="270325"/>
                </a:lnTo>
                <a:lnTo>
                  <a:pt x="28832" y="272793"/>
                </a:lnTo>
                <a:lnTo>
                  <a:pt x="28713" y="275666"/>
                </a:lnTo>
                <a:lnTo>
                  <a:pt x="25919" y="284055"/>
                </a:lnTo>
                <a:lnTo>
                  <a:pt x="25844" y="284280"/>
                </a:lnTo>
                <a:lnTo>
                  <a:pt x="22971" y="290022"/>
                </a:lnTo>
                <a:lnTo>
                  <a:pt x="22971" y="295810"/>
                </a:lnTo>
                <a:lnTo>
                  <a:pt x="48634" y="295810"/>
                </a:lnTo>
                <a:lnTo>
                  <a:pt x="53570" y="285357"/>
                </a:lnTo>
                <a:lnTo>
                  <a:pt x="59583" y="267050"/>
                </a:lnTo>
                <a:lnTo>
                  <a:pt x="64519" y="246590"/>
                </a:lnTo>
                <a:lnTo>
                  <a:pt x="68917" y="223977"/>
                </a:lnTo>
                <a:lnTo>
                  <a:pt x="68469" y="198132"/>
                </a:lnTo>
                <a:lnTo>
                  <a:pt x="67562" y="178033"/>
                </a:lnTo>
                <a:lnTo>
                  <a:pt x="66493" y="158157"/>
                </a:lnTo>
                <a:lnTo>
                  <a:pt x="66045" y="143574"/>
                </a:lnTo>
                <a:lnTo>
                  <a:pt x="66089" y="119301"/>
                </a:lnTo>
                <a:lnTo>
                  <a:pt x="66404" y="97990"/>
                </a:lnTo>
                <a:lnTo>
                  <a:pt x="67215" y="80266"/>
                </a:lnTo>
                <a:lnTo>
                  <a:pt x="67257" y="79370"/>
                </a:lnTo>
                <a:lnTo>
                  <a:pt x="68917" y="63172"/>
                </a:lnTo>
                <a:lnTo>
                  <a:pt x="66045" y="54557"/>
                </a:lnTo>
                <a:close/>
              </a:path>
              <a:path w="264795" h="494030">
                <a:moveTo>
                  <a:pt x="218170" y="255563"/>
                </a:moveTo>
                <a:lnTo>
                  <a:pt x="155061" y="255563"/>
                </a:lnTo>
                <a:lnTo>
                  <a:pt x="152839" y="260158"/>
                </a:lnTo>
                <a:lnTo>
                  <a:pt x="186649" y="275666"/>
                </a:lnTo>
                <a:lnTo>
                  <a:pt x="195263" y="275666"/>
                </a:lnTo>
                <a:lnTo>
                  <a:pt x="204999" y="270325"/>
                </a:lnTo>
                <a:lnTo>
                  <a:pt x="212850" y="263102"/>
                </a:lnTo>
                <a:lnTo>
                  <a:pt x="218170" y="255563"/>
                </a:lnTo>
                <a:close/>
              </a:path>
              <a:path w="264795" h="494030">
                <a:moveTo>
                  <a:pt x="244080" y="166546"/>
                </a:moveTo>
                <a:lnTo>
                  <a:pt x="229722" y="166546"/>
                </a:lnTo>
                <a:lnTo>
                  <a:pt x="226849" y="169419"/>
                </a:lnTo>
                <a:lnTo>
                  <a:pt x="223977" y="180902"/>
                </a:lnTo>
                <a:lnTo>
                  <a:pt x="221108" y="186649"/>
                </a:lnTo>
                <a:lnTo>
                  <a:pt x="209619" y="198132"/>
                </a:lnTo>
                <a:lnTo>
                  <a:pt x="242570" y="198132"/>
                </a:lnTo>
                <a:lnTo>
                  <a:pt x="243965" y="176239"/>
                </a:lnTo>
                <a:lnTo>
                  <a:pt x="244080" y="16654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3985045" y="616727"/>
            <a:ext cx="132715" cy="336550"/>
            <a:chOff x="3985045" y="616727"/>
            <a:chExt cx="132715" cy="336550"/>
          </a:xfrm>
        </p:grpSpPr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028116" y="674157"/>
              <a:ext cx="89016" cy="8614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985045" y="616727"/>
              <a:ext cx="115570" cy="336550"/>
            </a:xfrm>
            <a:custGeom>
              <a:avLst/>
              <a:gdLst/>
              <a:ahLst/>
              <a:cxnLst/>
              <a:rect l="l" t="t" r="r" b="b"/>
              <a:pathLst>
                <a:path w="115570" h="336550">
                  <a:moveTo>
                    <a:pt x="28713" y="0"/>
                  </a:moveTo>
                  <a:lnTo>
                    <a:pt x="22971" y="5741"/>
                  </a:lnTo>
                  <a:lnTo>
                    <a:pt x="21984" y="9017"/>
                  </a:lnTo>
                  <a:lnTo>
                    <a:pt x="19382" y="14716"/>
                  </a:lnTo>
                  <a:lnTo>
                    <a:pt x="15702" y="23106"/>
                  </a:lnTo>
                  <a:lnTo>
                    <a:pt x="11483" y="34458"/>
                  </a:lnTo>
                  <a:lnTo>
                    <a:pt x="7715" y="44284"/>
                  </a:lnTo>
                  <a:lnTo>
                    <a:pt x="5023" y="52764"/>
                  </a:lnTo>
                  <a:lnTo>
                    <a:pt x="3407" y="60706"/>
                  </a:lnTo>
                  <a:lnTo>
                    <a:pt x="2868" y="68917"/>
                  </a:lnTo>
                  <a:lnTo>
                    <a:pt x="0" y="163677"/>
                  </a:lnTo>
                  <a:lnTo>
                    <a:pt x="47" y="218235"/>
                  </a:lnTo>
                  <a:lnTo>
                    <a:pt x="383" y="238335"/>
                  </a:lnTo>
                  <a:lnTo>
                    <a:pt x="493" y="244887"/>
                  </a:lnTo>
                  <a:lnTo>
                    <a:pt x="3632" y="285627"/>
                  </a:lnTo>
                  <a:lnTo>
                    <a:pt x="19876" y="322418"/>
                  </a:lnTo>
                  <a:lnTo>
                    <a:pt x="51685" y="335969"/>
                  </a:lnTo>
                  <a:lnTo>
                    <a:pt x="60299" y="335969"/>
                  </a:lnTo>
                  <a:lnTo>
                    <a:pt x="63172" y="333096"/>
                  </a:lnTo>
                  <a:lnTo>
                    <a:pt x="73402" y="327713"/>
                  </a:lnTo>
                  <a:lnTo>
                    <a:pt x="106783" y="278179"/>
                  </a:lnTo>
                  <a:lnTo>
                    <a:pt x="112945" y="258436"/>
                  </a:lnTo>
                  <a:lnTo>
                    <a:pt x="66045" y="258436"/>
                  </a:lnTo>
                  <a:lnTo>
                    <a:pt x="53032" y="251347"/>
                  </a:lnTo>
                  <a:lnTo>
                    <a:pt x="43789" y="238335"/>
                  </a:lnTo>
                  <a:lnTo>
                    <a:pt x="37776" y="218862"/>
                  </a:lnTo>
                  <a:lnTo>
                    <a:pt x="34455" y="192391"/>
                  </a:lnTo>
                  <a:lnTo>
                    <a:pt x="33334" y="143441"/>
                  </a:lnTo>
                  <a:lnTo>
                    <a:pt x="34097" y="95836"/>
                  </a:lnTo>
                  <a:lnTo>
                    <a:pt x="36475" y="49846"/>
                  </a:lnTo>
                  <a:lnTo>
                    <a:pt x="40200" y="5741"/>
                  </a:lnTo>
                  <a:lnTo>
                    <a:pt x="37327" y="2872"/>
                  </a:lnTo>
                  <a:lnTo>
                    <a:pt x="31586" y="2872"/>
                  </a:lnTo>
                  <a:lnTo>
                    <a:pt x="28713" y="0"/>
                  </a:lnTo>
                  <a:close/>
                </a:path>
                <a:path w="115570" h="336550">
                  <a:moveTo>
                    <a:pt x="109115" y="218235"/>
                  </a:moveTo>
                  <a:lnTo>
                    <a:pt x="103374" y="218235"/>
                  </a:lnTo>
                  <a:lnTo>
                    <a:pt x="97631" y="223981"/>
                  </a:lnTo>
                  <a:lnTo>
                    <a:pt x="97631" y="226849"/>
                  </a:lnTo>
                  <a:lnTo>
                    <a:pt x="89016" y="244080"/>
                  </a:lnTo>
                  <a:lnTo>
                    <a:pt x="83271" y="252694"/>
                  </a:lnTo>
                  <a:lnTo>
                    <a:pt x="74656" y="258436"/>
                  </a:lnTo>
                  <a:lnTo>
                    <a:pt x="112945" y="258436"/>
                  </a:lnTo>
                  <a:lnTo>
                    <a:pt x="115338" y="244080"/>
                  </a:lnTo>
                  <a:lnTo>
                    <a:pt x="115398" y="243721"/>
                  </a:lnTo>
                  <a:lnTo>
                    <a:pt x="114861" y="229722"/>
                  </a:lnTo>
                  <a:lnTo>
                    <a:pt x="114861" y="223981"/>
                  </a:lnTo>
                  <a:lnTo>
                    <a:pt x="109115" y="21823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/>
          <p:nvPr/>
        </p:nvSpPr>
        <p:spPr>
          <a:xfrm>
            <a:off x="8174737" y="625341"/>
            <a:ext cx="218440" cy="336550"/>
          </a:xfrm>
          <a:custGeom>
            <a:avLst/>
            <a:gdLst/>
            <a:ahLst/>
            <a:cxnLst/>
            <a:rect l="l" t="t" r="r" b="b"/>
            <a:pathLst>
              <a:path w="218440" h="336550">
                <a:moveTo>
                  <a:pt x="120465" y="0"/>
                </a:moveTo>
                <a:lnTo>
                  <a:pt x="70931" y="10409"/>
                </a:lnTo>
                <a:lnTo>
                  <a:pt x="34321" y="40200"/>
                </a:lnTo>
                <a:lnTo>
                  <a:pt x="8476" y="91889"/>
                </a:lnTo>
                <a:lnTo>
                  <a:pt x="210" y="162600"/>
                </a:lnTo>
                <a:lnTo>
                  <a:pt x="123" y="164305"/>
                </a:lnTo>
                <a:lnTo>
                  <a:pt x="0" y="172156"/>
                </a:lnTo>
                <a:lnTo>
                  <a:pt x="1895" y="209530"/>
                </a:lnTo>
                <a:lnTo>
                  <a:pt x="1970" y="211012"/>
                </a:lnTo>
                <a:lnTo>
                  <a:pt x="8117" y="245874"/>
                </a:lnTo>
                <a:lnTo>
                  <a:pt x="17956" y="274589"/>
                </a:lnTo>
                <a:lnTo>
                  <a:pt x="18033" y="274814"/>
                </a:lnTo>
                <a:lnTo>
                  <a:pt x="48049" y="314162"/>
                </a:lnTo>
                <a:lnTo>
                  <a:pt x="88788" y="333366"/>
                </a:lnTo>
                <a:lnTo>
                  <a:pt x="111849" y="335969"/>
                </a:lnTo>
                <a:lnTo>
                  <a:pt x="134463" y="333860"/>
                </a:lnTo>
                <a:lnTo>
                  <a:pt x="173230" y="317798"/>
                </a:lnTo>
                <a:lnTo>
                  <a:pt x="202349" y="288185"/>
                </a:lnTo>
                <a:lnTo>
                  <a:pt x="204221" y="284280"/>
                </a:lnTo>
                <a:lnTo>
                  <a:pt x="117592" y="284280"/>
                </a:lnTo>
                <a:lnTo>
                  <a:pt x="108176" y="283248"/>
                </a:lnTo>
                <a:lnTo>
                  <a:pt x="107884" y="283248"/>
                </a:lnTo>
                <a:lnTo>
                  <a:pt x="99287" y="279973"/>
                </a:lnTo>
                <a:lnTo>
                  <a:pt x="74162" y="246951"/>
                </a:lnTo>
                <a:lnTo>
                  <a:pt x="71649" y="218235"/>
                </a:lnTo>
                <a:lnTo>
                  <a:pt x="72232" y="205896"/>
                </a:lnTo>
                <a:lnTo>
                  <a:pt x="89642" y="170946"/>
                </a:lnTo>
                <a:lnTo>
                  <a:pt x="111849" y="163677"/>
                </a:lnTo>
                <a:lnTo>
                  <a:pt x="202874" y="163677"/>
                </a:lnTo>
                <a:lnTo>
                  <a:pt x="202349" y="162600"/>
                </a:lnTo>
                <a:lnTo>
                  <a:pt x="189383" y="146447"/>
                </a:lnTo>
                <a:lnTo>
                  <a:pt x="186291" y="143574"/>
                </a:lnTo>
                <a:lnTo>
                  <a:pt x="65907" y="143574"/>
                </a:lnTo>
                <a:lnTo>
                  <a:pt x="68085" y="119393"/>
                </a:lnTo>
                <a:lnTo>
                  <a:pt x="76001" y="81390"/>
                </a:lnTo>
                <a:lnTo>
                  <a:pt x="106152" y="52765"/>
                </a:lnTo>
                <a:lnTo>
                  <a:pt x="114722" y="51688"/>
                </a:lnTo>
                <a:lnTo>
                  <a:pt x="202943" y="51688"/>
                </a:lnTo>
                <a:lnTo>
                  <a:pt x="200868" y="46303"/>
                </a:lnTo>
                <a:lnTo>
                  <a:pt x="168518" y="10903"/>
                </a:lnTo>
                <a:lnTo>
                  <a:pt x="137559" y="1121"/>
                </a:lnTo>
                <a:lnTo>
                  <a:pt x="120465" y="0"/>
                </a:lnTo>
                <a:close/>
              </a:path>
              <a:path w="218440" h="336550">
                <a:moveTo>
                  <a:pt x="202874" y="163677"/>
                </a:moveTo>
                <a:lnTo>
                  <a:pt x="111849" y="163677"/>
                </a:lnTo>
                <a:lnTo>
                  <a:pt x="121630" y="164709"/>
                </a:lnTo>
                <a:lnTo>
                  <a:pt x="129796" y="167625"/>
                </a:lnTo>
                <a:lnTo>
                  <a:pt x="156761" y="209530"/>
                </a:lnTo>
                <a:lnTo>
                  <a:pt x="157793" y="223977"/>
                </a:lnTo>
                <a:lnTo>
                  <a:pt x="157210" y="239637"/>
                </a:lnTo>
                <a:lnTo>
                  <a:pt x="139803" y="275801"/>
                </a:lnTo>
                <a:lnTo>
                  <a:pt x="117592" y="284280"/>
                </a:lnTo>
                <a:lnTo>
                  <a:pt x="204221" y="284280"/>
                </a:lnTo>
                <a:lnTo>
                  <a:pt x="211277" y="269564"/>
                </a:lnTo>
                <a:lnTo>
                  <a:pt x="216436" y="248251"/>
                </a:lnTo>
                <a:lnTo>
                  <a:pt x="218096" y="223977"/>
                </a:lnTo>
                <a:lnTo>
                  <a:pt x="216436" y="201364"/>
                </a:lnTo>
                <a:lnTo>
                  <a:pt x="211277" y="180906"/>
                </a:lnTo>
                <a:lnTo>
                  <a:pt x="202874" y="163677"/>
                </a:lnTo>
                <a:close/>
              </a:path>
              <a:path w="218440" h="336550">
                <a:moveTo>
                  <a:pt x="123338" y="117734"/>
                </a:moveTo>
                <a:lnTo>
                  <a:pt x="106229" y="119393"/>
                </a:lnTo>
                <a:lnTo>
                  <a:pt x="106550" y="119393"/>
                </a:lnTo>
                <a:lnTo>
                  <a:pt x="91391" y="124193"/>
                </a:lnTo>
                <a:lnTo>
                  <a:pt x="77707" y="132268"/>
                </a:lnTo>
                <a:lnTo>
                  <a:pt x="65907" y="143574"/>
                </a:lnTo>
                <a:lnTo>
                  <a:pt x="186291" y="143574"/>
                </a:lnTo>
                <a:lnTo>
                  <a:pt x="175429" y="133480"/>
                </a:lnTo>
                <a:lnTo>
                  <a:pt x="159591" y="124552"/>
                </a:lnTo>
                <a:lnTo>
                  <a:pt x="142138" y="119393"/>
                </a:lnTo>
                <a:lnTo>
                  <a:pt x="123338" y="117734"/>
                </a:lnTo>
                <a:close/>
              </a:path>
              <a:path w="218440" h="336550">
                <a:moveTo>
                  <a:pt x="202943" y="51688"/>
                </a:moveTo>
                <a:lnTo>
                  <a:pt x="114722" y="51688"/>
                </a:lnTo>
                <a:lnTo>
                  <a:pt x="122797" y="52227"/>
                </a:lnTo>
                <a:lnTo>
                  <a:pt x="129796" y="53841"/>
                </a:lnTo>
                <a:lnTo>
                  <a:pt x="152051" y="89016"/>
                </a:lnTo>
                <a:lnTo>
                  <a:pt x="212355" y="83275"/>
                </a:lnTo>
                <a:lnTo>
                  <a:pt x="207418" y="63308"/>
                </a:lnTo>
                <a:lnTo>
                  <a:pt x="202943" y="5168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8949909" y="504737"/>
            <a:ext cx="781050" cy="580390"/>
            <a:chOff x="8949909" y="504737"/>
            <a:chExt cx="781050" cy="580390"/>
          </a:xfrm>
        </p:grpSpPr>
        <p:sp>
          <p:nvSpPr>
            <p:cNvPr id="28" name="object 28"/>
            <p:cNvSpPr/>
            <p:nvPr/>
          </p:nvSpPr>
          <p:spPr>
            <a:xfrm>
              <a:off x="9337568" y="504737"/>
              <a:ext cx="393700" cy="580390"/>
            </a:xfrm>
            <a:custGeom>
              <a:avLst/>
              <a:gdLst/>
              <a:ahLst/>
              <a:cxnLst/>
              <a:rect l="l" t="t" r="r" b="b"/>
              <a:pathLst>
                <a:path w="393700" h="580390">
                  <a:moveTo>
                    <a:pt x="255564" y="77529"/>
                  </a:moveTo>
                  <a:lnTo>
                    <a:pt x="246948" y="77529"/>
                  </a:lnTo>
                  <a:lnTo>
                    <a:pt x="209621" y="126345"/>
                  </a:lnTo>
                  <a:lnTo>
                    <a:pt x="209621" y="134961"/>
                  </a:lnTo>
                  <a:lnTo>
                    <a:pt x="219401" y="143038"/>
                  </a:lnTo>
                  <a:lnTo>
                    <a:pt x="227567" y="150037"/>
                  </a:lnTo>
                  <a:lnTo>
                    <a:pt x="234656" y="155959"/>
                  </a:lnTo>
                  <a:lnTo>
                    <a:pt x="241207" y="160804"/>
                  </a:lnTo>
                  <a:lnTo>
                    <a:pt x="244076" y="163677"/>
                  </a:lnTo>
                  <a:lnTo>
                    <a:pt x="249821" y="163677"/>
                  </a:lnTo>
                  <a:lnTo>
                    <a:pt x="255564" y="169420"/>
                  </a:lnTo>
                  <a:lnTo>
                    <a:pt x="264179" y="169420"/>
                  </a:lnTo>
                  <a:lnTo>
                    <a:pt x="269920" y="163677"/>
                  </a:lnTo>
                  <a:lnTo>
                    <a:pt x="290023" y="134961"/>
                  </a:lnTo>
                  <a:lnTo>
                    <a:pt x="369322" y="134961"/>
                  </a:lnTo>
                  <a:lnTo>
                    <a:pt x="379040" y="123477"/>
                  </a:lnTo>
                  <a:lnTo>
                    <a:pt x="379040" y="114862"/>
                  </a:lnTo>
                  <a:lnTo>
                    <a:pt x="377604" y="111989"/>
                  </a:lnTo>
                  <a:lnTo>
                    <a:pt x="295765" y="111989"/>
                  </a:lnTo>
                  <a:lnTo>
                    <a:pt x="298160" y="108796"/>
                  </a:lnTo>
                  <a:lnTo>
                    <a:pt x="290696" y="103778"/>
                  </a:lnTo>
                  <a:lnTo>
                    <a:pt x="280331" y="96555"/>
                  </a:lnTo>
                  <a:lnTo>
                    <a:pt x="268351" y="87716"/>
                  </a:lnTo>
                  <a:lnTo>
                    <a:pt x="255564" y="77529"/>
                  </a:lnTo>
                  <a:close/>
                </a:path>
                <a:path w="393700" h="580390">
                  <a:moveTo>
                    <a:pt x="369322" y="134961"/>
                  </a:moveTo>
                  <a:lnTo>
                    <a:pt x="290023" y="134961"/>
                  </a:lnTo>
                  <a:lnTo>
                    <a:pt x="296484" y="141377"/>
                  </a:lnTo>
                  <a:lnTo>
                    <a:pt x="302945" y="147524"/>
                  </a:lnTo>
                  <a:lnTo>
                    <a:pt x="309406" y="153132"/>
                  </a:lnTo>
                  <a:lnTo>
                    <a:pt x="315868" y="157932"/>
                  </a:lnTo>
                  <a:lnTo>
                    <a:pt x="333093" y="166547"/>
                  </a:lnTo>
                  <a:lnTo>
                    <a:pt x="338839" y="166547"/>
                  </a:lnTo>
                  <a:lnTo>
                    <a:pt x="344581" y="163677"/>
                  </a:lnTo>
                  <a:lnTo>
                    <a:pt x="347454" y="160804"/>
                  </a:lnTo>
                  <a:lnTo>
                    <a:pt x="369322" y="134961"/>
                  </a:lnTo>
                  <a:close/>
                </a:path>
                <a:path w="393700" h="580390">
                  <a:moveTo>
                    <a:pt x="333093" y="77529"/>
                  </a:moveTo>
                  <a:lnTo>
                    <a:pt x="321609" y="77529"/>
                  </a:lnTo>
                  <a:lnTo>
                    <a:pt x="298160" y="108796"/>
                  </a:lnTo>
                  <a:lnTo>
                    <a:pt x="298637" y="109117"/>
                  </a:lnTo>
                  <a:lnTo>
                    <a:pt x="301506" y="111989"/>
                  </a:lnTo>
                  <a:lnTo>
                    <a:pt x="377604" y="111989"/>
                  </a:lnTo>
                  <a:lnTo>
                    <a:pt x="376167" y="109117"/>
                  </a:lnTo>
                  <a:lnTo>
                    <a:pt x="367015" y="102612"/>
                  </a:lnTo>
                  <a:lnTo>
                    <a:pt x="356785" y="95838"/>
                  </a:lnTo>
                  <a:lnTo>
                    <a:pt x="333093" y="80402"/>
                  </a:lnTo>
                  <a:lnTo>
                    <a:pt x="333093" y="77529"/>
                  </a:lnTo>
                  <a:close/>
                </a:path>
                <a:path w="393700" h="580390">
                  <a:moveTo>
                    <a:pt x="301506" y="83276"/>
                  </a:moveTo>
                  <a:lnTo>
                    <a:pt x="287150" y="83276"/>
                  </a:lnTo>
                  <a:lnTo>
                    <a:pt x="292892" y="86145"/>
                  </a:lnTo>
                  <a:lnTo>
                    <a:pt x="298637" y="86145"/>
                  </a:lnTo>
                  <a:lnTo>
                    <a:pt x="301506" y="83276"/>
                  </a:lnTo>
                  <a:close/>
                </a:path>
                <a:path w="393700" h="580390">
                  <a:moveTo>
                    <a:pt x="292892" y="0"/>
                  </a:moveTo>
                  <a:lnTo>
                    <a:pt x="281407" y="0"/>
                  </a:lnTo>
                  <a:lnTo>
                    <a:pt x="246948" y="45943"/>
                  </a:lnTo>
                  <a:lnTo>
                    <a:pt x="246948" y="51688"/>
                  </a:lnTo>
                  <a:lnTo>
                    <a:pt x="256729" y="61425"/>
                  </a:lnTo>
                  <a:lnTo>
                    <a:pt x="264895" y="69276"/>
                  </a:lnTo>
                  <a:lnTo>
                    <a:pt x="271984" y="75512"/>
                  </a:lnTo>
                  <a:lnTo>
                    <a:pt x="278535" y="80402"/>
                  </a:lnTo>
                  <a:lnTo>
                    <a:pt x="281407" y="80402"/>
                  </a:lnTo>
                  <a:lnTo>
                    <a:pt x="284278" y="83276"/>
                  </a:lnTo>
                  <a:lnTo>
                    <a:pt x="304379" y="83276"/>
                  </a:lnTo>
                  <a:lnTo>
                    <a:pt x="314115" y="70937"/>
                  </a:lnTo>
                  <a:lnTo>
                    <a:pt x="321967" y="59944"/>
                  </a:lnTo>
                  <a:lnTo>
                    <a:pt x="328203" y="50567"/>
                  </a:lnTo>
                  <a:lnTo>
                    <a:pt x="333093" y="43074"/>
                  </a:lnTo>
                  <a:lnTo>
                    <a:pt x="335967" y="43074"/>
                  </a:lnTo>
                  <a:lnTo>
                    <a:pt x="335967" y="31587"/>
                  </a:lnTo>
                  <a:lnTo>
                    <a:pt x="333093" y="28714"/>
                  </a:lnTo>
                  <a:lnTo>
                    <a:pt x="323986" y="23824"/>
                  </a:lnTo>
                  <a:lnTo>
                    <a:pt x="314071" y="17587"/>
                  </a:lnTo>
                  <a:lnTo>
                    <a:pt x="303617" y="9736"/>
                  </a:lnTo>
                  <a:lnTo>
                    <a:pt x="292892" y="0"/>
                  </a:lnTo>
                  <a:close/>
                </a:path>
                <a:path w="393700" h="580390">
                  <a:moveTo>
                    <a:pt x="344581" y="223978"/>
                  </a:moveTo>
                  <a:lnTo>
                    <a:pt x="341708" y="226851"/>
                  </a:lnTo>
                  <a:lnTo>
                    <a:pt x="331030" y="227254"/>
                  </a:lnTo>
                  <a:lnTo>
                    <a:pt x="320891" y="232234"/>
                  </a:lnTo>
                  <a:lnTo>
                    <a:pt x="311828" y="240984"/>
                  </a:lnTo>
                  <a:lnTo>
                    <a:pt x="304379" y="252695"/>
                  </a:lnTo>
                  <a:lnTo>
                    <a:pt x="304379" y="255564"/>
                  </a:lnTo>
                  <a:lnTo>
                    <a:pt x="295765" y="272794"/>
                  </a:lnTo>
                  <a:lnTo>
                    <a:pt x="290023" y="281409"/>
                  </a:lnTo>
                  <a:lnTo>
                    <a:pt x="287150" y="284281"/>
                  </a:lnTo>
                  <a:lnTo>
                    <a:pt x="281407" y="284281"/>
                  </a:lnTo>
                  <a:lnTo>
                    <a:pt x="252691" y="290023"/>
                  </a:lnTo>
                  <a:lnTo>
                    <a:pt x="213568" y="305100"/>
                  </a:lnTo>
                  <a:lnTo>
                    <a:pt x="180903" y="341712"/>
                  </a:lnTo>
                  <a:lnTo>
                    <a:pt x="154657" y="387342"/>
                  </a:lnTo>
                  <a:lnTo>
                    <a:pt x="140702" y="416373"/>
                  </a:lnTo>
                  <a:lnTo>
                    <a:pt x="128947" y="439928"/>
                  </a:lnTo>
                  <a:lnTo>
                    <a:pt x="101129" y="483807"/>
                  </a:lnTo>
                  <a:lnTo>
                    <a:pt x="64651" y="520868"/>
                  </a:lnTo>
                  <a:lnTo>
                    <a:pt x="22745" y="552185"/>
                  </a:lnTo>
                  <a:lnTo>
                    <a:pt x="2868" y="565689"/>
                  </a:lnTo>
                  <a:lnTo>
                    <a:pt x="0" y="568562"/>
                  </a:lnTo>
                  <a:lnTo>
                    <a:pt x="0" y="571432"/>
                  </a:lnTo>
                  <a:lnTo>
                    <a:pt x="2868" y="577178"/>
                  </a:lnTo>
                  <a:lnTo>
                    <a:pt x="8611" y="580047"/>
                  </a:lnTo>
                  <a:lnTo>
                    <a:pt x="11484" y="580047"/>
                  </a:lnTo>
                  <a:lnTo>
                    <a:pt x="56173" y="558872"/>
                  </a:lnTo>
                  <a:lnTo>
                    <a:pt x="112166" y="515797"/>
                  </a:lnTo>
                  <a:lnTo>
                    <a:pt x="138548" y="481833"/>
                  </a:lnTo>
                  <a:lnTo>
                    <a:pt x="157932" y="445086"/>
                  </a:lnTo>
                  <a:lnTo>
                    <a:pt x="164348" y="430640"/>
                  </a:lnTo>
                  <a:lnTo>
                    <a:pt x="170495" y="417808"/>
                  </a:lnTo>
                  <a:lnTo>
                    <a:pt x="198492" y="379759"/>
                  </a:lnTo>
                  <a:lnTo>
                    <a:pt x="240846" y="358223"/>
                  </a:lnTo>
                  <a:lnTo>
                    <a:pt x="266242" y="354993"/>
                  </a:lnTo>
                  <a:lnTo>
                    <a:pt x="277099" y="351762"/>
                  </a:lnTo>
                  <a:lnTo>
                    <a:pt x="305815" y="313805"/>
                  </a:lnTo>
                  <a:lnTo>
                    <a:pt x="310122" y="301511"/>
                  </a:lnTo>
                  <a:lnTo>
                    <a:pt x="314386" y="291775"/>
                  </a:lnTo>
                  <a:lnTo>
                    <a:pt x="318379" y="283923"/>
                  </a:lnTo>
                  <a:lnTo>
                    <a:pt x="321834" y="277686"/>
                  </a:lnTo>
                  <a:lnTo>
                    <a:pt x="324482" y="272794"/>
                  </a:lnTo>
                  <a:lnTo>
                    <a:pt x="330224" y="267051"/>
                  </a:lnTo>
                  <a:lnTo>
                    <a:pt x="368989" y="267051"/>
                  </a:lnTo>
                  <a:lnTo>
                    <a:pt x="370425" y="264179"/>
                  </a:lnTo>
                  <a:lnTo>
                    <a:pt x="376167" y="258437"/>
                  </a:lnTo>
                  <a:lnTo>
                    <a:pt x="381686" y="246637"/>
                  </a:lnTo>
                  <a:lnTo>
                    <a:pt x="385859" y="232952"/>
                  </a:lnTo>
                  <a:lnTo>
                    <a:pt x="386626" y="229723"/>
                  </a:lnTo>
                  <a:lnTo>
                    <a:pt x="358937" y="229723"/>
                  </a:lnTo>
                  <a:lnTo>
                    <a:pt x="356068" y="226851"/>
                  </a:lnTo>
                  <a:lnTo>
                    <a:pt x="347454" y="226851"/>
                  </a:lnTo>
                  <a:lnTo>
                    <a:pt x="344581" y="223978"/>
                  </a:lnTo>
                  <a:close/>
                </a:path>
                <a:path w="393700" h="580390">
                  <a:moveTo>
                    <a:pt x="368989" y="267051"/>
                  </a:moveTo>
                  <a:lnTo>
                    <a:pt x="338839" y="267051"/>
                  </a:lnTo>
                  <a:lnTo>
                    <a:pt x="344581" y="269924"/>
                  </a:lnTo>
                  <a:lnTo>
                    <a:pt x="367553" y="269924"/>
                  </a:lnTo>
                  <a:lnTo>
                    <a:pt x="368989" y="267051"/>
                  </a:lnTo>
                  <a:close/>
                </a:path>
                <a:path w="393700" h="580390">
                  <a:moveTo>
                    <a:pt x="384782" y="195265"/>
                  </a:moveTo>
                  <a:lnTo>
                    <a:pt x="381909" y="195265"/>
                  </a:lnTo>
                  <a:lnTo>
                    <a:pt x="373294" y="198137"/>
                  </a:lnTo>
                  <a:lnTo>
                    <a:pt x="370425" y="201006"/>
                  </a:lnTo>
                  <a:lnTo>
                    <a:pt x="367553" y="209621"/>
                  </a:lnTo>
                  <a:lnTo>
                    <a:pt x="364684" y="221109"/>
                  </a:lnTo>
                  <a:lnTo>
                    <a:pt x="361810" y="223978"/>
                  </a:lnTo>
                  <a:lnTo>
                    <a:pt x="361810" y="229723"/>
                  </a:lnTo>
                  <a:lnTo>
                    <a:pt x="386626" y="229723"/>
                  </a:lnTo>
                  <a:lnTo>
                    <a:pt x="389494" y="217652"/>
                  </a:lnTo>
                  <a:lnTo>
                    <a:pt x="393397" y="201006"/>
                  </a:lnTo>
                  <a:lnTo>
                    <a:pt x="387654" y="198137"/>
                  </a:lnTo>
                  <a:lnTo>
                    <a:pt x="384782" y="19526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68650" y="745452"/>
              <a:ext cx="132090" cy="20724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949909" y="562169"/>
              <a:ext cx="295910" cy="459740"/>
            </a:xfrm>
            <a:custGeom>
              <a:avLst/>
              <a:gdLst/>
              <a:ahLst/>
              <a:cxnLst/>
              <a:rect l="l" t="t" r="r" b="b"/>
              <a:pathLst>
                <a:path w="295909" h="459740">
                  <a:moveTo>
                    <a:pt x="134964" y="0"/>
                  </a:moveTo>
                  <a:lnTo>
                    <a:pt x="126348" y="0"/>
                  </a:lnTo>
                  <a:lnTo>
                    <a:pt x="113471" y="3724"/>
                  </a:lnTo>
                  <a:lnTo>
                    <a:pt x="100863" y="10409"/>
                  </a:lnTo>
                  <a:lnTo>
                    <a:pt x="88794" y="19785"/>
                  </a:lnTo>
                  <a:lnTo>
                    <a:pt x="77533" y="31586"/>
                  </a:lnTo>
                  <a:lnTo>
                    <a:pt x="70623" y="42353"/>
                  </a:lnTo>
                  <a:lnTo>
                    <a:pt x="55725" y="63890"/>
                  </a:lnTo>
                  <a:lnTo>
                    <a:pt x="48816" y="74659"/>
                  </a:lnTo>
                  <a:lnTo>
                    <a:pt x="45946" y="80402"/>
                  </a:lnTo>
                  <a:lnTo>
                    <a:pt x="40200" y="86144"/>
                  </a:lnTo>
                  <a:lnTo>
                    <a:pt x="37331" y="94758"/>
                  </a:lnTo>
                  <a:lnTo>
                    <a:pt x="31586" y="100500"/>
                  </a:lnTo>
                  <a:lnTo>
                    <a:pt x="31586" y="114861"/>
                  </a:lnTo>
                  <a:lnTo>
                    <a:pt x="52047" y="141692"/>
                  </a:lnTo>
                  <a:lnTo>
                    <a:pt x="64969" y="147972"/>
                  </a:lnTo>
                  <a:lnTo>
                    <a:pt x="74660" y="152189"/>
                  </a:lnTo>
                  <a:lnTo>
                    <a:pt x="71788" y="149316"/>
                  </a:lnTo>
                  <a:lnTo>
                    <a:pt x="66987" y="157483"/>
                  </a:lnTo>
                  <a:lnTo>
                    <a:pt x="61378" y="165111"/>
                  </a:lnTo>
                  <a:lnTo>
                    <a:pt x="48816" y="180906"/>
                  </a:lnTo>
                  <a:lnTo>
                    <a:pt x="45946" y="186648"/>
                  </a:lnTo>
                  <a:lnTo>
                    <a:pt x="45946" y="192391"/>
                  </a:lnTo>
                  <a:lnTo>
                    <a:pt x="43073" y="195263"/>
                  </a:lnTo>
                  <a:lnTo>
                    <a:pt x="24229" y="234656"/>
                  </a:lnTo>
                  <a:lnTo>
                    <a:pt x="10769" y="271357"/>
                  </a:lnTo>
                  <a:lnTo>
                    <a:pt x="2692" y="305905"/>
                  </a:lnTo>
                  <a:lnTo>
                    <a:pt x="0" y="338838"/>
                  </a:lnTo>
                  <a:lnTo>
                    <a:pt x="3275" y="374867"/>
                  </a:lnTo>
                  <a:lnTo>
                    <a:pt x="30287" y="429696"/>
                  </a:lnTo>
                  <a:lnTo>
                    <a:pt x="65867" y="453386"/>
                  </a:lnTo>
                  <a:lnTo>
                    <a:pt x="106246" y="459442"/>
                  </a:lnTo>
                  <a:lnTo>
                    <a:pt x="137474" y="456212"/>
                  </a:lnTo>
                  <a:lnTo>
                    <a:pt x="193469" y="430369"/>
                  </a:lnTo>
                  <a:lnTo>
                    <a:pt x="245694" y="374330"/>
                  </a:lnTo>
                  <a:lnTo>
                    <a:pt x="267769" y="338480"/>
                  </a:lnTo>
                  <a:lnTo>
                    <a:pt x="284460" y="299938"/>
                  </a:lnTo>
                  <a:lnTo>
                    <a:pt x="295769" y="258436"/>
                  </a:lnTo>
                  <a:lnTo>
                    <a:pt x="295769" y="246948"/>
                  </a:lnTo>
                  <a:lnTo>
                    <a:pt x="292896" y="244080"/>
                  </a:lnTo>
                  <a:lnTo>
                    <a:pt x="281411" y="244080"/>
                  </a:lnTo>
                  <a:lnTo>
                    <a:pt x="252694" y="304379"/>
                  </a:lnTo>
                  <a:lnTo>
                    <a:pt x="225190" y="338300"/>
                  </a:lnTo>
                  <a:lnTo>
                    <a:pt x="194187" y="362529"/>
                  </a:lnTo>
                  <a:lnTo>
                    <a:pt x="159414" y="377067"/>
                  </a:lnTo>
                  <a:lnTo>
                    <a:pt x="120603" y="381913"/>
                  </a:lnTo>
                  <a:lnTo>
                    <a:pt x="108176" y="381329"/>
                  </a:lnTo>
                  <a:lnTo>
                    <a:pt x="64924" y="365086"/>
                  </a:lnTo>
                  <a:lnTo>
                    <a:pt x="43836" y="327577"/>
                  </a:lnTo>
                  <a:lnTo>
                    <a:pt x="40200" y="290022"/>
                  </a:lnTo>
                  <a:lnTo>
                    <a:pt x="45047" y="253497"/>
                  </a:lnTo>
                  <a:lnTo>
                    <a:pt x="59681" y="216282"/>
                  </a:lnTo>
                  <a:lnTo>
                    <a:pt x="84238" y="178377"/>
                  </a:lnTo>
                  <a:lnTo>
                    <a:pt x="118858" y="139783"/>
                  </a:lnTo>
                  <a:lnTo>
                    <a:pt x="163677" y="100500"/>
                  </a:lnTo>
                  <a:lnTo>
                    <a:pt x="189522" y="60299"/>
                  </a:lnTo>
                  <a:lnTo>
                    <a:pt x="192394" y="54557"/>
                  </a:lnTo>
                  <a:lnTo>
                    <a:pt x="192394" y="48814"/>
                  </a:lnTo>
                  <a:lnTo>
                    <a:pt x="189522" y="45942"/>
                  </a:lnTo>
                  <a:lnTo>
                    <a:pt x="180907" y="45942"/>
                  </a:lnTo>
                  <a:lnTo>
                    <a:pt x="161524" y="61378"/>
                  </a:lnTo>
                  <a:lnTo>
                    <a:pt x="153447" y="68153"/>
                  </a:lnTo>
                  <a:lnTo>
                    <a:pt x="146447" y="74659"/>
                  </a:lnTo>
                  <a:lnTo>
                    <a:pt x="137833" y="80402"/>
                  </a:lnTo>
                  <a:lnTo>
                    <a:pt x="132091" y="86144"/>
                  </a:lnTo>
                  <a:lnTo>
                    <a:pt x="129218" y="86144"/>
                  </a:lnTo>
                  <a:lnTo>
                    <a:pt x="115669" y="85067"/>
                  </a:lnTo>
                  <a:lnTo>
                    <a:pt x="104811" y="81837"/>
                  </a:lnTo>
                  <a:lnTo>
                    <a:pt x="96106" y="76452"/>
                  </a:lnTo>
                  <a:lnTo>
                    <a:pt x="89016" y="68914"/>
                  </a:lnTo>
                  <a:lnTo>
                    <a:pt x="86147" y="68914"/>
                  </a:lnTo>
                  <a:lnTo>
                    <a:pt x="86147" y="66045"/>
                  </a:lnTo>
                  <a:lnTo>
                    <a:pt x="89016" y="63172"/>
                  </a:lnTo>
                  <a:lnTo>
                    <a:pt x="97139" y="50206"/>
                  </a:lnTo>
                  <a:lnTo>
                    <a:pt x="104453" y="41278"/>
                  </a:lnTo>
                  <a:lnTo>
                    <a:pt x="111228" y="36118"/>
                  </a:lnTo>
                  <a:lnTo>
                    <a:pt x="117734" y="34458"/>
                  </a:lnTo>
                  <a:lnTo>
                    <a:pt x="120603" y="34458"/>
                  </a:lnTo>
                  <a:lnTo>
                    <a:pt x="126348" y="37327"/>
                  </a:lnTo>
                  <a:lnTo>
                    <a:pt x="129218" y="37327"/>
                  </a:lnTo>
                  <a:lnTo>
                    <a:pt x="134964" y="40200"/>
                  </a:lnTo>
                  <a:lnTo>
                    <a:pt x="146447" y="40200"/>
                  </a:lnTo>
                  <a:lnTo>
                    <a:pt x="155063" y="31586"/>
                  </a:lnTo>
                  <a:lnTo>
                    <a:pt x="155063" y="17228"/>
                  </a:lnTo>
                  <a:lnTo>
                    <a:pt x="152192" y="11483"/>
                  </a:lnTo>
                  <a:lnTo>
                    <a:pt x="146447" y="5741"/>
                  </a:lnTo>
                  <a:lnTo>
                    <a:pt x="134964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8444523" y="501864"/>
            <a:ext cx="456565" cy="450850"/>
          </a:xfrm>
          <a:custGeom>
            <a:avLst/>
            <a:gdLst/>
            <a:ahLst/>
            <a:cxnLst/>
            <a:rect l="l" t="t" r="r" b="b"/>
            <a:pathLst>
              <a:path w="456565" h="450850">
                <a:moveTo>
                  <a:pt x="402012" y="0"/>
                </a:moveTo>
                <a:lnTo>
                  <a:pt x="390528" y="0"/>
                </a:lnTo>
                <a:lnTo>
                  <a:pt x="375451" y="10411"/>
                </a:lnTo>
                <a:lnTo>
                  <a:pt x="366298" y="16557"/>
                </a:lnTo>
                <a:lnTo>
                  <a:pt x="356068" y="22971"/>
                </a:lnTo>
                <a:lnTo>
                  <a:pt x="349562" y="25619"/>
                </a:lnTo>
                <a:lnTo>
                  <a:pt x="342787" y="29075"/>
                </a:lnTo>
                <a:lnTo>
                  <a:pt x="335473" y="33069"/>
                </a:lnTo>
                <a:lnTo>
                  <a:pt x="327351" y="37332"/>
                </a:lnTo>
                <a:lnTo>
                  <a:pt x="244080" y="71788"/>
                </a:lnTo>
                <a:lnTo>
                  <a:pt x="230035" y="79909"/>
                </a:lnTo>
                <a:lnTo>
                  <a:pt x="184539" y="110240"/>
                </a:lnTo>
                <a:lnTo>
                  <a:pt x="155063" y="155063"/>
                </a:lnTo>
                <a:lnTo>
                  <a:pt x="146448" y="201010"/>
                </a:lnTo>
                <a:lnTo>
                  <a:pt x="146400" y="247130"/>
                </a:lnTo>
                <a:lnTo>
                  <a:pt x="143127" y="259291"/>
                </a:lnTo>
                <a:lnTo>
                  <a:pt x="137114" y="270284"/>
                </a:lnTo>
                <a:lnTo>
                  <a:pt x="127872" y="279661"/>
                </a:lnTo>
                <a:lnTo>
                  <a:pt x="98797" y="296441"/>
                </a:lnTo>
                <a:lnTo>
                  <a:pt x="75285" y="308556"/>
                </a:lnTo>
                <a:lnTo>
                  <a:pt x="68915" y="312999"/>
                </a:lnTo>
                <a:lnTo>
                  <a:pt x="54917" y="323766"/>
                </a:lnTo>
                <a:lnTo>
                  <a:pt x="43070" y="334534"/>
                </a:lnTo>
                <a:lnTo>
                  <a:pt x="33379" y="345301"/>
                </a:lnTo>
                <a:lnTo>
                  <a:pt x="25840" y="356069"/>
                </a:lnTo>
                <a:lnTo>
                  <a:pt x="21579" y="362082"/>
                </a:lnTo>
                <a:lnTo>
                  <a:pt x="17586" y="367557"/>
                </a:lnTo>
                <a:lnTo>
                  <a:pt x="14132" y="373031"/>
                </a:lnTo>
                <a:lnTo>
                  <a:pt x="11484" y="379044"/>
                </a:lnTo>
                <a:lnTo>
                  <a:pt x="6055" y="387164"/>
                </a:lnTo>
                <a:lnTo>
                  <a:pt x="2511" y="394477"/>
                </a:lnTo>
                <a:lnTo>
                  <a:pt x="582" y="401251"/>
                </a:lnTo>
                <a:lnTo>
                  <a:pt x="0" y="407757"/>
                </a:lnTo>
                <a:lnTo>
                  <a:pt x="1121" y="415879"/>
                </a:lnTo>
                <a:lnTo>
                  <a:pt x="38898" y="443562"/>
                </a:lnTo>
                <a:lnTo>
                  <a:pt x="85111" y="450203"/>
                </a:lnTo>
                <a:lnTo>
                  <a:pt x="111988" y="450832"/>
                </a:lnTo>
                <a:lnTo>
                  <a:pt x="152190" y="450832"/>
                </a:lnTo>
                <a:lnTo>
                  <a:pt x="249821" y="445086"/>
                </a:lnTo>
                <a:lnTo>
                  <a:pt x="369304" y="428845"/>
                </a:lnTo>
                <a:lnTo>
                  <a:pt x="428440" y="405334"/>
                </a:lnTo>
                <a:lnTo>
                  <a:pt x="456570" y="381914"/>
                </a:lnTo>
                <a:lnTo>
                  <a:pt x="172289" y="381914"/>
                </a:lnTo>
                <a:lnTo>
                  <a:pt x="156497" y="380479"/>
                </a:lnTo>
                <a:lnTo>
                  <a:pt x="139179" y="379492"/>
                </a:lnTo>
                <a:lnTo>
                  <a:pt x="114861" y="379044"/>
                </a:lnTo>
                <a:lnTo>
                  <a:pt x="98662" y="376889"/>
                </a:lnTo>
                <a:lnTo>
                  <a:pt x="60299" y="370429"/>
                </a:lnTo>
                <a:lnTo>
                  <a:pt x="54557" y="364684"/>
                </a:lnTo>
                <a:lnTo>
                  <a:pt x="59403" y="356609"/>
                </a:lnTo>
                <a:lnTo>
                  <a:pt x="65325" y="349610"/>
                </a:lnTo>
                <a:lnTo>
                  <a:pt x="72325" y="343688"/>
                </a:lnTo>
                <a:lnTo>
                  <a:pt x="80402" y="338843"/>
                </a:lnTo>
                <a:lnTo>
                  <a:pt x="91125" y="334534"/>
                </a:lnTo>
                <a:lnTo>
                  <a:pt x="101579" y="330227"/>
                </a:lnTo>
                <a:lnTo>
                  <a:pt x="138371" y="311338"/>
                </a:lnTo>
                <a:lnTo>
                  <a:pt x="164213" y="280020"/>
                </a:lnTo>
                <a:lnTo>
                  <a:pt x="176239" y="234747"/>
                </a:lnTo>
                <a:lnTo>
                  <a:pt x="178483" y="189028"/>
                </a:lnTo>
                <a:lnTo>
                  <a:pt x="179469" y="174805"/>
                </a:lnTo>
                <a:lnTo>
                  <a:pt x="180455" y="164351"/>
                </a:lnTo>
                <a:lnTo>
                  <a:pt x="180903" y="157935"/>
                </a:lnTo>
                <a:lnTo>
                  <a:pt x="184090" y="150263"/>
                </a:lnTo>
                <a:lnTo>
                  <a:pt x="242554" y="114278"/>
                </a:lnTo>
                <a:lnTo>
                  <a:pt x="327351" y="77533"/>
                </a:lnTo>
                <a:lnTo>
                  <a:pt x="346151" y="66227"/>
                </a:lnTo>
                <a:lnTo>
                  <a:pt x="379443" y="40382"/>
                </a:lnTo>
                <a:lnTo>
                  <a:pt x="402012" y="8615"/>
                </a:lnTo>
                <a:lnTo>
                  <a:pt x="402012" y="0"/>
                </a:lnTo>
                <a:close/>
              </a:path>
              <a:path w="456565" h="450850">
                <a:moveTo>
                  <a:pt x="450828" y="373298"/>
                </a:moveTo>
                <a:lnTo>
                  <a:pt x="447955" y="373298"/>
                </a:lnTo>
                <a:lnTo>
                  <a:pt x="376167" y="379044"/>
                </a:lnTo>
                <a:lnTo>
                  <a:pt x="278536" y="381914"/>
                </a:lnTo>
                <a:lnTo>
                  <a:pt x="456570" y="381914"/>
                </a:lnTo>
                <a:lnTo>
                  <a:pt x="453701" y="376171"/>
                </a:lnTo>
                <a:lnTo>
                  <a:pt x="450828" y="37329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4a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6644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4b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37333" y="1907420"/>
            <a:ext cx="8871195" cy="42441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17281" y="2001427"/>
            <a:ext cx="226720" cy="21427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33140" y="2634375"/>
            <a:ext cx="7075388" cy="42579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017281" y="2735294"/>
            <a:ext cx="226720" cy="214279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164631" y="3342881"/>
            <a:ext cx="10644505" cy="420370"/>
            <a:chOff x="1164631" y="3342881"/>
            <a:chExt cx="10644505" cy="420370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809018" y="3363696"/>
              <a:ext cx="999510" cy="39538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64631" y="3342881"/>
              <a:ext cx="9611208" cy="420343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017281" y="3432820"/>
            <a:ext cx="226720" cy="214278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24301" y="3850318"/>
            <a:ext cx="10684226" cy="416116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10963846" y="4441543"/>
            <a:ext cx="845185" cy="274320"/>
            <a:chOff x="10963846" y="4441543"/>
            <a:chExt cx="845185" cy="274320"/>
          </a:xfrm>
        </p:grpSpPr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382731" y="4441543"/>
              <a:ext cx="425794" cy="20322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104858" y="4470574"/>
              <a:ext cx="246075" cy="24469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0963846" y="4604673"/>
              <a:ext cx="107950" cy="32384"/>
            </a:xfrm>
            <a:custGeom>
              <a:avLst/>
              <a:gdLst/>
              <a:ahLst/>
              <a:cxnLst/>
              <a:rect l="l" t="t" r="r" b="b"/>
              <a:pathLst>
                <a:path w="107950" h="32385">
                  <a:moveTo>
                    <a:pt x="69123" y="30412"/>
                  </a:moveTo>
                  <a:lnTo>
                    <a:pt x="58064" y="30412"/>
                  </a:lnTo>
                  <a:lnTo>
                    <a:pt x="63593" y="31795"/>
                  </a:lnTo>
                  <a:lnTo>
                    <a:pt x="69123" y="30412"/>
                  </a:lnTo>
                  <a:close/>
                </a:path>
                <a:path w="107950" h="32385">
                  <a:moveTo>
                    <a:pt x="106448" y="0"/>
                  </a:moveTo>
                  <a:lnTo>
                    <a:pt x="99536" y="0"/>
                  </a:lnTo>
                  <a:lnTo>
                    <a:pt x="96771" y="1383"/>
                  </a:lnTo>
                  <a:lnTo>
                    <a:pt x="92624" y="2764"/>
                  </a:lnTo>
                  <a:lnTo>
                    <a:pt x="89860" y="2764"/>
                  </a:lnTo>
                  <a:lnTo>
                    <a:pt x="81025" y="3585"/>
                  </a:lnTo>
                  <a:lnTo>
                    <a:pt x="59727" y="4709"/>
                  </a:lnTo>
                  <a:lnTo>
                    <a:pt x="47005" y="5529"/>
                  </a:lnTo>
                  <a:lnTo>
                    <a:pt x="4147" y="5529"/>
                  </a:lnTo>
                  <a:lnTo>
                    <a:pt x="1383" y="6912"/>
                  </a:lnTo>
                  <a:lnTo>
                    <a:pt x="0" y="8294"/>
                  </a:lnTo>
                  <a:lnTo>
                    <a:pt x="0" y="9677"/>
                  </a:lnTo>
                  <a:lnTo>
                    <a:pt x="1383" y="9677"/>
                  </a:lnTo>
                  <a:lnTo>
                    <a:pt x="1383" y="12442"/>
                  </a:lnTo>
                  <a:lnTo>
                    <a:pt x="11059" y="17971"/>
                  </a:lnTo>
                  <a:lnTo>
                    <a:pt x="23501" y="22118"/>
                  </a:lnTo>
                  <a:lnTo>
                    <a:pt x="30412" y="24883"/>
                  </a:lnTo>
                  <a:lnTo>
                    <a:pt x="37329" y="26266"/>
                  </a:lnTo>
                  <a:lnTo>
                    <a:pt x="42858" y="27647"/>
                  </a:lnTo>
                  <a:lnTo>
                    <a:pt x="51153" y="30412"/>
                  </a:lnTo>
                  <a:lnTo>
                    <a:pt x="85712" y="30412"/>
                  </a:lnTo>
                  <a:lnTo>
                    <a:pt x="106448" y="4147"/>
                  </a:lnTo>
                  <a:lnTo>
                    <a:pt x="107830" y="2764"/>
                  </a:lnTo>
                  <a:lnTo>
                    <a:pt x="107830" y="1383"/>
                  </a:lnTo>
                  <a:lnTo>
                    <a:pt x="106448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4014428" y="509007"/>
            <a:ext cx="5687695" cy="612775"/>
            <a:chOff x="4014428" y="509007"/>
            <a:chExt cx="5687695" cy="612775"/>
          </a:xfrm>
        </p:grpSpPr>
        <p:sp>
          <p:nvSpPr>
            <p:cNvPr id="21" name="object 21"/>
            <p:cNvSpPr/>
            <p:nvPr/>
          </p:nvSpPr>
          <p:spPr>
            <a:xfrm>
              <a:off x="8326055" y="688121"/>
              <a:ext cx="92075" cy="271145"/>
            </a:xfrm>
            <a:custGeom>
              <a:avLst/>
              <a:gdLst/>
              <a:ahLst/>
              <a:cxnLst/>
              <a:rect l="l" t="t" r="r" b="b"/>
              <a:pathLst>
                <a:path w="92075" h="271144">
                  <a:moveTo>
                    <a:pt x="20666" y="0"/>
                  </a:moveTo>
                  <a:lnTo>
                    <a:pt x="16073" y="4593"/>
                  </a:lnTo>
                  <a:lnTo>
                    <a:pt x="12628" y="17869"/>
                  </a:lnTo>
                  <a:lnTo>
                    <a:pt x="9184" y="29853"/>
                  </a:lnTo>
                  <a:lnTo>
                    <a:pt x="5740" y="40115"/>
                  </a:lnTo>
                  <a:lnTo>
                    <a:pt x="2296" y="48225"/>
                  </a:lnTo>
                  <a:lnTo>
                    <a:pt x="0" y="190599"/>
                  </a:lnTo>
                  <a:lnTo>
                    <a:pt x="6602" y="231645"/>
                  </a:lnTo>
                  <a:lnTo>
                    <a:pt x="30426" y="267527"/>
                  </a:lnTo>
                  <a:lnTo>
                    <a:pt x="45928" y="270972"/>
                  </a:lnTo>
                  <a:lnTo>
                    <a:pt x="55111" y="270972"/>
                  </a:lnTo>
                  <a:lnTo>
                    <a:pt x="70217" y="260531"/>
                  </a:lnTo>
                  <a:lnTo>
                    <a:pt x="81232" y="246000"/>
                  </a:lnTo>
                  <a:lnTo>
                    <a:pt x="88373" y="226732"/>
                  </a:lnTo>
                  <a:lnTo>
                    <a:pt x="91854" y="202082"/>
                  </a:lnTo>
                  <a:lnTo>
                    <a:pt x="90956" y="194295"/>
                  </a:lnTo>
                  <a:lnTo>
                    <a:pt x="88122" y="188016"/>
                  </a:lnTo>
                  <a:lnTo>
                    <a:pt x="83134" y="183029"/>
                  </a:lnTo>
                  <a:lnTo>
                    <a:pt x="75779" y="179118"/>
                  </a:lnTo>
                  <a:lnTo>
                    <a:pt x="68888" y="176822"/>
                  </a:lnTo>
                  <a:lnTo>
                    <a:pt x="66592" y="174524"/>
                  </a:lnTo>
                  <a:lnTo>
                    <a:pt x="59705" y="174524"/>
                  </a:lnTo>
                  <a:lnTo>
                    <a:pt x="55111" y="179118"/>
                  </a:lnTo>
                  <a:lnTo>
                    <a:pt x="50734" y="188590"/>
                  </a:lnTo>
                  <a:lnTo>
                    <a:pt x="43632" y="206673"/>
                  </a:lnTo>
                  <a:lnTo>
                    <a:pt x="40186" y="203623"/>
                  </a:lnTo>
                  <a:lnTo>
                    <a:pt x="28525" y="157840"/>
                  </a:lnTo>
                  <a:lnTo>
                    <a:pt x="27593" y="119018"/>
                  </a:lnTo>
                  <a:lnTo>
                    <a:pt x="27629" y="75027"/>
                  </a:lnTo>
                  <a:lnTo>
                    <a:pt x="28131" y="51956"/>
                  </a:lnTo>
                  <a:lnTo>
                    <a:pt x="29494" y="29315"/>
                  </a:lnTo>
                  <a:lnTo>
                    <a:pt x="32147" y="6891"/>
                  </a:lnTo>
                  <a:lnTo>
                    <a:pt x="27557" y="2297"/>
                  </a:lnTo>
                  <a:lnTo>
                    <a:pt x="25260" y="2297"/>
                  </a:lnTo>
                  <a:lnTo>
                    <a:pt x="20666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197458" y="810692"/>
              <a:ext cx="87260" cy="15069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797891" y="649083"/>
              <a:ext cx="360680" cy="370205"/>
            </a:xfrm>
            <a:custGeom>
              <a:avLst/>
              <a:gdLst/>
              <a:ahLst/>
              <a:cxnLst/>
              <a:rect l="l" t="t" r="r" b="b"/>
              <a:pathLst>
                <a:path w="360679" h="370205">
                  <a:moveTo>
                    <a:pt x="34444" y="156154"/>
                  </a:moveTo>
                  <a:lnTo>
                    <a:pt x="29851" y="156154"/>
                  </a:lnTo>
                  <a:lnTo>
                    <a:pt x="25261" y="160747"/>
                  </a:lnTo>
                  <a:lnTo>
                    <a:pt x="20559" y="170649"/>
                  </a:lnTo>
                  <a:lnTo>
                    <a:pt x="16935" y="179691"/>
                  </a:lnTo>
                  <a:lnTo>
                    <a:pt x="14602" y="187872"/>
                  </a:lnTo>
                  <a:lnTo>
                    <a:pt x="13801" y="194976"/>
                  </a:lnTo>
                  <a:lnTo>
                    <a:pt x="13745" y="195299"/>
                  </a:lnTo>
                  <a:lnTo>
                    <a:pt x="7793" y="215284"/>
                  </a:lnTo>
                  <a:lnTo>
                    <a:pt x="3444" y="234805"/>
                  </a:lnTo>
                  <a:lnTo>
                    <a:pt x="961" y="252601"/>
                  </a:lnTo>
                  <a:lnTo>
                    <a:pt x="861" y="253319"/>
                  </a:lnTo>
                  <a:lnTo>
                    <a:pt x="155" y="267778"/>
                  </a:lnTo>
                  <a:lnTo>
                    <a:pt x="98" y="268962"/>
                  </a:lnTo>
                  <a:lnTo>
                    <a:pt x="0" y="270972"/>
                  </a:lnTo>
                  <a:lnTo>
                    <a:pt x="489" y="279906"/>
                  </a:lnTo>
                  <a:lnTo>
                    <a:pt x="507" y="280230"/>
                  </a:lnTo>
                  <a:lnTo>
                    <a:pt x="628" y="282453"/>
                  </a:lnTo>
                  <a:lnTo>
                    <a:pt x="717" y="284069"/>
                  </a:lnTo>
                  <a:lnTo>
                    <a:pt x="825" y="286042"/>
                  </a:lnTo>
                  <a:lnTo>
                    <a:pt x="3157" y="300251"/>
                  </a:lnTo>
                  <a:lnTo>
                    <a:pt x="6781" y="313598"/>
                  </a:lnTo>
                  <a:lnTo>
                    <a:pt x="11480" y="326085"/>
                  </a:lnTo>
                  <a:lnTo>
                    <a:pt x="14423" y="334301"/>
                  </a:lnTo>
                  <a:lnTo>
                    <a:pt x="43091" y="360674"/>
                  </a:lnTo>
                  <a:lnTo>
                    <a:pt x="71186" y="369717"/>
                  </a:lnTo>
                  <a:lnTo>
                    <a:pt x="100931" y="365806"/>
                  </a:lnTo>
                  <a:lnTo>
                    <a:pt x="128309" y="353929"/>
                  </a:lnTo>
                  <a:lnTo>
                    <a:pt x="153533" y="333871"/>
                  </a:lnTo>
                  <a:lnTo>
                    <a:pt x="176820" y="305417"/>
                  </a:lnTo>
                  <a:lnTo>
                    <a:pt x="82670" y="305417"/>
                  </a:lnTo>
                  <a:lnTo>
                    <a:pt x="69751" y="304197"/>
                  </a:lnTo>
                  <a:lnTo>
                    <a:pt x="35306" y="279906"/>
                  </a:lnTo>
                  <a:lnTo>
                    <a:pt x="27587" y="243919"/>
                  </a:lnTo>
                  <a:lnTo>
                    <a:pt x="27555" y="243414"/>
                  </a:lnTo>
                  <a:lnTo>
                    <a:pt x="28416" y="231287"/>
                  </a:lnTo>
                  <a:lnTo>
                    <a:pt x="30907" y="215860"/>
                  </a:lnTo>
                  <a:lnTo>
                    <a:pt x="31000" y="215284"/>
                  </a:lnTo>
                  <a:lnTo>
                    <a:pt x="35238" y="195299"/>
                  </a:lnTo>
                  <a:lnTo>
                    <a:pt x="41335" y="169931"/>
                  </a:lnTo>
                  <a:lnTo>
                    <a:pt x="41335" y="165341"/>
                  </a:lnTo>
                  <a:lnTo>
                    <a:pt x="39038" y="160747"/>
                  </a:lnTo>
                  <a:lnTo>
                    <a:pt x="39038" y="158451"/>
                  </a:lnTo>
                  <a:lnTo>
                    <a:pt x="34444" y="156154"/>
                  </a:lnTo>
                  <a:close/>
                </a:path>
                <a:path w="360679" h="370205">
                  <a:moveTo>
                    <a:pt x="208969" y="87264"/>
                  </a:moveTo>
                  <a:lnTo>
                    <a:pt x="197570" y="122714"/>
                  </a:lnTo>
                  <a:lnTo>
                    <a:pt x="197484" y="124006"/>
                  </a:lnTo>
                  <a:lnTo>
                    <a:pt x="199136" y="143811"/>
                  </a:lnTo>
                  <a:lnTo>
                    <a:pt x="200278" y="160747"/>
                  </a:lnTo>
                  <a:lnTo>
                    <a:pt x="200356" y="161894"/>
                  </a:lnTo>
                  <a:lnTo>
                    <a:pt x="200431" y="165341"/>
                  </a:lnTo>
                  <a:lnTo>
                    <a:pt x="200532" y="169931"/>
                  </a:lnTo>
                  <a:lnTo>
                    <a:pt x="200623" y="179691"/>
                  </a:lnTo>
                  <a:lnTo>
                    <a:pt x="199782" y="192895"/>
                  </a:lnTo>
                  <a:lnTo>
                    <a:pt x="182668" y="243919"/>
                  </a:lnTo>
                  <a:lnTo>
                    <a:pt x="146107" y="285038"/>
                  </a:lnTo>
                  <a:lnTo>
                    <a:pt x="114818" y="298530"/>
                  </a:lnTo>
                  <a:lnTo>
                    <a:pt x="106565" y="301542"/>
                  </a:lnTo>
                  <a:lnTo>
                    <a:pt x="98743" y="303695"/>
                  </a:lnTo>
                  <a:lnTo>
                    <a:pt x="90922" y="304986"/>
                  </a:lnTo>
                  <a:lnTo>
                    <a:pt x="82670" y="305417"/>
                  </a:lnTo>
                  <a:lnTo>
                    <a:pt x="176820" y="305417"/>
                  </a:lnTo>
                  <a:lnTo>
                    <a:pt x="197918" y="270147"/>
                  </a:lnTo>
                  <a:lnTo>
                    <a:pt x="212987" y="233369"/>
                  </a:lnTo>
                  <a:lnTo>
                    <a:pt x="222028" y="195299"/>
                  </a:lnTo>
                  <a:lnTo>
                    <a:pt x="225042" y="156154"/>
                  </a:lnTo>
                  <a:lnTo>
                    <a:pt x="225042" y="137917"/>
                  </a:lnTo>
                  <a:lnTo>
                    <a:pt x="222746" y="137783"/>
                  </a:lnTo>
                  <a:lnTo>
                    <a:pt x="233978" y="137783"/>
                  </a:lnTo>
                  <a:lnTo>
                    <a:pt x="269248" y="114819"/>
                  </a:lnTo>
                  <a:lnTo>
                    <a:pt x="276091" y="104183"/>
                  </a:lnTo>
                  <a:lnTo>
                    <a:pt x="275562" y="103338"/>
                  </a:lnTo>
                  <a:lnTo>
                    <a:pt x="275562" y="101041"/>
                  </a:lnTo>
                  <a:lnTo>
                    <a:pt x="225042" y="101041"/>
                  </a:lnTo>
                  <a:lnTo>
                    <a:pt x="220449" y="98745"/>
                  </a:lnTo>
                  <a:lnTo>
                    <a:pt x="218152" y="98745"/>
                  </a:lnTo>
                  <a:lnTo>
                    <a:pt x="218152" y="91854"/>
                  </a:lnTo>
                  <a:lnTo>
                    <a:pt x="215855" y="91854"/>
                  </a:lnTo>
                  <a:lnTo>
                    <a:pt x="213563" y="89561"/>
                  </a:lnTo>
                  <a:lnTo>
                    <a:pt x="208969" y="87264"/>
                  </a:lnTo>
                  <a:close/>
                </a:path>
                <a:path w="360679" h="370205">
                  <a:moveTo>
                    <a:pt x="347258" y="264082"/>
                  </a:moveTo>
                  <a:lnTo>
                    <a:pt x="280155" y="264082"/>
                  </a:lnTo>
                  <a:lnTo>
                    <a:pt x="289054" y="276139"/>
                  </a:lnTo>
                  <a:lnTo>
                    <a:pt x="292749" y="280875"/>
                  </a:lnTo>
                  <a:lnTo>
                    <a:pt x="296230" y="284749"/>
                  </a:lnTo>
                  <a:lnTo>
                    <a:pt x="298526" y="287046"/>
                  </a:lnTo>
                  <a:lnTo>
                    <a:pt x="303119" y="289342"/>
                  </a:lnTo>
                  <a:lnTo>
                    <a:pt x="305417" y="291640"/>
                  </a:lnTo>
                  <a:lnTo>
                    <a:pt x="310010" y="293936"/>
                  </a:lnTo>
                  <a:lnTo>
                    <a:pt x="319194" y="293936"/>
                  </a:lnTo>
                  <a:lnTo>
                    <a:pt x="329025" y="284069"/>
                  </a:lnTo>
                  <a:lnTo>
                    <a:pt x="337565" y="275278"/>
                  </a:lnTo>
                  <a:lnTo>
                    <a:pt x="344382" y="267778"/>
                  </a:lnTo>
                  <a:lnTo>
                    <a:pt x="347258" y="264082"/>
                  </a:lnTo>
                  <a:close/>
                </a:path>
                <a:path w="360679" h="370205">
                  <a:moveTo>
                    <a:pt x="252601" y="215860"/>
                  </a:moveTo>
                  <a:lnTo>
                    <a:pt x="218152" y="250305"/>
                  </a:lnTo>
                  <a:lnTo>
                    <a:pt x="218152" y="259492"/>
                  </a:lnTo>
                  <a:lnTo>
                    <a:pt x="241117" y="282453"/>
                  </a:lnTo>
                  <a:lnTo>
                    <a:pt x="248008" y="287046"/>
                  </a:lnTo>
                  <a:lnTo>
                    <a:pt x="257191" y="287046"/>
                  </a:lnTo>
                  <a:lnTo>
                    <a:pt x="265301" y="280230"/>
                  </a:lnTo>
                  <a:lnTo>
                    <a:pt x="272118" y="273843"/>
                  </a:lnTo>
                  <a:lnTo>
                    <a:pt x="277213" y="268317"/>
                  </a:lnTo>
                  <a:lnTo>
                    <a:pt x="280155" y="264082"/>
                  </a:lnTo>
                  <a:lnTo>
                    <a:pt x="347258" y="264082"/>
                  </a:lnTo>
                  <a:lnTo>
                    <a:pt x="349045" y="261785"/>
                  </a:lnTo>
                  <a:lnTo>
                    <a:pt x="351341" y="257195"/>
                  </a:lnTo>
                  <a:lnTo>
                    <a:pt x="351341" y="252601"/>
                  </a:lnTo>
                  <a:lnTo>
                    <a:pt x="346006" y="248008"/>
                  </a:lnTo>
                  <a:lnTo>
                    <a:pt x="284749" y="248008"/>
                  </a:lnTo>
                  <a:lnTo>
                    <a:pt x="288108" y="244649"/>
                  </a:lnTo>
                  <a:lnTo>
                    <a:pt x="279833" y="237531"/>
                  </a:lnTo>
                  <a:lnTo>
                    <a:pt x="271831" y="230211"/>
                  </a:lnTo>
                  <a:lnTo>
                    <a:pt x="265121" y="223753"/>
                  </a:lnTo>
                  <a:lnTo>
                    <a:pt x="259487" y="218156"/>
                  </a:lnTo>
                  <a:lnTo>
                    <a:pt x="252601" y="215860"/>
                  </a:lnTo>
                  <a:close/>
                </a:path>
                <a:path w="360679" h="370205">
                  <a:moveTo>
                    <a:pt x="319194" y="222750"/>
                  </a:moveTo>
                  <a:lnTo>
                    <a:pt x="310010" y="222750"/>
                  </a:lnTo>
                  <a:lnTo>
                    <a:pt x="288108" y="244649"/>
                  </a:lnTo>
                  <a:lnTo>
                    <a:pt x="289342" y="245711"/>
                  </a:lnTo>
                  <a:lnTo>
                    <a:pt x="287046" y="248008"/>
                  </a:lnTo>
                  <a:lnTo>
                    <a:pt x="346006" y="248008"/>
                  </a:lnTo>
                  <a:lnTo>
                    <a:pt x="341798" y="244385"/>
                  </a:lnTo>
                  <a:lnTo>
                    <a:pt x="333546" y="236814"/>
                  </a:lnTo>
                  <a:lnTo>
                    <a:pt x="326155" y="229674"/>
                  </a:lnTo>
                  <a:lnTo>
                    <a:pt x="319194" y="222750"/>
                  </a:lnTo>
                  <a:close/>
                </a:path>
                <a:path w="360679" h="370205">
                  <a:moveTo>
                    <a:pt x="233978" y="137783"/>
                  </a:moveTo>
                  <a:lnTo>
                    <a:pt x="225042" y="137783"/>
                  </a:lnTo>
                  <a:lnTo>
                    <a:pt x="225042" y="137917"/>
                  </a:lnTo>
                  <a:lnTo>
                    <a:pt x="231359" y="138285"/>
                  </a:lnTo>
                  <a:lnTo>
                    <a:pt x="233978" y="137783"/>
                  </a:lnTo>
                  <a:close/>
                </a:path>
                <a:path w="360679" h="370205">
                  <a:moveTo>
                    <a:pt x="307713" y="0"/>
                  </a:moveTo>
                  <a:lnTo>
                    <a:pt x="298526" y="0"/>
                  </a:lnTo>
                  <a:lnTo>
                    <a:pt x="293932" y="4593"/>
                  </a:lnTo>
                  <a:lnTo>
                    <a:pt x="277859" y="41335"/>
                  </a:lnTo>
                  <a:lnTo>
                    <a:pt x="273265" y="57410"/>
                  </a:lnTo>
                  <a:lnTo>
                    <a:pt x="270972" y="64300"/>
                  </a:lnTo>
                  <a:lnTo>
                    <a:pt x="246572" y="96448"/>
                  </a:lnTo>
                  <a:lnTo>
                    <a:pt x="229637" y="101041"/>
                  </a:lnTo>
                  <a:lnTo>
                    <a:pt x="277859" y="101041"/>
                  </a:lnTo>
                  <a:lnTo>
                    <a:pt x="307713" y="124006"/>
                  </a:lnTo>
                  <a:lnTo>
                    <a:pt x="323679" y="119664"/>
                  </a:lnTo>
                  <a:lnTo>
                    <a:pt x="337278" y="109940"/>
                  </a:lnTo>
                  <a:lnTo>
                    <a:pt x="348724" y="94618"/>
                  </a:lnTo>
                  <a:lnTo>
                    <a:pt x="358232" y="73483"/>
                  </a:lnTo>
                  <a:lnTo>
                    <a:pt x="360421" y="65268"/>
                  </a:lnTo>
                  <a:lnTo>
                    <a:pt x="360344" y="62003"/>
                  </a:lnTo>
                  <a:lnTo>
                    <a:pt x="312303" y="62003"/>
                  </a:lnTo>
                  <a:lnTo>
                    <a:pt x="313732" y="60268"/>
                  </a:lnTo>
                  <a:lnTo>
                    <a:pt x="312303" y="57410"/>
                  </a:lnTo>
                  <a:lnTo>
                    <a:pt x="307736" y="50557"/>
                  </a:lnTo>
                  <a:lnTo>
                    <a:pt x="307713" y="48225"/>
                  </a:lnTo>
                  <a:lnTo>
                    <a:pt x="305417" y="43632"/>
                  </a:lnTo>
                  <a:lnTo>
                    <a:pt x="305417" y="39038"/>
                  </a:lnTo>
                  <a:lnTo>
                    <a:pt x="305739" y="34444"/>
                  </a:lnTo>
                  <a:lnTo>
                    <a:pt x="305811" y="33406"/>
                  </a:lnTo>
                  <a:lnTo>
                    <a:pt x="306852" y="26697"/>
                  </a:lnTo>
                  <a:lnTo>
                    <a:pt x="308323" y="18695"/>
                  </a:lnTo>
                  <a:lnTo>
                    <a:pt x="310010" y="9187"/>
                  </a:lnTo>
                  <a:lnTo>
                    <a:pt x="312303" y="4593"/>
                  </a:lnTo>
                  <a:lnTo>
                    <a:pt x="307713" y="0"/>
                  </a:lnTo>
                  <a:close/>
                </a:path>
                <a:path w="360679" h="370205">
                  <a:moveTo>
                    <a:pt x="339862" y="34444"/>
                  </a:moveTo>
                  <a:lnTo>
                    <a:pt x="332971" y="34444"/>
                  </a:lnTo>
                  <a:lnTo>
                    <a:pt x="330674" y="36742"/>
                  </a:lnTo>
                  <a:lnTo>
                    <a:pt x="324575" y="44888"/>
                  </a:lnTo>
                  <a:lnTo>
                    <a:pt x="315820" y="57733"/>
                  </a:lnTo>
                  <a:lnTo>
                    <a:pt x="313732" y="60268"/>
                  </a:lnTo>
                  <a:lnTo>
                    <a:pt x="314600" y="62003"/>
                  </a:lnTo>
                  <a:lnTo>
                    <a:pt x="360344" y="62003"/>
                  </a:lnTo>
                  <a:lnTo>
                    <a:pt x="360243" y="57733"/>
                  </a:lnTo>
                  <a:lnTo>
                    <a:pt x="357909" y="50557"/>
                  </a:lnTo>
                  <a:lnTo>
                    <a:pt x="353639" y="43632"/>
                  </a:lnTo>
                  <a:lnTo>
                    <a:pt x="344455" y="39038"/>
                  </a:lnTo>
                  <a:lnTo>
                    <a:pt x="339862" y="3444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330245" y="509007"/>
              <a:ext cx="2434389" cy="61260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14428" y="598564"/>
              <a:ext cx="1272186" cy="36512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456943" y="600861"/>
              <a:ext cx="1245235" cy="464184"/>
            </a:xfrm>
            <a:custGeom>
              <a:avLst/>
              <a:gdLst/>
              <a:ahLst/>
              <a:cxnLst/>
              <a:rect l="l" t="t" r="r" b="b"/>
              <a:pathLst>
                <a:path w="1245234" h="464184">
                  <a:moveTo>
                    <a:pt x="174523" y="275564"/>
                  </a:moveTo>
                  <a:lnTo>
                    <a:pt x="173189" y="257479"/>
                  </a:lnTo>
                  <a:lnTo>
                    <a:pt x="169062" y="241122"/>
                  </a:lnTo>
                  <a:lnTo>
                    <a:pt x="162344" y="227342"/>
                  </a:lnTo>
                  <a:lnTo>
                    <a:pt x="161925" y="226479"/>
                  </a:lnTo>
                  <a:lnTo>
                    <a:pt x="151561" y="213563"/>
                  </a:lnTo>
                  <a:lnTo>
                    <a:pt x="140398" y="203200"/>
                  </a:lnTo>
                  <a:lnTo>
                    <a:pt x="127736" y="196062"/>
                  </a:lnTo>
                  <a:lnTo>
                    <a:pt x="126301" y="195643"/>
                  </a:lnTo>
                  <a:lnTo>
                    <a:pt x="126301" y="277863"/>
                  </a:lnTo>
                  <a:lnTo>
                    <a:pt x="125831" y="289064"/>
                  </a:lnTo>
                  <a:lnTo>
                    <a:pt x="100647" y="322973"/>
                  </a:lnTo>
                  <a:lnTo>
                    <a:pt x="94145" y="323786"/>
                  </a:lnTo>
                  <a:lnTo>
                    <a:pt x="86614" y="322973"/>
                  </a:lnTo>
                  <a:lnTo>
                    <a:pt x="86385" y="322973"/>
                  </a:lnTo>
                  <a:lnTo>
                    <a:pt x="59423" y="294220"/>
                  </a:lnTo>
                  <a:lnTo>
                    <a:pt x="57505" y="275564"/>
                  </a:lnTo>
                  <a:lnTo>
                    <a:pt x="57404" y="273265"/>
                  </a:lnTo>
                  <a:lnTo>
                    <a:pt x="71678" y="234226"/>
                  </a:lnTo>
                  <a:lnTo>
                    <a:pt x="89560" y="227342"/>
                  </a:lnTo>
                  <a:lnTo>
                    <a:pt x="97383" y="228168"/>
                  </a:lnTo>
                  <a:lnTo>
                    <a:pt x="125476" y="265303"/>
                  </a:lnTo>
                  <a:lnTo>
                    <a:pt x="126301" y="277863"/>
                  </a:lnTo>
                  <a:lnTo>
                    <a:pt x="126301" y="195643"/>
                  </a:lnTo>
                  <a:lnTo>
                    <a:pt x="113893" y="191973"/>
                  </a:lnTo>
                  <a:lnTo>
                    <a:pt x="114173" y="191973"/>
                  </a:lnTo>
                  <a:lnTo>
                    <a:pt x="98742" y="190601"/>
                  </a:lnTo>
                  <a:lnTo>
                    <a:pt x="85077" y="191973"/>
                  </a:lnTo>
                  <a:lnTo>
                    <a:pt x="85331" y="191973"/>
                  </a:lnTo>
                  <a:lnTo>
                    <a:pt x="73190" y="196062"/>
                  </a:lnTo>
                  <a:lnTo>
                    <a:pt x="62255" y="203200"/>
                  </a:lnTo>
                  <a:lnTo>
                    <a:pt x="52819" y="213563"/>
                  </a:lnTo>
                  <a:lnTo>
                    <a:pt x="54648" y="191973"/>
                  </a:lnTo>
                  <a:lnTo>
                    <a:pt x="66598" y="153860"/>
                  </a:lnTo>
                  <a:lnTo>
                    <a:pt x="91859" y="137782"/>
                  </a:lnTo>
                  <a:lnTo>
                    <a:pt x="101041" y="137782"/>
                  </a:lnTo>
                  <a:lnTo>
                    <a:pt x="107924" y="142379"/>
                  </a:lnTo>
                  <a:lnTo>
                    <a:pt x="117119" y="151561"/>
                  </a:lnTo>
                  <a:lnTo>
                    <a:pt x="119405" y="158457"/>
                  </a:lnTo>
                  <a:lnTo>
                    <a:pt x="121704" y="167640"/>
                  </a:lnTo>
                  <a:lnTo>
                    <a:pt x="169926" y="163042"/>
                  </a:lnTo>
                  <a:lnTo>
                    <a:pt x="165976" y="148412"/>
                  </a:lnTo>
                  <a:lnTo>
                    <a:pt x="161671" y="137782"/>
                  </a:lnTo>
                  <a:lnTo>
                    <a:pt x="160743" y="135483"/>
                  </a:lnTo>
                  <a:lnTo>
                    <a:pt x="134874" y="107111"/>
                  </a:lnTo>
                  <a:lnTo>
                    <a:pt x="96443" y="96456"/>
                  </a:lnTo>
                  <a:lnTo>
                    <a:pt x="75349" y="98564"/>
                  </a:lnTo>
                  <a:lnTo>
                    <a:pt x="40906" y="114858"/>
                  </a:lnTo>
                  <a:lnTo>
                    <a:pt x="15506" y="147040"/>
                  </a:lnTo>
                  <a:lnTo>
                    <a:pt x="1727" y="200291"/>
                  </a:lnTo>
                  <a:lnTo>
                    <a:pt x="0" y="234226"/>
                  </a:lnTo>
                  <a:lnTo>
                    <a:pt x="1625" y="265303"/>
                  </a:lnTo>
                  <a:lnTo>
                    <a:pt x="14452" y="317004"/>
                  </a:lnTo>
                  <a:lnTo>
                    <a:pt x="38531" y="348653"/>
                  </a:lnTo>
                  <a:lnTo>
                    <a:pt x="89560" y="365125"/>
                  </a:lnTo>
                  <a:lnTo>
                    <a:pt x="107645" y="363804"/>
                  </a:lnTo>
                  <a:lnTo>
                    <a:pt x="151561" y="342163"/>
                  </a:lnTo>
                  <a:lnTo>
                    <a:pt x="173189" y="295021"/>
                  </a:lnTo>
                  <a:lnTo>
                    <a:pt x="174523" y="275564"/>
                  </a:lnTo>
                  <a:close/>
                </a:path>
                <a:path w="1245234" h="464184">
                  <a:moveTo>
                    <a:pt x="1198702" y="25260"/>
                  </a:moveTo>
                  <a:lnTo>
                    <a:pt x="1196403" y="25260"/>
                  </a:lnTo>
                  <a:lnTo>
                    <a:pt x="1181188" y="14363"/>
                  </a:lnTo>
                  <a:lnTo>
                    <a:pt x="1172832" y="7823"/>
                  </a:lnTo>
                  <a:lnTo>
                    <a:pt x="1164259" y="0"/>
                  </a:lnTo>
                  <a:lnTo>
                    <a:pt x="1157363" y="0"/>
                  </a:lnTo>
                  <a:lnTo>
                    <a:pt x="1155065" y="2298"/>
                  </a:lnTo>
                  <a:lnTo>
                    <a:pt x="1127518" y="36741"/>
                  </a:lnTo>
                  <a:lnTo>
                    <a:pt x="1127518" y="41338"/>
                  </a:lnTo>
                  <a:lnTo>
                    <a:pt x="1135341" y="49123"/>
                  </a:lnTo>
                  <a:lnTo>
                    <a:pt x="1141869" y="55410"/>
                  </a:lnTo>
                  <a:lnTo>
                    <a:pt x="1147533" y="60388"/>
                  </a:lnTo>
                  <a:lnTo>
                    <a:pt x="1152779" y="64300"/>
                  </a:lnTo>
                  <a:lnTo>
                    <a:pt x="1155065" y="64300"/>
                  </a:lnTo>
                  <a:lnTo>
                    <a:pt x="1159662" y="68897"/>
                  </a:lnTo>
                  <a:lnTo>
                    <a:pt x="1171143" y="68897"/>
                  </a:lnTo>
                  <a:lnTo>
                    <a:pt x="1173441" y="66598"/>
                  </a:lnTo>
                  <a:lnTo>
                    <a:pt x="1181227" y="57086"/>
                  </a:lnTo>
                  <a:lnTo>
                    <a:pt x="1187475" y="49123"/>
                  </a:lnTo>
                  <a:lnTo>
                    <a:pt x="1192491" y="42379"/>
                  </a:lnTo>
                  <a:lnTo>
                    <a:pt x="1196403" y="36741"/>
                  </a:lnTo>
                  <a:lnTo>
                    <a:pt x="1198702" y="34455"/>
                  </a:lnTo>
                  <a:lnTo>
                    <a:pt x="1198702" y="25260"/>
                  </a:lnTo>
                  <a:close/>
                </a:path>
                <a:path w="1245234" h="464184">
                  <a:moveTo>
                    <a:pt x="1233144" y="91859"/>
                  </a:moveTo>
                  <a:lnTo>
                    <a:pt x="1230845" y="89560"/>
                  </a:lnTo>
                  <a:lnTo>
                    <a:pt x="1215351" y="77787"/>
                  </a:lnTo>
                  <a:lnTo>
                    <a:pt x="1206309" y="71158"/>
                  </a:lnTo>
                  <a:lnTo>
                    <a:pt x="1196403" y="64300"/>
                  </a:lnTo>
                  <a:lnTo>
                    <a:pt x="1196403" y="62001"/>
                  </a:lnTo>
                  <a:lnTo>
                    <a:pt x="1187221" y="62001"/>
                  </a:lnTo>
                  <a:lnTo>
                    <a:pt x="1187221" y="64300"/>
                  </a:lnTo>
                  <a:lnTo>
                    <a:pt x="1167472" y="88430"/>
                  </a:lnTo>
                  <a:lnTo>
                    <a:pt x="1168844" y="89560"/>
                  </a:lnTo>
                  <a:lnTo>
                    <a:pt x="1166545" y="89560"/>
                  </a:lnTo>
                  <a:lnTo>
                    <a:pt x="1167472" y="88430"/>
                  </a:lnTo>
                  <a:lnTo>
                    <a:pt x="1162494" y="84328"/>
                  </a:lnTo>
                  <a:lnTo>
                    <a:pt x="1144625" y="72123"/>
                  </a:lnTo>
                  <a:lnTo>
                    <a:pt x="1134402" y="64300"/>
                  </a:lnTo>
                  <a:lnTo>
                    <a:pt x="1127518" y="64300"/>
                  </a:lnTo>
                  <a:lnTo>
                    <a:pt x="1097661" y="103339"/>
                  </a:lnTo>
                  <a:lnTo>
                    <a:pt x="1097661" y="107937"/>
                  </a:lnTo>
                  <a:lnTo>
                    <a:pt x="1105484" y="115684"/>
                  </a:lnTo>
                  <a:lnTo>
                    <a:pt x="1112012" y="121716"/>
                  </a:lnTo>
                  <a:lnTo>
                    <a:pt x="1117676" y="126022"/>
                  </a:lnTo>
                  <a:lnTo>
                    <a:pt x="1122921" y="128600"/>
                  </a:lnTo>
                  <a:lnTo>
                    <a:pt x="1122921" y="130898"/>
                  </a:lnTo>
                  <a:lnTo>
                    <a:pt x="1125220" y="130898"/>
                  </a:lnTo>
                  <a:lnTo>
                    <a:pt x="1129804" y="133197"/>
                  </a:lnTo>
                  <a:lnTo>
                    <a:pt x="1132103" y="135496"/>
                  </a:lnTo>
                  <a:lnTo>
                    <a:pt x="1141298" y="135496"/>
                  </a:lnTo>
                  <a:lnTo>
                    <a:pt x="1145882" y="130898"/>
                  </a:lnTo>
                  <a:lnTo>
                    <a:pt x="1161961" y="107937"/>
                  </a:lnTo>
                  <a:lnTo>
                    <a:pt x="1167130" y="114033"/>
                  </a:lnTo>
                  <a:lnTo>
                    <a:pt x="1172286" y="118846"/>
                  </a:lnTo>
                  <a:lnTo>
                    <a:pt x="1177455" y="122783"/>
                  </a:lnTo>
                  <a:lnTo>
                    <a:pt x="1182624" y="126301"/>
                  </a:lnTo>
                  <a:lnTo>
                    <a:pt x="1196403" y="133197"/>
                  </a:lnTo>
                  <a:lnTo>
                    <a:pt x="1205585" y="133197"/>
                  </a:lnTo>
                  <a:lnTo>
                    <a:pt x="1207884" y="128600"/>
                  </a:lnTo>
                  <a:lnTo>
                    <a:pt x="1225372" y="107937"/>
                  </a:lnTo>
                  <a:lnTo>
                    <a:pt x="1233144" y="98755"/>
                  </a:lnTo>
                  <a:lnTo>
                    <a:pt x="1233144" y="91859"/>
                  </a:lnTo>
                  <a:close/>
                </a:path>
                <a:path w="1245234" h="464184">
                  <a:moveTo>
                    <a:pt x="1244625" y="163042"/>
                  </a:moveTo>
                  <a:lnTo>
                    <a:pt x="1237742" y="156159"/>
                  </a:lnTo>
                  <a:lnTo>
                    <a:pt x="1235443" y="156159"/>
                  </a:lnTo>
                  <a:lnTo>
                    <a:pt x="1228547" y="158457"/>
                  </a:lnTo>
                  <a:lnTo>
                    <a:pt x="1223962" y="167640"/>
                  </a:lnTo>
                  <a:lnTo>
                    <a:pt x="1221663" y="176822"/>
                  </a:lnTo>
                  <a:lnTo>
                    <a:pt x="1219365" y="181419"/>
                  </a:lnTo>
                  <a:lnTo>
                    <a:pt x="1219365" y="183718"/>
                  </a:lnTo>
                  <a:lnTo>
                    <a:pt x="1214780" y="183718"/>
                  </a:lnTo>
                  <a:lnTo>
                    <a:pt x="1210183" y="181419"/>
                  </a:lnTo>
                  <a:lnTo>
                    <a:pt x="1203299" y="181419"/>
                  </a:lnTo>
                  <a:lnTo>
                    <a:pt x="1166545" y="218160"/>
                  </a:lnTo>
                  <a:lnTo>
                    <a:pt x="1161961" y="225044"/>
                  </a:lnTo>
                  <a:lnTo>
                    <a:pt x="1159662" y="227342"/>
                  </a:lnTo>
                  <a:lnTo>
                    <a:pt x="1155065" y="229641"/>
                  </a:lnTo>
                  <a:lnTo>
                    <a:pt x="1132103" y="231940"/>
                  </a:lnTo>
                  <a:lnTo>
                    <a:pt x="1115707" y="235813"/>
                  </a:lnTo>
                  <a:lnTo>
                    <a:pt x="1074699" y="273265"/>
                  </a:lnTo>
                  <a:lnTo>
                    <a:pt x="1053706" y="309765"/>
                  </a:lnTo>
                  <a:lnTo>
                    <a:pt x="1033145" y="352818"/>
                  </a:lnTo>
                  <a:lnTo>
                    <a:pt x="1022451" y="371157"/>
                  </a:lnTo>
                  <a:lnTo>
                    <a:pt x="998918" y="404164"/>
                  </a:lnTo>
                  <a:lnTo>
                    <a:pt x="964755" y="429996"/>
                  </a:lnTo>
                  <a:lnTo>
                    <a:pt x="932319" y="452386"/>
                  </a:lnTo>
                  <a:lnTo>
                    <a:pt x="930021" y="454685"/>
                  </a:lnTo>
                  <a:lnTo>
                    <a:pt x="930021" y="459282"/>
                  </a:lnTo>
                  <a:lnTo>
                    <a:pt x="932319" y="461568"/>
                  </a:lnTo>
                  <a:lnTo>
                    <a:pt x="936917" y="463867"/>
                  </a:lnTo>
                  <a:lnTo>
                    <a:pt x="946099" y="463867"/>
                  </a:lnTo>
                  <a:lnTo>
                    <a:pt x="999490" y="430860"/>
                  </a:lnTo>
                  <a:lnTo>
                    <a:pt x="1040828" y="386295"/>
                  </a:lnTo>
                  <a:lnTo>
                    <a:pt x="1056322" y="355942"/>
                  </a:lnTo>
                  <a:lnTo>
                    <a:pt x="1061453" y="344741"/>
                  </a:lnTo>
                  <a:lnTo>
                    <a:pt x="1088758" y="305130"/>
                  </a:lnTo>
                  <a:lnTo>
                    <a:pt x="1132103" y="287045"/>
                  </a:lnTo>
                  <a:lnTo>
                    <a:pt x="1142936" y="284899"/>
                  </a:lnTo>
                  <a:lnTo>
                    <a:pt x="1174584" y="252933"/>
                  </a:lnTo>
                  <a:lnTo>
                    <a:pt x="1178039" y="243420"/>
                  </a:lnTo>
                  <a:lnTo>
                    <a:pt x="1181442" y="235280"/>
                  </a:lnTo>
                  <a:lnTo>
                    <a:pt x="1184630" y="228206"/>
                  </a:lnTo>
                  <a:lnTo>
                    <a:pt x="1187399" y="222427"/>
                  </a:lnTo>
                  <a:lnTo>
                    <a:pt x="1189520" y="218160"/>
                  </a:lnTo>
                  <a:lnTo>
                    <a:pt x="1194104" y="213563"/>
                  </a:lnTo>
                  <a:lnTo>
                    <a:pt x="1201000" y="213563"/>
                  </a:lnTo>
                  <a:lnTo>
                    <a:pt x="1205585" y="215861"/>
                  </a:lnTo>
                  <a:lnTo>
                    <a:pt x="1207884" y="215861"/>
                  </a:lnTo>
                  <a:lnTo>
                    <a:pt x="1212481" y="218160"/>
                  </a:lnTo>
                  <a:lnTo>
                    <a:pt x="1219365" y="218160"/>
                  </a:lnTo>
                  <a:lnTo>
                    <a:pt x="1219365" y="215861"/>
                  </a:lnTo>
                  <a:lnTo>
                    <a:pt x="1223962" y="215861"/>
                  </a:lnTo>
                  <a:lnTo>
                    <a:pt x="1226261" y="213563"/>
                  </a:lnTo>
                  <a:lnTo>
                    <a:pt x="1230845" y="206679"/>
                  </a:lnTo>
                  <a:lnTo>
                    <a:pt x="1235265" y="197281"/>
                  </a:lnTo>
                  <a:lnTo>
                    <a:pt x="1238516" y="186867"/>
                  </a:lnTo>
                  <a:lnTo>
                    <a:pt x="1238605" y="186588"/>
                  </a:lnTo>
                  <a:lnTo>
                    <a:pt x="1239316" y="183718"/>
                  </a:lnTo>
                  <a:lnTo>
                    <a:pt x="1241501" y="175031"/>
                  </a:lnTo>
                  <a:lnTo>
                    <a:pt x="1244625" y="16304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331862" y="793756"/>
              <a:ext cx="105630" cy="16763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8672805" y="598575"/>
              <a:ext cx="640715" cy="415925"/>
            </a:xfrm>
            <a:custGeom>
              <a:avLst/>
              <a:gdLst/>
              <a:ahLst/>
              <a:cxnLst/>
              <a:rect l="l" t="t" r="r" b="b"/>
              <a:pathLst>
                <a:path w="640715" h="415925">
                  <a:moveTo>
                    <a:pt x="365112" y="305409"/>
                  </a:moveTo>
                  <a:lnTo>
                    <a:pt x="362826" y="300812"/>
                  </a:lnTo>
                  <a:lnTo>
                    <a:pt x="360527" y="298526"/>
                  </a:lnTo>
                  <a:lnTo>
                    <a:pt x="358228" y="298526"/>
                  </a:lnTo>
                  <a:lnTo>
                    <a:pt x="300824" y="303110"/>
                  </a:lnTo>
                  <a:lnTo>
                    <a:pt x="222745" y="305409"/>
                  </a:lnTo>
                  <a:lnTo>
                    <a:pt x="135064" y="305409"/>
                  </a:lnTo>
                  <a:lnTo>
                    <a:pt x="125145" y="305130"/>
                  </a:lnTo>
                  <a:lnTo>
                    <a:pt x="78892" y="301396"/>
                  </a:lnTo>
                  <a:lnTo>
                    <a:pt x="43624" y="293928"/>
                  </a:lnTo>
                  <a:lnTo>
                    <a:pt x="43624" y="291630"/>
                  </a:lnTo>
                  <a:lnTo>
                    <a:pt x="72872" y="268808"/>
                  </a:lnTo>
                  <a:lnTo>
                    <a:pt x="81229" y="265798"/>
                  </a:lnTo>
                  <a:lnTo>
                    <a:pt x="89154" y="261924"/>
                  </a:lnTo>
                  <a:lnTo>
                    <a:pt x="96443" y="257187"/>
                  </a:lnTo>
                  <a:lnTo>
                    <a:pt x="110655" y="249936"/>
                  </a:lnTo>
                  <a:lnTo>
                    <a:pt x="137769" y="206667"/>
                  </a:lnTo>
                  <a:lnTo>
                    <a:pt x="142367" y="165328"/>
                  </a:lnTo>
                  <a:lnTo>
                    <a:pt x="142722" y="151485"/>
                  </a:lnTo>
                  <a:lnTo>
                    <a:pt x="143522" y="140652"/>
                  </a:lnTo>
                  <a:lnTo>
                    <a:pt x="144246" y="133007"/>
                  </a:lnTo>
                  <a:lnTo>
                    <a:pt x="144310" y="132397"/>
                  </a:lnTo>
                  <a:lnTo>
                    <a:pt x="144665" y="126288"/>
                  </a:lnTo>
                  <a:lnTo>
                    <a:pt x="193967" y="92354"/>
                  </a:lnTo>
                  <a:lnTo>
                    <a:pt x="261785" y="62001"/>
                  </a:lnTo>
                  <a:lnTo>
                    <a:pt x="303441" y="32283"/>
                  </a:lnTo>
                  <a:lnTo>
                    <a:pt x="321487" y="9182"/>
                  </a:lnTo>
                  <a:lnTo>
                    <a:pt x="321487" y="2286"/>
                  </a:lnTo>
                  <a:lnTo>
                    <a:pt x="316890" y="0"/>
                  </a:lnTo>
                  <a:lnTo>
                    <a:pt x="312305" y="0"/>
                  </a:lnTo>
                  <a:lnTo>
                    <a:pt x="306705" y="4800"/>
                  </a:lnTo>
                  <a:lnTo>
                    <a:pt x="300240" y="9182"/>
                  </a:lnTo>
                  <a:lnTo>
                    <a:pt x="292925" y="13563"/>
                  </a:lnTo>
                  <a:lnTo>
                    <a:pt x="284746" y="18364"/>
                  </a:lnTo>
                  <a:lnTo>
                    <a:pt x="279539" y="20485"/>
                  </a:lnTo>
                  <a:lnTo>
                    <a:pt x="274116" y="23241"/>
                  </a:lnTo>
                  <a:lnTo>
                    <a:pt x="268274" y="26441"/>
                  </a:lnTo>
                  <a:lnTo>
                    <a:pt x="261785" y="29845"/>
                  </a:lnTo>
                  <a:lnTo>
                    <a:pt x="195186" y="59702"/>
                  </a:lnTo>
                  <a:lnTo>
                    <a:pt x="183959" y="64871"/>
                  </a:lnTo>
                  <a:lnTo>
                    <a:pt x="147574" y="88480"/>
                  </a:lnTo>
                  <a:lnTo>
                    <a:pt x="124002" y="123990"/>
                  </a:lnTo>
                  <a:lnTo>
                    <a:pt x="117106" y="163029"/>
                  </a:lnTo>
                  <a:lnTo>
                    <a:pt x="117068" y="197624"/>
                  </a:lnTo>
                  <a:lnTo>
                    <a:pt x="114452" y="207391"/>
                  </a:lnTo>
                  <a:lnTo>
                    <a:pt x="109651" y="216433"/>
                  </a:lnTo>
                  <a:lnTo>
                    <a:pt x="102260" y="224612"/>
                  </a:lnTo>
                  <a:lnTo>
                    <a:pt x="91846" y="231927"/>
                  </a:lnTo>
                  <a:lnTo>
                    <a:pt x="79006" y="238391"/>
                  </a:lnTo>
                  <a:lnTo>
                    <a:pt x="68313" y="243979"/>
                  </a:lnTo>
                  <a:lnTo>
                    <a:pt x="60198" y="248716"/>
                  </a:lnTo>
                  <a:lnTo>
                    <a:pt x="55105" y="252590"/>
                  </a:lnTo>
                  <a:lnTo>
                    <a:pt x="43916" y="259880"/>
                  </a:lnTo>
                  <a:lnTo>
                    <a:pt x="11480" y="298526"/>
                  </a:lnTo>
                  <a:lnTo>
                    <a:pt x="9182" y="303110"/>
                  </a:lnTo>
                  <a:lnTo>
                    <a:pt x="2298" y="312293"/>
                  </a:lnTo>
                  <a:lnTo>
                    <a:pt x="0" y="319189"/>
                  </a:lnTo>
                  <a:lnTo>
                    <a:pt x="0" y="326110"/>
                  </a:lnTo>
                  <a:lnTo>
                    <a:pt x="31102" y="355066"/>
                  </a:lnTo>
                  <a:lnTo>
                    <a:pt x="89547" y="362826"/>
                  </a:lnTo>
                  <a:lnTo>
                    <a:pt x="94475" y="362826"/>
                  </a:lnTo>
                  <a:lnTo>
                    <a:pt x="103047" y="362534"/>
                  </a:lnTo>
                  <a:lnTo>
                    <a:pt x="110439" y="361962"/>
                  </a:lnTo>
                  <a:lnTo>
                    <a:pt x="111036" y="361962"/>
                  </a:lnTo>
                  <a:lnTo>
                    <a:pt x="121704" y="360527"/>
                  </a:lnTo>
                  <a:lnTo>
                    <a:pt x="199783" y="355930"/>
                  </a:lnTo>
                  <a:lnTo>
                    <a:pt x="268668" y="349046"/>
                  </a:lnTo>
                  <a:lnTo>
                    <a:pt x="295325" y="344271"/>
                  </a:lnTo>
                  <a:lnTo>
                    <a:pt x="320052" y="336702"/>
                  </a:lnTo>
                  <a:lnTo>
                    <a:pt x="342620" y="326110"/>
                  </a:lnTo>
                  <a:lnTo>
                    <a:pt x="362826" y="312293"/>
                  </a:lnTo>
                  <a:lnTo>
                    <a:pt x="365112" y="305409"/>
                  </a:lnTo>
                  <a:close/>
                </a:path>
                <a:path w="640715" h="415925">
                  <a:moveTo>
                    <a:pt x="640676" y="248005"/>
                  </a:moveTo>
                  <a:lnTo>
                    <a:pt x="638378" y="243408"/>
                  </a:lnTo>
                  <a:lnTo>
                    <a:pt x="633793" y="243408"/>
                  </a:lnTo>
                  <a:lnTo>
                    <a:pt x="629196" y="245706"/>
                  </a:lnTo>
                  <a:lnTo>
                    <a:pt x="626910" y="248005"/>
                  </a:lnTo>
                  <a:lnTo>
                    <a:pt x="621741" y="259664"/>
                  </a:lnTo>
                  <a:lnTo>
                    <a:pt x="616572" y="270675"/>
                  </a:lnTo>
                  <a:lnTo>
                    <a:pt x="584238" y="318757"/>
                  </a:lnTo>
                  <a:lnTo>
                    <a:pt x="531634" y="349758"/>
                  </a:lnTo>
                  <a:lnTo>
                    <a:pt x="500595" y="353631"/>
                  </a:lnTo>
                  <a:lnTo>
                    <a:pt x="490664" y="353161"/>
                  </a:lnTo>
                  <a:lnTo>
                    <a:pt x="449795" y="334403"/>
                  </a:lnTo>
                  <a:lnTo>
                    <a:pt x="436702" y="290449"/>
                  </a:lnTo>
                  <a:lnTo>
                    <a:pt x="436308" y="280149"/>
                  </a:lnTo>
                  <a:lnTo>
                    <a:pt x="442366" y="243878"/>
                  </a:lnTo>
                  <a:lnTo>
                    <a:pt x="460705" y="206959"/>
                  </a:lnTo>
                  <a:lnTo>
                    <a:pt x="491528" y="168744"/>
                  </a:lnTo>
                  <a:lnTo>
                    <a:pt x="535051" y="128587"/>
                  </a:lnTo>
                  <a:lnTo>
                    <a:pt x="555713" y="98742"/>
                  </a:lnTo>
                  <a:lnTo>
                    <a:pt x="558012" y="91846"/>
                  </a:lnTo>
                  <a:lnTo>
                    <a:pt x="558012" y="87249"/>
                  </a:lnTo>
                  <a:lnTo>
                    <a:pt x="555713" y="84963"/>
                  </a:lnTo>
                  <a:lnTo>
                    <a:pt x="548830" y="87249"/>
                  </a:lnTo>
                  <a:lnTo>
                    <a:pt x="540639" y="93713"/>
                  </a:lnTo>
                  <a:lnTo>
                    <a:pt x="526872" y="104051"/>
                  </a:lnTo>
                  <a:lnTo>
                    <a:pt x="514388" y="112522"/>
                  </a:lnTo>
                  <a:lnTo>
                    <a:pt x="509790" y="117106"/>
                  </a:lnTo>
                  <a:lnTo>
                    <a:pt x="507492" y="117106"/>
                  </a:lnTo>
                  <a:lnTo>
                    <a:pt x="473049" y="103327"/>
                  </a:lnTo>
                  <a:lnTo>
                    <a:pt x="473049" y="101041"/>
                  </a:lnTo>
                  <a:lnTo>
                    <a:pt x="475348" y="98742"/>
                  </a:lnTo>
                  <a:lnTo>
                    <a:pt x="481838" y="89662"/>
                  </a:lnTo>
                  <a:lnTo>
                    <a:pt x="487680" y="82956"/>
                  </a:lnTo>
                  <a:lnTo>
                    <a:pt x="493102" y="78397"/>
                  </a:lnTo>
                  <a:lnTo>
                    <a:pt x="498309" y="75768"/>
                  </a:lnTo>
                  <a:lnTo>
                    <a:pt x="500595" y="78066"/>
                  </a:lnTo>
                  <a:lnTo>
                    <a:pt x="505193" y="78066"/>
                  </a:lnTo>
                  <a:lnTo>
                    <a:pt x="507492" y="80365"/>
                  </a:lnTo>
                  <a:lnTo>
                    <a:pt x="512089" y="80365"/>
                  </a:lnTo>
                  <a:lnTo>
                    <a:pt x="516674" y="82664"/>
                  </a:lnTo>
                  <a:lnTo>
                    <a:pt x="521271" y="82664"/>
                  </a:lnTo>
                  <a:lnTo>
                    <a:pt x="523570" y="80365"/>
                  </a:lnTo>
                  <a:lnTo>
                    <a:pt x="525868" y="75768"/>
                  </a:lnTo>
                  <a:lnTo>
                    <a:pt x="528154" y="73482"/>
                  </a:lnTo>
                  <a:lnTo>
                    <a:pt x="528154" y="62001"/>
                  </a:lnTo>
                  <a:lnTo>
                    <a:pt x="525868" y="57404"/>
                  </a:lnTo>
                  <a:lnTo>
                    <a:pt x="521271" y="52806"/>
                  </a:lnTo>
                  <a:lnTo>
                    <a:pt x="512089" y="48221"/>
                  </a:lnTo>
                  <a:lnTo>
                    <a:pt x="505193" y="48221"/>
                  </a:lnTo>
                  <a:lnTo>
                    <a:pt x="466153" y="75768"/>
                  </a:lnTo>
                  <a:lnTo>
                    <a:pt x="460629" y="84353"/>
                  </a:lnTo>
                  <a:lnTo>
                    <a:pt x="454672" y="92710"/>
                  </a:lnTo>
                  <a:lnTo>
                    <a:pt x="443191" y="107924"/>
                  </a:lnTo>
                  <a:lnTo>
                    <a:pt x="440893" y="114808"/>
                  </a:lnTo>
                  <a:lnTo>
                    <a:pt x="436308" y="119405"/>
                  </a:lnTo>
                  <a:lnTo>
                    <a:pt x="434009" y="123990"/>
                  </a:lnTo>
                  <a:lnTo>
                    <a:pt x="429412" y="128587"/>
                  </a:lnTo>
                  <a:lnTo>
                    <a:pt x="429412" y="149263"/>
                  </a:lnTo>
                  <a:lnTo>
                    <a:pt x="436308" y="156146"/>
                  </a:lnTo>
                  <a:lnTo>
                    <a:pt x="443191" y="160743"/>
                  </a:lnTo>
                  <a:lnTo>
                    <a:pt x="445490" y="160743"/>
                  </a:lnTo>
                  <a:lnTo>
                    <a:pt x="452374" y="165328"/>
                  </a:lnTo>
                  <a:lnTo>
                    <a:pt x="461111" y="170586"/>
                  </a:lnTo>
                  <a:lnTo>
                    <a:pt x="457720" y="175488"/>
                  </a:lnTo>
                  <a:lnTo>
                    <a:pt x="443191" y="195186"/>
                  </a:lnTo>
                  <a:lnTo>
                    <a:pt x="440893" y="199771"/>
                  </a:lnTo>
                  <a:lnTo>
                    <a:pt x="440893" y="202069"/>
                  </a:lnTo>
                  <a:lnTo>
                    <a:pt x="438607" y="204368"/>
                  </a:lnTo>
                  <a:lnTo>
                    <a:pt x="423532" y="235877"/>
                  </a:lnTo>
                  <a:lnTo>
                    <a:pt x="412762" y="265226"/>
                  </a:lnTo>
                  <a:lnTo>
                    <a:pt x="406311" y="292849"/>
                  </a:lnTo>
                  <a:lnTo>
                    <a:pt x="404152" y="319189"/>
                  </a:lnTo>
                  <a:lnTo>
                    <a:pt x="406768" y="348970"/>
                  </a:lnTo>
                  <a:lnTo>
                    <a:pt x="428371" y="392176"/>
                  </a:lnTo>
                  <a:lnTo>
                    <a:pt x="466725" y="413626"/>
                  </a:lnTo>
                  <a:lnTo>
                    <a:pt x="489115" y="415632"/>
                  </a:lnTo>
                  <a:lnTo>
                    <a:pt x="514096" y="413054"/>
                  </a:lnTo>
                  <a:lnTo>
                    <a:pt x="558876" y="392391"/>
                  </a:lnTo>
                  <a:lnTo>
                    <a:pt x="600633" y="347573"/>
                  </a:lnTo>
                  <a:lnTo>
                    <a:pt x="631634" y="288086"/>
                  </a:lnTo>
                  <a:lnTo>
                    <a:pt x="640676" y="254889"/>
                  </a:lnTo>
                  <a:lnTo>
                    <a:pt x="640676" y="24800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1770862" y="9532384"/>
            <a:ext cx="44323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4b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6644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4b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874731" y="2281873"/>
            <a:ext cx="2014220" cy="5249545"/>
            <a:chOff x="4874731" y="2281873"/>
            <a:chExt cx="2014220" cy="524954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6580" y="2554376"/>
              <a:ext cx="1483111" cy="482940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876102" y="2283245"/>
              <a:ext cx="2011045" cy="5246370"/>
            </a:xfrm>
            <a:custGeom>
              <a:avLst/>
              <a:gdLst/>
              <a:ahLst/>
              <a:cxnLst/>
              <a:rect l="l" t="t" r="r" b="b"/>
              <a:pathLst>
                <a:path w="2011045" h="5246370">
                  <a:moveTo>
                    <a:pt x="2011042" y="0"/>
                  </a:moveTo>
                  <a:lnTo>
                    <a:pt x="0" y="0"/>
                  </a:lnTo>
                  <a:lnTo>
                    <a:pt x="0" y="5246277"/>
                  </a:lnTo>
                  <a:lnTo>
                    <a:pt x="2011042" y="5246277"/>
                  </a:lnTo>
                  <a:lnTo>
                    <a:pt x="2011042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702986" y="1962632"/>
            <a:ext cx="3740150" cy="6438900"/>
            <a:chOff x="702986" y="1962632"/>
            <a:chExt cx="3740150" cy="643890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2986" y="1962632"/>
              <a:ext cx="3524766" cy="643877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928122" y="4787213"/>
              <a:ext cx="514984" cy="238760"/>
            </a:xfrm>
            <a:custGeom>
              <a:avLst/>
              <a:gdLst/>
              <a:ahLst/>
              <a:cxnLst/>
              <a:rect l="l" t="t" r="r" b="b"/>
              <a:pathLst>
                <a:path w="514985" h="238760">
                  <a:moveTo>
                    <a:pt x="514527" y="162763"/>
                  </a:moveTo>
                  <a:lnTo>
                    <a:pt x="0" y="162763"/>
                  </a:lnTo>
                  <a:lnTo>
                    <a:pt x="0" y="238353"/>
                  </a:lnTo>
                  <a:lnTo>
                    <a:pt x="514527" y="238353"/>
                  </a:lnTo>
                  <a:lnTo>
                    <a:pt x="514527" y="162763"/>
                  </a:lnTo>
                  <a:close/>
                </a:path>
                <a:path w="514985" h="238760">
                  <a:moveTo>
                    <a:pt x="514527" y="0"/>
                  </a:moveTo>
                  <a:lnTo>
                    <a:pt x="0" y="0"/>
                  </a:lnTo>
                  <a:lnTo>
                    <a:pt x="0" y="75590"/>
                  </a:lnTo>
                  <a:lnTo>
                    <a:pt x="514527" y="75590"/>
                  </a:lnTo>
                  <a:lnTo>
                    <a:pt x="514527" y="0"/>
                  </a:lnTo>
                  <a:close/>
                </a:path>
              </a:pathLst>
            </a:custGeom>
            <a:solidFill>
              <a:srgbClr val="8282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8108945" y="1876025"/>
            <a:ext cx="4697730" cy="6061075"/>
            <a:chOff x="8108945" y="1876025"/>
            <a:chExt cx="4697730" cy="606107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69598" y="2079420"/>
              <a:ext cx="4258628" cy="584462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121645" y="1888726"/>
              <a:ext cx="4672330" cy="6035675"/>
            </a:xfrm>
            <a:custGeom>
              <a:avLst/>
              <a:gdLst/>
              <a:ahLst/>
              <a:cxnLst/>
              <a:rect l="l" t="t" r="r" b="b"/>
              <a:pathLst>
                <a:path w="4672330" h="6035675">
                  <a:moveTo>
                    <a:pt x="2335889" y="0"/>
                  </a:moveTo>
                  <a:lnTo>
                    <a:pt x="2293916" y="477"/>
                  </a:lnTo>
                  <a:lnTo>
                    <a:pt x="2252122" y="1905"/>
                  </a:lnTo>
                  <a:lnTo>
                    <a:pt x="2210513" y="4274"/>
                  </a:lnTo>
                  <a:lnTo>
                    <a:pt x="2169095" y="7578"/>
                  </a:lnTo>
                  <a:lnTo>
                    <a:pt x="2127875" y="11807"/>
                  </a:lnTo>
                  <a:lnTo>
                    <a:pt x="2086859" y="16955"/>
                  </a:lnTo>
                  <a:lnTo>
                    <a:pt x="2046053" y="23013"/>
                  </a:lnTo>
                  <a:lnTo>
                    <a:pt x="2005462" y="29972"/>
                  </a:lnTo>
                  <a:lnTo>
                    <a:pt x="1965095" y="37826"/>
                  </a:lnTo>
                  <a:lnTo>
                    <a:pt x="1924955" y="46566"/>
                  </a:lnTo>
                  <a:lnTo>
                    <a:pt x="1885050" y="56183"/>
                  </a:lnTo>
                  <a:lnTo>
                    <a:pt x="1845387" y="66671"/>
                  </a:lnTo>
                  <a:lnTo>
                    <a:pt x="1805970" y="78021"/>
                  </a:lnTo>
                  <a:lnTo>
                    <a:pt x="1766806" y="90226"/>
                  </a:lnTo>
                  <a:lnTo>
                    <a:pt x="1727902" y="103276"/>
                  </a:lnTo>
                  <a:lnTo>
                    <a:pt x="1689263" y="117165"/>
                  </a:lnTo>
                  <a:lnTo>
                    <a:pt x="1650896" y="131883"/>
                  </a:lnTo>
                  <a:lnTo>
                    <a:pt x="1612807" y="147424"/>
                  </a:lnTo>
                  <a:lnTo>
                    <a:pt x="1575002" y="163779"/>
                  </a:lnTo>
                  <a:lnTo>
                    <a:pt x="1537487" y="180940"/>
                  </a:lnTo>
                  <a:lnTo>
                    <a:pt x="1500269" y="198900"/>
                  </a:lnTo>
                  <a:lnTo>
                    <a:pt x="1463354" y="217650"/>
                  </a:lnTo>
                  <a:lnTo>
                    <a:pt x="1426747" y="237182"/>
                  </a:lnTo>
                  <a:lnTo>
                    <a:pt x="1390455" y="257488"/>
                  </a:lnTo>
                  <a:lnTo>
                    <a:pt x="1354485" y="278561"/>
                  </a:lnTo>
                  <a:lnTo>
                    <a:pt x="1318842" y="300392"/>
                  </a:lnTo>
                  <a:lnTo>
                    <a:pt x="1283532" y="322973"/>
                  </a:lnTo>
                  <a:lnTo>
                    <a:pt x="1248562" y="346296"/>
                  </a:lnTo>
                  <a:lnTo>
                    <a:pt x="1213938" y="370354"/>
                  </a:lnTo>
                  <a:lnTo>
                    <a:pt x="1179666" y="395139"/>
                  </a:lnTo>
                  <a:lnTo>
                    <a:pt x="1145753" y="420641"/>
                  </a:lnTo>
                  <a:lnTo>
                    <a:pt x="1112204" y="446854"/>
                  </a:lnTo>
                  <a:lnTo>
                    <a:pt x="1079025" y="473770"/>
                  </a:lnTo>
                  <a:lnTo>
                    <a:pt x="1046224" y="501380"/>
                  </a:lnTo>
                  <a:lnTo>
                    <a:pt x="1013805" y="529676"/>
                  </a:lnTo>
                  <a:lnTo>
                    <a:pt x="981776" y="558651"/>
                  </a:lnTo>
                  <a:lnTo>
                    <a:pt x="950142" y="588296"/>
                  </a:lnTo>
                  <a:lnTo>
                    <a:pt x="918909" y="618604"/>
                  </a:lnTo>
                  <a:lnTo>
                    <a:pt x="888085" y="649566"/>
                  </a:lnTo>
                  <a:lnTo>
                    <a:pt x="857674" y="681175"/>
                  </a:lnTo>
                  <a:lnTo>
                    <a:pt x="827683" y="713422"/>
                  </a:lnTo>
                  <a:lnTo>
                    <a:pt x="798119" y="746300"/>
                  </a:lnTo>
                  <a:lnTo>
                    <a:pt x="768987" y="779800"/>
                  </a:lnTo>
                  <a:lnTo>
                    <a:pt x="740293" y="813915"/>
                  </a:lnTo>
                  <a:lnTo>
                    <a:pt x="712045" y="848637"/>
                  </a:lnTo>
                  <a:lnTo>
                    <a:pt x="684247" y="883957"/>
                  </a:lnTo>
                  <a:lnTo>
                    <a:pt x="656907" y="919868"/>
                  </a:lnTo>
                  <a:lnTo>
                    <a:pt x="630030" y="956361"/>
                  </a:lnTo>
                  <a:lnTo>
                    <a:pt x="603622" y="993429"/>
                  </a:lnTo>
                  <a:lnTo>
                    <a:pt x="577690" y="1031064"/>
                  </a:lnTo>
                  <a:lnTo>
                    <a:pt x="552241" y="1069257"/>
                  </a:lnTo>
                  <a:lnTo>
                    <a:pt x="527279" y="1108001"/>
                  </a:lnTo>
                  <a:lnTo>
                    <a:pt x="502811" y="1147288"/>
                  </a:lnTo>
                  <a:lnTo>
                    <a:pt x="478844" y="1187109"/>
                  </a:lnTo>
                  <a:lnTo>
                    <a:pt x="455384" y="1227458"/>
                  </a:lnTo>
                  <a:lnTo>
                    <a:pt x="432436" y="1268325"/>
                  </a:lnTo>
                  <a:lnTo>
                    <a:pt x="410008" y="1309702"/>
                  </a:lnTo>
                  <a:lnTo>
                    <a:pt x="388104" y="1351583"/>
                  </a:lnTo>
                  <a:lnTo>
                    <a:pt x="366732" y="1393958"/>
                  </a:lnTo>
                  <a:lnTo>
                    <a:pt x="345898" y="1436820"/>
                  </a:lnTo>
                  <a:lnTo>
                    <a:pt x="325607" y="1480161"/>
                  </a:lnTo>
                  <a:lnTo>
                    <a:pt x="305866" y="1523973"/>
                  </a:lnTo>
                  <a:lnTo>
                    <a:pt x="286681" y="1568247"/>
                  </a:lnTo>
                  <a:lnTo>
                    <a:pt x="268058" y="1612977"/>
                  </a:lnTo>
                  <a:lnTo>
                    <a:pt x="250004" y="1658153"/>
                  </a:lnTo>
                  <a:lnTo>
                    <a:pt x="232525" y="1703768"/>
                  </a:lnTo>
                  <a:lnTo>
                    <a:pt x="215626" y="1749814"/>
                  </a:lnTo>
                  <a:lnTo>
                    <a:pt x="199314" y="1796283"/>
                  </a:lnTo>
                  <a:lnTo>
                    <a:pt x="183596" y="1843167"/>
                  </a:lnTo>
                  <a:lnTo>
                    <a:pt x="168477" y="1890458"/>
                  </a:lnTo>
                  <a:lnTo>
                    <a:pt x="153963" y="1938148"/>
                  </a:lnTo>
                  <a:lnTo>
                    <a:pt x="140061" y="1986229"/>
                  </a:lnTo>
                  <a:lnTo>
                    <a:pt x="126777" y="2034693"/>
                  </a:lnTo>
                  <a:lnTo>
                    <a:pt x="114117" y="2083532"/>
                  </a:lnTo>
                  <a:lnTo>
                    <a:pt x="102087" y="2132738"/>
                  </a:lnTo>
                  <a:lnTo>
                    <a:pt x="90694" y="2182303"/>
                  </a:lnTo>
                  <a:lnTo>
                    <a:pt x="79943" y="2232219"/>
                  </a:lnTo>
                  <a:lnTo>
                    <a:pt x="69841" y="2282478"/>
                  </a:lnTo>
                  <a:lnTo>
                    <a:pt x="60394" y="2333072"/>
                  </a:lnTo>
                  <a:lnTo>
                    <a:pt x="51608" y="2383993"/>
                  </a:lnTo>
                  <a:lnTo>
                    <a:pt x="43490" y="2435234"/>
                  </a:lnTo>
                  <a:lnTo>
                    <a:pt x="36045" y="2486785"/>
                  </a:lnTo>
                  <a:lnTo>
                    <a:pt x="29280" y="2538640"/>
                  </a:lnTo>
                  <a:lnTo>
                    <a:pt x="23201" y="2590790"/>
                  </a:lnTo>
                  <a:lnTo>
                    <a:pt x="17813" y="2643227"/>
                  </a:lnTo>
                  <a:lnTo>
                    <a:pt x="13124" y="2695943"/>
                  </a:lnTo>
                  <a:lnTo>
                    <a:pt x="9140" y="2748930"/>
                  </a:lnTo>
                  <a:lnTo>
                    <a:pt x="5866" y="2802181"/>
                  </a:lnTo>
                  <a:lnTo>
                    <a:pt x="3309" y="2855686"/>
                  </a:lnTo>
                  <a:lnTo>
                    <a:pt x="1474" y="2909439"/>
                  </a:lnTo>
                  <a:lnTo>
                    <a:pt x="369" y="2963432"/>
                  </a:lnTo>
                  <a:lnTo>
                    <a:pt x="0" y="3017655"/>
                  </a:lnTo>
                  <a:lnTo>
                    <a:pt x="369" y="3071879"/>
                  </a:lnTo>
                  <a:lnTo>
                    <a:pt x="1474" y="3125872"/>
                  </a:lnTo>
                  <a:lnTo>
                    <a:pt x="3309" y="3179625"/>
                  </a:lnTo>
                  <a:lnTo>
                    <a:pt x="5866" y="3233131"/>
                  </a:lnTo>
                  <a:lnTo>
                    <a:pt x="9140" y="3286381"/>
                  </a:lnTo>
                  <a:lnTo>
                    <a:pt x="13124" y="3339369"/>
                  </a:lnTo>
                  <a:lnTo>
                    <a:pt x="17813" y="3392085"/>
                  </a:lnTo>
                  <a:lnTo>
                    <a:pt x="23201" y="3444522"/>
                  </a:lnTo>
                  <a:lnTo>
                    <a:pt x="29280" y="3496672"/>
                  </a:lnTo>
                  <a:lnTo>
                    <a:pt x="36045" y="3548527"/>
                  </a:lnTo>
                  <a:lnTo>
                    <a:pt x="43490" y="3600078"/>
                  </a:lnTo>
                  <a:lnTo>
                    <a:pt x="51608" y="3651319"/>
                  </a:lnTo>
                  <a:lnTo>
                    <a:pt x="60394" y="3702240"/>
                  </a:lnTo>
                  <a:lnTo>
                    <a:pt x="69841" y="3752835"/>
                  </a:lnTo>
                  <a:lnTo>
                    <a:pt x="79943" y="3803094"/>
                  </a:lnTo>
                  <a:lnTo>
                    <a:pt x="90694" y="3853010"/>
                  </a:lnTo>
                  <a:lnTo>
                    <a:pt x="102087" y="3902575"/>
                  </a:lnTo>
                  <a:lnTo>
                    <a:pt x="114117" y="3951781"/>
                  </a:lnTo>
                  <a:lnTo>
                    <a:pt x="126777" y="4000620"/>
                  </a:lnTo>
                  <a:lnTo>
                    <a:pt x="140061" y="4049084"/>
                  </a:lnTo>
                  <a:lnTo>
                    <a:pt x="153963" y="4097165"/>
                  </a:lnTo>
                  <a:lnTo>
                    <a:pt x="168477" y="4144855"/>
                  </a:lnTo>
                  <a:lnTo>
                    <a:pt x="183596" y="4192146"/>
                  </a:lnTo>
                  <a:lnTo>
                    <a:pt x="199314" y="4239030"/>
                  </a:lnTo>
                  <a:lnTo>
                    <a:pt x="215626" y="4285499"/>
                  </a:lnTo>
                  <a:lnTo>
                    <a:pt x="232525" y="4331545"/>
                  </a:lnTo>
                  <a:lnTo>
                    <a:pt x="250004" y="4377161"/>
                  </a:lnTo>
                  <a:lnTo>
                    <a:pt x="268058" y="4422337"/>
                  </a:lnTo>
                  <a:lnTo>
                    <a:pt x="286681" y="4467066"/>
                  </a:lnTo>
                  <a:lnTo>
                    <a:pt x="305866" y="4511341"/>
                  </a:lnTo>
                  <a:lnTo>
                    <a:pt x="325607" y="4555153"/>
                  </a:lnTo>
                  <a:lnTo>
                    <a:pt x="345898" y="4598494"/>
                  </a:lnTo>
                  <a:lnTo>
                    <a:pt x="366732" y="4641356"/>
                  </a:lnTo>
                  <a:lnTo>
                    <a:pt x="388104" y="4683731"/>
                  </a:lnTo>
                  <a:lnTo>
                    <a:pt x="410008" y="4725612"/>
                  </a:lnTo>
                  <a:lnTo>
                    <a:pt x="432436" y="4766990"/>
                  </a:lnTo>
                  <a:lnTo>
                    <a:pt x="455384" y="4807857"/>
                  </a:lnTo>
                  <a:lnTo>
                    <a:pt x="478844" y="4848205"/>
                  </a:lnTo>
                  <a:lnTo>
                    <a:pt x="502811" y="4888026"/>
                  </a:lnTo>
                  <a:lnTo>
                    <a:pt x="527279" y="4927313"/>
                  </a:lnTo>
                  <a:lnTo>
                    <a:pt x="552241" y="4966057"/>
                  </a:lnTo>
                  <a:lnTo>
                    <a:pt x="577690" y="5004251"/>
                  </a:lnTo>
                  <a:lnTo>
                    <a:pt x="603622" y="5041885"/>
                  </a:lnTo>
                  <a:lnTo>
                    <a:pt x="630030" y="5078954"/>
                  </a:lnTo>
                  <a:lnTo>
                    <a:pt x="656907" y="5115447"/>
                  </a:lnTo>
                  <a:lnTo>
                    <a:pt x="684247" y="5151358"/>
                  </a:lnTo>
                  <a:lnTo>
                    <a:pt x="712045" y="5186678"/>
                  </a:lnTo>
                  <a:lnTo>
                    <a:pt x="740293" y="5221400"/>
                  </a:lnTo>
                  <a:lnTo>
                    <a:pt x="768987" y="5255515"/>
                  </a:lnTo>
                  <a:lnTo>
                    <a:pt x="798119" y="5289015"/>
                  </a:lnTo>
                  <a:lnTo>
                    <a:pt x="827683" y="5321893"/>
                  </a:lnTo>
                  <a:lnTo>
                    <a:pt x="857674" y="5354140"/>
                  </a:lnTo>
                  <a:lnTo>
                    <a:pt x="888085" y="5385749"/>
                  </a:lnTo>
                  <a:lnTo>
                    <a:pt x="918909" y="5416711"/>
                  </a:lnTo>
                  <a:lnTo>
                    <a:pt x="950142" y="5447019"/>
                  </a:lnTo>
                  <a:lnTo>
                    <a:pt x="981776" y="5476664"/>
                  </a:lnTo>
                  <a:lnTo>
                    <a:pt x="1013805" y="5505639"/>
                  </a:lnTo>
                  <a:lnTo>
                    <a:pt x="1046224" y="5533936"/>
                  </a:lnTo>
                  <a:lnTo>
                    <a:pt x="1079025" y="5561545"/>
                  </a:lnTo>
                  <a:lnTo>
                    <a:pt x="1112204" y="5588461"/>
                  </a:lnTo>
                  <a:lnTo>
                    <a:pt x="1145753" y="5614674"/>
                  </a:lnTo>
                  <a:lnTo>
                    <a:pt x="1179666" y="5640177"/>
                  </a:lnTo>
                  <a:lnTo>
                    <a:pt x="1213938" y="5664961"/>
                  </a:lnTo>
                  <a:lnTo>
                    <a:pt x="1248562" y="5689019"/>
                  </a:lnTo>
                  <a:lnTo>
                    <a:pt x="1283532" y="5712343"/>
                  </a:lnTo>
                  <a:lnTo>
                    <a:pt x="1318842" y="5734924"/>
                  </a:lnTo>
                  <a:lnTo>
                    <a:pt x="1354485" y="5756755"/>
                  </a:lnTo>
                  <a:lnTo>
                    <a:pt x="1390455" y="5777827"/>
                  </a:lnTo>
                  <a:lnTo>
                    <a:pt x="1426747" y="5798134"/>
                  </a:lnTo>
                  <a:lnTo>
                    <a:pt x="1463354" y="5817666"/>
                  </a:lnTo>
                  <a:lnTo>
                    <a:pt x="1500269" y="5836416"/>
                  </a:lnTo>
                  <a:lnTo>
                    <a:pt x="1537487" y="5854375"/>
                  </a:lnTo>
                  <a:lnTo>
                    <a:pt x="1575002" y="5871537"/>
                  </a:lnTo>
                  <a:lnTo>
                    <a:pt x="1612807" y="5887892"/>
                  </a:lnTo>
                  <a:lnTo>
                    <a:pt x="1650896" y="5903432"/>
                  </a:lnTo>
                  <a:lnTo>
                    <a:pt x="1689263" y="5918151"/>
                  </a:lnTo>
                  <a:lnTo>
                    <a:pt x="1727902" y="5932040"/>
                  </a:lnTo>
                  <a:lnTo>
                    <a:pt x="1766806" y="5945090"/>
                  </a:lnTo>
                  <a:lnTo>
                    <a:pt x="1805970" y="5957294"/>
                  </a:lnTo>
                  <a:lnTo>
                    <a:pt x="1845387" y="5968644"/>
                  </a:lnTo>
                  <a:lnTo>
                    <a:pt x="1885050" y="5979132"/>
                  </a:lnTo>
                  <a:lnTo>
                    <a:pt x="1924955" y="5988750"/>
                  </a:lnTo>
                  <a:lnTo>
                    <a:pt x="1965095" y="5997490"/>
                  </a:lnTo>
                  <a:lnTo>
                    <a:pt x="2005462" y="6005344"/>
                  </a:lnTo>
                  <a:lnTo>
                    <a:pt x="2046053" y="6012303"/>
                  </a:lnTo>
                  <a:lnTo>
                    <a:pt x="2086859" y="6018361"/>
                  </a:lnTo>
                  <a:lnTo>
                    <a:pt x="2127875" y="6023508"/>
                  </a:lnTo>
                  <a:lnTo>
                    <a:pt x="2169095" y="6027738"/>
                  </a:lnTo>
                  <a:lnTo>
                    <a:pt x="2210513" y="6031042"/>
                  </a:lnTo>
                  <a:lnTo>
                    <a:pt x="2252122" y="6033411"/>
                  </a:lnTo>
                  <a:lnTo>
                    <a:pt x="2293916" y="6034839"/>
                  </a:lnTo>
                  <a:lnTo>
                    <a:pt x="2335889" y="6035316"/>
                  </a:lnTo>
                  <a:lnTo>
                    <a:pt x="2377862" y="6034839"/>
                  </a:lnTo>
                  <a:lnTo>
                    <a:pt x="2419656" y="6033411"/>
                  </a:lnTo>
                  <a:lnTo>
                    <a:pt x="2461265" y="6031042"/>
                  </a:lnTo>
                  <a:lnTo>
                    <a:pt x="2502683" y="6027738"/>
                  </a:lnTo>
                  <a:lnTo>
                    <a:pt x="2543903" y="6023508"/>
                  </a:lnTo>
                  <a:lnTo>
                    <a:pt x="2584919" y="6018361"/>
                  </a:lnTo>
                  <a:lnTo>
                    <a:pt x="2625725" y="6012303"/>
                  </a:lnTo>
                  <a:lnTo>
                    <a:pt x="2666315" y="6005344"/>
                  </a:lnTo>
                  <a:lnTo>
                    <a:pt x="2706683" y="5997490"/>
                  </a:lnTo>
                  <a:lnTo>
                    <a:pt x="2746823" y="5988750"/>
                  </a:lnTo>
                  <a:lnTo>
                    <a:pt x="2786727" y="5979132"/>
                  </a:lnTo>
                  <a:lnTo>
                    <a:pt x="2826391" y="5968644"/>
                  </a:lnTo>
                  <a:lnTo>
                    <a:pt x="2865808" y="5957294"/>
                  </a:lnTo>
                  <a:lnTo>
                    <a:pt x="2904972" y="5945090"/>
                  </a:lnTo>
                  <a:lnTo>
                    <a:pt x="2943876" y="5932040"/>
                  </a:lnTo>
                  <a:lnTo>
                    <a:pt x="2982515" y="5918151"/>
                  </a:lnTo>
                  <a:lnTo>
                    <a:pt x="3020882" y="5903432"/>
                  </a:lnTo>
                  <a:lnTo>
                    <a:pt x="3058971" y="5887892"/>
                  </a:lnTo>
                  <a:lnTo>
                    <a:pt x="3096776" y="5871537"/>
                  </a:lnTo>
                  <a:lnTo>
                    <a:pt x="3134290" y="5854375"/>
                  </a:lnTo>
                  <a:lnTo>
                    <a:pt x="3171509" y="5836416"/>
                  </a:lnTo>
                  <a:lnTo>
                    <a:pt x="3208424" y="5817666"/>
                  </a:lnTo>
                  <a:lnTo>
                    <a:pt x="3245031" y="5798134"/>
                  </a:lnTo>
                  <a:lnTo>
                    <a:pt x="3281323" y="5777827"/>
                  </a:lnTo>
                  <a:lnTo>
                    <a:pt x="3317293" y="5756755"/>
                  </a:lnTo>
                  <a:lnTo>
                    <a:pt x="3352936" y="5734924"/>
                  </a:lnTo>
                  <a:lnTo>
                    <a:pt x="3388246" y="5712343"/>
                  </a:lnTo>
                  <a:lnTo>
                    <a:pt x="3423216" y="5689019"/>
                  </a:lnTo>
                  <a:lnTo>
                    <a:pt x="3457840" y="5664961"/>
                  </a:lnTo>
                  <a:lnTo>
                    <a:pt x="3492111" y="5640177"/>
                  </a:lnTo>
                  <a:lnTo>
                    <a:pt x="3526025" y="5614674"/>
                  </a:lnTo>
                  <a:lnTo>
                    <a:pt x="3559574" y="5588461"/>
                  </a:lnTo>
                  <a:lnTo>
                    <a:pt x="3592752" y="5561545"/>
                  </a:lnTo>
                  <a:lnTo>
                    <a:pt x="3625554" y="5533936"/>
                  </a:lnTo>
                  <a:lnTo>
                    <a:pt x="3657973" y="5505639"/>
                  </a:lnTo>
                  <a:lnTo>
                    <a:pt x="3690002" y="5476664"/>
                  </a:lnTo>
                  <a:lnTo>
                    <a:pt x="3721636" y="5447019"/>
                  </a:lnTo>
                  <a:lnTo>
                    <a:pt x="3752868" y="5416711"/>
                  </a:lnTo>
                  <a:lnTo>
                    <a:pt x="3783693" y="5385749"/>
                  </a:lnTo>
                  <a:lnTo>
                    <a:pt x="3814104" y="5354140"/>
                  </a:lnTo>
                  <a:lnTo>
                    <a:pt x="3844095" y="5321893"/>
                  </a:lnTo>
                  <a:lnTo>
                    <a:pt x="3873659" y="5289015"/>
                  </a:lnTo>
                  <a:lnTo>
                    <a:pt x="3902791" y="5255515"/>
                  </a:lnTo>
                  <a:lnTo>
                    <a:pt x="3931485" y="5221400"/>
                  </a:lnTo>
                  <a:lnTo>
                    <a:pt x="3959733" y="5186678"/>
                  </a:lnTo>
                  <a:lnTo>
                    <a:pt x="3987531" y="5151358"/>
                  </a:lnTo>
                  <a:lnTo>
                    <a:pt x="4014871" y="5115447"/>
                  </a:lnTo>
                  <a:lnTo>
                    <a:pt x="4041748" y="5078954"/>
                  </a:lnTo>
                  <a:lnTo>
                    <a:pt x="4068156" y="5041885"/>
                  </a:lnTo>
                  <a:lnTo>
                    <a:pt x="4094087" y="5004251"/>
                  </a:lnTo>
                  <a:lnTo>
                    <a:pt x="4119537" y="4966057"/>
                  </a:lnTo>
                  <a:lnTo>
                    <a:pt x="4144499" y="4927313"/>
                  </a:lnTo>
                  <a:lnTo>
                    <a:pt x="4168966" y="4888026"/>
                  </a:lnTo>
                  <a:lnTo>
                    <a:pt x="4192933" y="4848205"/>
                  </a:lnTo>
                  <a:lnTo>
                    <a:pt x="4216394" y="4807857"/>
                  </a:lnTo>
                  <a:lnTo>
                    <a:pt x="4239341" y="4766990"/>
                  </a:lnTo>
                  <a:lnTo>
                    <a:pt x="4261770" y="4725612"/>
                  </a:lnTo>
                  <a:lnTo>
                    <a:pt x="4283674" y="4683731"/>
                  </a:lnTo>
                  <a:lnTo>
                    <a:pt x="4305046" y="4641356"/>
                  </a:lnTo>
                  <a:lnTo>
                    <a:pt x="4325880" y="4598494"/>
                  </a:lnTo>
                  <a:lnTo>
                    <a:pt x="4346171" y="4555153"/>
                  </a:lnTo>
                  <a:lnTo>
                    <a:pt x="4365912" y="4511341"/>
                  </a:lnTo>
                  <a:lnTo>
                    <a:pt x="4385097" y="4467066"/>
                  </a:lnTo>
                  <a:lnTo>
                    <a:pt x="4403719" y="4422337"/>
                  </a:lnTo>
                  <a:lnTo>
                    <a:pt x="4421773" y="4377161"/>
                  </a:lnTo>
                  <a:lnTo>
                    <a:pt x="4439253" y="4331545"/>
                  </a:lnTo>
                  <a:lnTo>
                    <a:pt x="4456152" y="4285499"/>
                  </a:lnTo>
                  <a:lnTo>
                    <a:pt x="4472463" y="4239030"/>
                  </a:lnTo>
                  <a:lnTo>
                    <a:pt x="4488182" y="4192146"/>
                  </a:lnTo>
                  <a:lnTo>
                    <a:pt x="4503301" y="4144855"/>
                  </a:lnTo>
                  <a:lnTo>
                    <a:pt x="4517815" y="4097165"/>
                  </a:lnTo>
                  <a:lnTo>
                    <a:pt x="4531717" y="4049084"/>
                  </a:lnTo>
                  <a:lnTo>
                    <a:pt x="4545001" y="4000620"/>
                  </a:lnTo>
                  <a:lnTo>
                    <a:pt x="4557661" y="3951781"/>
                  </a:lnTo>
                  <a:lnTo>
                    <a:pt x="4569691" y="3902575"/>
                  </a:lnTo>
                  <a:lnTo>
                    <a:pt x="4581084" y="3853010"/>
                  </a:lnTo>
                  <a:lnTo>
                    <a:pt x="4591835" y="3803094"/>
                  </a:lnTo>
                  <a:lnTo>
                    <a:pt x="4601937" y="3752835"/>
                  </a:lnTo>
                  <a:lnTo>
                    <a:pt x="4611384" y="3702240"/>
                  </a:lnTo>
                  <a:lnTo>
                    <a:pt x="4620169" y="3651319"/>
                  </a:lnTo>
                  <a:lnTo>
                    <a:pt x="4628288" y="3600078"/>
                  </a:lnTo>
                  <a:lnTo>
                    <a:pt x="4635733" y="3548527"/>
                  </a:lnTo>
                  <a:lnTo>
                    <a:pt x="4642498" y="3496672"/>
                  </a:lnTo>
                  <a:lnTo>
                    <a:pt x="4648577" y="3444522"/>
                  </a:lnTo>
                  <a:lnTo>
                    <a:pt x="4653965" y="3392085"/>
                  </a:lnTo>
                  <a:lnTo>
                    <a:pt x="4658654" y="3339369"/>
                  </a:lnTo>
                  <a:lnTo>
                    <a:pt x="4662638" y="3286381"/>
                  </a:lnTo>
                  <a:lnTo>
                    <a:pt x="4665912" y="3233131"/>
                  </a:lnTo>
                  <a:lnTo>
                    <a:pt x="4668469" y="3179625"/>
                  </a:lnTo>
                  <a:lnTo>
                    <a:pt x="4670304" y="3125872"/>
                  </a:lnTo>
                  <a:lnTo>
                    <a:pt x="4671409" y="3071879"/>
                  </a:lnTo>
                  <a:lnTo>
                    <a:pt x="4671778" y="3017655"/>
                  </a:lnTo>
                  <a:lnTo>
                    <a:pt x="4671409" y="2963432"/>
                  </a:lnTo>
                  <a:lnTo>
                    <a:pt x="4670304" y="2909439"/>
                  </a:lnTo>
                  <a:lnTo>
                    <a:pt x="4668469" y="2855686"/>
                  </a:lnTo>
                  <a:lnTo>
                    <a:pt x="4665912" y="2802181"/>
                  </a:lnTo>
                  <a:lnTo>
                    <a:pt x="4662638" y="2748930"/>
                  </a:lnTo>
                  <a:lnTo>
                    <a:pt x="4658654" y="2695943"/>
                  </a:lnTo>
                  <a:lnTo>
                    <a:pt x="4653965" y="2643227"/>
                  </a:lnTo>
                  <a:lnTo>
                    <a:pt x="4648577" y="2590790"/>
                  </a:lnTo>
                  <a:lnTo>
                    <a:pt x="4642498" y="2538640"/>
                  </a:lnTo>
                  <a:lnTo>
                    <a:pt x="4635733" y="2486785"/>
                  </a:lnTo>
                  <a:lnTo>
                    <a:pt x="4628288" y="2435234"/>
                  </a:lnTo>
                  <a:lnTo>
                    <a:pt x="4620169" y="2383993"/>
                  </a:lnTo>
                  <a:lnTo>
                    <a:pt x="4611384" y="2333072"/>
                  </a:lnTo>
                  <a:lnTo>
                    <a:pt x="4601937" y="2282478"/>
                  </a:lnTo>
                  <a:lnTo>
                    <a:pt x="4591835" y="2232219"/>
                  </a:lnTo>
                  <a:lnTo>
                    <a:pt x="4581084" y="2182303"/>
                  </a:lnTo>
                  <a:lnTo>
                    <a:pt x="4569691" y="2132738"/>
                  </a:lnTo>
                  <a:lnTo>
                    <a:pt x="4557661" y="2083532"/>
                  </a:lnTo>
                  <a:lnTo>
                    <a:pt x="4545001" y="2034693"/>
                  </a:lnTo>
                  <a:lnTo>
                    <a:pt x="4531717" y="1986229"/>
                  </a:lnTo>
                  <a:lnTo>
                    <a:pt x="4517815" y="1938148"/>
                  </a:lnTo>
                  <a:lnTo>
                    <a:pt x="4503301" y="1890458"/>
                  </a:lnTo>
                  <a:lnTo>
                    <a:pt x="4488182" y="1843167"/>
                  </a:lnTo>
                  <a:lnTo>
                    <a:pt x="4472463" y="1796283"/>
                  </a:lnTo>
                  <a:lnTo>
                    <a:pt x="4456152" y="1749814"/>
                  </a:lnTo>
                  <a:lnTo>
                    <a:pt x="4439253" y="1703768"/>
                  </a:lnTo>
                  <a:lnTo>
                    <a:pt x="4421773" y="1658153"/>
                  </a:lnTo>
                  <a:lnTo>
                    <a:pt x="4403719" y="1612977"/>
                  </a:lnTo>
                  <a:lnTo>
                    <a:pt x="4385097" y="1568247"/>
                  </a:lnTo>
                  <a:lnTo>
                    <a:pt x="4365912" y="1523973"/>
                  </a:lnTo>
                  <a:lnTo>
                    <a:pt x="4346171" y="1480161"/>
                  </a:lnTo>
                  <a:lnTo>
                    <a:pt x="4325880" y="1436820"/>
                  </a:lnTo>
                  <a:lnTo>
                    <a:pt x="4305046" y="1393958"/>
                  </a:lnTo>
                  <a:lnTo>
                    <a:pt x="4283674" y="1351583"/>
                  </a:lnTo>
                  <a:lnTo>
                    <a:pt x="4261770" y="1309702"/>
                  </a:lnTo>
                  <a:lnTo>
                    <a:pt x="4239341" y="1268325"/>
                  </a:lnTo>
                  <a:lnTo>
                    <a:pt x="4216394" y="1227458"/>
                  </a:lnTo>
                  <a:lnTo>
                    <a:pt x="4192933" y="1187109"/>
                  </a:lnTo>
                  <a:lnTo>
                    <a:pt x="4168966" y="1147288"/>
                  </a:lnTo>
                  <a:lnTo>
                    <a:pt x="4144499" y="1108001"/>
                  </a:lnTo>
                  <a:lnTo>
                    <a:pt x="4119537" y="1069257"/>
                  </a:lnTo>
                  <a:lnTo>
                    <a:pt x="4094087" y="1031064"/>
                  </a:lnTo>
                  <a:lnTo>
                    <a:pt x="4068156" y="993429"/>
                  </a:lnTo>
                  <a:lnTo>
                    <a:pt x="4041748" y="956361"/>
                  </a:lnTo>
                  <a:lnTo>
                    <a:pt x="4014871" y="919868"/>
                  </a:lnTo>
                  <a:lnTo>
                    <a:pt x="3987531" y="883957"/>
                  </a:lnTo>
                  <a:lnTo>
                    <a:pt x="3959733" y="848637"/>
                  </a:lnTo>
                  <a:lnTo>
                    <a:pt x="3931485" y="813915"/>
                  </a:lnTo>
                  <a:lnTo>
                    <a:pt x="3902791" y="779800"/>
                  </a:lnTo>
                  <a:lnTo>
                    <a:pt x="3873659" y="746300"/>
                  </a:lnTo>
                  <a:lnTo>
                    <a:pt x="3844095" y="713422"/>
                  </a:lnTo>
                  <a:lnTo>
                    <a:pt x="3814104" y="681175"/>
                  </a:lnTo>
                  <a:lnTo>
                    <a:pt x="3783693" y="649566"/>
                  </a:lnTo>
                  <a:lnTo>
                    <a:pt x="3752868" y="618604"/>
                  </a:lnTo>
                  <a:lnTo>
                    <a:pt x="3721636" y="588296"/>
                  </a:lnTo>
                  <a:lnTo>
                    <a:pt x="3690002" y="558651"/>
                  </a:lnTo>
                  <a:lnTo>
                    <a:pt x="3657973" y="529676"/>
                  </a:lnTo>
                  <a:lnTo>
                    <a:pt x="3625554" y="501380"/>
                  </a:lnTo>
                  <a:lnTo>
                    <a:pt x="3592752" y="473770"/>
                  </a:lnTo>
                  <a:lnTo>
                    <a:pt x="3559574" y="446854"/>
                  </a:lnTo>
                  <a:lnTo>
                    <a:pt x="3526025" y="420641"/>
                  </a:lnTo>
                  <a:lnTo>
                    <a:pt x="3492111" y="395139"/>
                  </a:lnTo>
                  <a:lnTo>
                    <a:pt x="3457840" y="370354"/>
                  </a:lnTo>
                  <a:lnTo>
                    <a:pt x="3423216" y="346296"/>
                  </a:lnTo>
                  <a:lnTo>
                    <a:pt x="3388246" y="322973"/>
                  </a:lnTo>
                  <a:lnTo>
                    <a:pt x="3352936" y="300392"/>
                  </a:lnTo>
                  <a:lnTo>
                    <a:pt x="3317293" y="278561"/>
                  </a:lnTo>
                  <a:lnTo>
                    <a:pt x="3281323" y="257488"/>
                  </a:lnTo>
                  <a:lnTo>
                    <a:pt x="3245031" y="237182"/>
                  </a:lnTo>
                  <a:lnTo>
                    <a:pt x="3208424" y="217650"/>
                  </a:lnTo>
                  <a:lnTo>
                    <a:pt x="3171509" y="198900"/>
                  </a:lnTo>
                  <a:lnTo>
                    <a:pt x="3134290" y="180940"/>
                  </a:lnTo>
                  <a:lnTo>
                    <a:pt x="3096776" y="163779"/>
                  </a:lnTo>
                  <a:lnTo>
                    <a:pt x="3058971" y="147424"/>
                  </a:lnTo>
                  <a:lnTo>
                    <a:pt x="3020882" y="131883"/>
                  </a:lnTo>
                  <a:lnTo>
                    <a:pt x="2982515" y="117165"/>
                  </a:lnTo>
                  <a:lnTo>
                    <a:pt x="2943876" y="103276"/>
                  </a:lnTo>
                  <a:lnTo>
                    <a:pt x="2904972" y="90226"/>
                  </a:lnTo>
                  <a:lnTo>
                    <a:pt x="2865808" y="78021"/>
                  </a:lnTo>
                  <a:lnTo>
                    <a:pt x="2826391" y="66671"/>
                  </a:lnTo>
                  <a:lnTo>
                    <a:pt x="2786727" y="56183"/>
                  </a:lnTo>
                  <a:lnTo>
                    <a:pt x="2746823" y="46566"/>
                  </a:lnTo>
                  <a:lnTo>
                    <a:pt x="2706683" y="37826"/>
                  </a:lnTo>
                  <a:lnTo>
                    <a:pt x="2666315" y="29972"/>
                  </a:lnTo>
                  <a:lnTo>
                    <a:pt x="2625725" y="23013"/>
                  </a:lnTo>
                  <a:lnTo>
                    <a:pt x="2584919" y="16955"/>
                  </a:lnTo>
                  <a:lnTo>
                    <a:pt x="2543903" y="11807"/>
                  </a:lnTo>
                  <a:lnTo>
                    <a:pt x="2502683" y="7578"/>
                  </a:lnTo>
                  <a:lnTo>
                    <a:pt x="2461265" y="4274"/>
                  </a:lnTo>
                  <a:lnTo>
                    <a:pt x="2419656" y="1905"/>
                  </a:lnTo>
                  <a:lnTo>
                    <a:pt x="2377862" y="477"/>
                  </a:lnTo>
                  <a:lnTo>
                    <a:pt x="2335889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7218957" y="4642308"/>
            <a:ext cx="528320" cy="528320"/>
            <a:chOff x="7218957" y="4642308"/>
            <a:chExt cx="528320" cy="528320"/>
          </a:xfrm>
        </p:grpSpPr>
        <p:sp>
          <p:nvSpPr>
            <p:cNvPr id="17" name="object 17"/>
            <p:cNvSpPr/>
            <p:nvPr/>
          </p:nvSpPr>
          <p:spPr>
            <a:xfrm>
              <a:off x="7450195" y="4643680"/>
              <a:ext cx="66040" cy="525780"/>
            </a:xfrm>
            <a:custGeom>
              <a:avLst/>
              <a:gdLst/>
              <a:ahLst/>
              <a:cxnLst/>
              <a:rect l="l" t="t" r="r" b="b"/>
              <a:pathLst>
                <a:path w="66040" h="525779">
                  <a:moveTo>
                    <a:pt x="65675" y="0"/>
                  </a:moveTo>
                  <a:lnTo>
                    <a:pt x="0" y="0"/>
                  </a:lnTo>
                  <a:lnTo>
                    <a:pt x="0" y="525409"/>
                  </a:lnTo>
                  <a:lnTo>
                    <a:pt x="65675" y="525409"/>
                  </a:lnTo>
                  <a:lnTo>
                    <a:pt x="65675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450195" y="4643680"/>
              <a:ext cx="66040" cy="525780"/>
            </a:xfrm>
            <a:custGeom>
              <a:avLst/>
              <a:gdLst/>
              <a:ahLst/>
              <a:cxnLst/>
              <a:rect l="l" t="t" r="r" b="b"/>
              <a:pathLst>
                <a:path w="66040" h="525779">
                  <a:moveTo>
                    <a:pt x="65675" y="0"/>
                  </a:moveTo>
                  <a:lnTo>
                    <a:pt x="0" y="0"/>
                  </a:lnTo>
                  <a:lnTo>
                    <a:pt x="0" y="525409"/>
                  </a:lnTo>
                  <a:lnTo>
                    <a:pt x="65675" y="525409"/>
                  </a:lnTo>
                  <a:lnTo>
                    <a:pt x="65675" y="0"/>
                  </a:lnTo>
                  <a:close/>
                </a:path>
              </a:pathLst>
            </a:custGeom>
            <a:ln w="3175">
              <a:solidFill>
                <a:srgbClr val="72707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20329" y="4873546"/>
              <a:ext cx="525780" cy="66040"/>
            </a:xfrm>
            <a:custGeom>
              <a:avLst/>
              <a:gdLst/>
              <a:ahLst/>
              <a:cxnLst/>
              <a:rect l="l" t="t" r="r" b="b"/>
              <a:pathLst>
                <a:path w="525779" h="66039">
                  <a:moveTo>
                    <a:pt x="525405" y="0"/>
                  </a:moveTo>
                  <a:lnTo>
                    <a:pt x="0" y="0"/>
                  </a:lnTo>
                  <a:lnTo>
                    <a:pt x="0" y="65675"/>
                  </a:lnTo>
                  <a:lnTo>
                    <a:pt x="525405" y="65675"/>
                  </a:lnTo>
                  <a:lnTo>
                    <a:pt x="525405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20329" y="4873546"/>
              <a:ext cx="525780" cy="66040"/>
            </a:xfrm>
            <a:custGeom>
              <a:avLst/>
              <a:gdLst/>
              <a:ahLst/>
              <a:cxnLst/>
              <a:rect l="l" t="t" r="r" b="b"/>
              <a:pathLst>
                <a:path w="525779" h="66039">
                  <a:moveTo>
                    <a:pt x="0" y="0"/>
                  </a:moveTo>
                  <a:lnTo>
                    <a:pt x="0" y="65675"/>
                  </a:lnTo>
                  <a:lnTo>
                    <a:pt x="525405" y="65675"/>
                  </a:lnTo>
                  <a:lnTo>
                    <a:pt x="525405" y="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72707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/>
          <p:nvPr/>
        </p:nvSpPr>
        <p:spPr>
          <a:xfrm>
            <a:off x="8613478" y="635054"/>
            <a:ext cx="109855" cy="324485"/>
          </a:xfrm>
          <a:custGeom>
            <a:avLst/>
            <a:gdLst/>
            <a:ahLst/>
            <a:cxnLst/>
            <a:rect l="l" t="t" r="r" b="b"/>
            <a:pathLst>
              <a:path w="109854" h="324484">
                <a:moveTo>
                  <a:pt x="24714" y="0"/>
                </a:moveTo>
                <a:lnTo>
                  <a:pt x="19220" y="5494"/>
                </a:lnTo>
                <a:lnTo>
                  <a:pt x="15100" y="21368"/>
                </a:lnTo>
                <a:lnTo>
                  <a:pt x="10981" y="35698"/>
                </a:lnTo>
                <a:lnTo>
                  <a:pt x="6862" y="47968"/>
                </a:lnTo>
                <a:lnTo>
                  <a:pt x="2743" y="57664"/>
                </a:lnTo>
                <a:lnTo>
                  <a:pt x="0" y="227915"/>
                </a:lnTo>
                <a:lnTo>
                  <a:pt x="7893" y="276998"/>
                </a:lnTo>
                <a:lnTo>
                  <a:pt x="28659" y="314756"/>
                </a:lnTo>
                <a:lnTo>
                  <a:pt x="54917" y="324025"/>
                </a:lnTo>
                <a:lnTo>
                  <a:pt x="65901" y="324025"/>
                </a:lnTo>
                <a:lnTo>
                  <a:pt x="83964" y="311539"/>
                </a:lnTo>
                <a:lnTo>
                  <a:pt x="97136" y="294162"/>
                </a:lnTo>
                <a:lnTo>
                  <a:pt x="105673" y="271122"/>
                </a:lnTo>
                <a:lnTo>
                  <a:pt x="109835" y="241646"/>
                </a:lnTo>
                <a:lnTo>
                  <a:pt x="108763" y="232335"/>
                </a:lnTo>
                <a:lnTo>
                  <a:pt x="105374" y="224825"/>
                </a:lnTo>
                <a:lnTo>
                  <a:pt x="99411" y="218861"/>
                </a:lnTo>
                <a:lnTo>
                  <a:pt x="90615" y="214185"/>
                </a:lnTo>
                <a:lnTo>
                  <a:pt x="82378" y="211438"/>
                </a:lnTo>
                <a:lnTo>
                  <a:pt x="79631" y="208691"/>
                </a:lnTo>
                <a:lnTo>
                  <a:pt x="71394" y="208691"/>
                </a:lnTo>
                <a:lnTo>
                  <a:pt x="65901" y="214185"/>
                </a:lnTo>
                <a:lnTo>
                  <a:pt x="60667" y="225513"/>
                </a:lnTo>
                <a:lnTo>
                  <a:pt x="54316" y="241988"/>
                </a:lnTo>
                <a:lnTo>
                  <a:pt x="52170" y="247135"/>
                </a:lnTo>
                <a:lnTo>
                  <a:pt x="35697" y="211438"/>
                </a:lnTo>
                <a:lnTo>
                  <a:pt x="33293" y="165787"/>
                </a:lnTo>
                <a:lnTo>
                  <a:pt x="32993" y="142317"/>
                </a:lnTo>
                <a:lnTo>
                  <a:pt x="33035" y="89714"/>
                </a:lnTo>
                <a:lnTo>
                  <a:pt x="33636" y="62126"/>
                </a:lnTo>
                <a:lnTo>
                  <a:pt x="35266" y="35054"/>
                </a:lnTo>
                <a:lnTo>
                  <a:pt x="38440" y="8239"/>
                </a:lnTo>
                <a:lnTo>
                  <a:pt x="32950" y="2747"/>
                </a:lnTo>
                <a:lnTo>
                  <a:pt x="30203" y="2747"/>
                </a:lnTo>
                <a:lnTo>
                  <a:pt x="24714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59705" y="781621"/>
            <a:ext cx="104345" cy="180201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5031132" y="420872"/>
            <a:ext cx="3382010" cy="732790"/>
            <a:chOff x="5031132" y="420872"/>
            <a:chExt cx="3382010" cy="732790"/>
          </a:xfrm>
        </p:grpSpPr>
        <p:sp>
          <p:nvSpPr>
            <p:cNvPr id="24" name="object 24"/>
            <p:cNvSpPr/>
            <p:nvPr/>
          </p:nvSpPr>
          <p:spPr>
            <a:xfrm>
              <a:off x="7981909" y="588373"/>
              <a:ext cx="431165" cy="442595"/>
            </a:xfrm>
            <a:custGeom>
              <a:avLst/>
              <a:gdLst/>
              <a:ahLst/>
              <a:cxnLst/>
              <a:rect l="l" t="t" r="r" b="b"/>
              <a:pathLst>
                <a:path w="431165" h="442594">
                  <a:moveTo>
                    <a:pt x="41187" y="186724"/>
                  </a:moveTo>
                  <a:lnTo>
                    <a:pt x="35693" y="186724"/>
                  </a:lnTo>
                  <a:lnTo>
                    <a:pt x="30204" y="192218"/>
                  </a:lnTo>
                  <a:lnTo>
                    <a:pt x="24583" y="204058"/>
                  </a:lnTo>
                  <a:lnTo>
                    <a:pt x="20249" y="214870"/>
                  </a:lnTo>
                  <a:lnTo>
                    <a:pt x="17460" y="224653"/>
                  </a:lnTo>
                  <a:lnTo>
                    <a:pt x="16501" y="233150"/>
                  </a:lnTo>
                  <a:lnTo>
                    <a:pt x="16434" y="233535"/>
                  </a:lnTo>
                  <a:lnTo>
                    <a:pt x="4117" y="280774"/>
                  </a:lnTo>
                  <a:lnTo>
                    <a:pt x="186" y="320204"/>
                  </a:lnTo>
                  <a:lnTo>
                    <a:pt x="117" y="321620"/>
                  </a:lnTo>
                  <a:lnTo>
                    <a:pt x="8106" y="374996"/>
                  </a:lnTo>
                  <a:lnTo>
                    <a:pt x="13726" y="389926"/>
                  </a:lnTo>
                  <a:lnTo>
                    <a:pt x="17245" y="399752"/>
                  </a:lnTo>
                  <a:lnTo>
                    <a:pt x="51527" y="431287"/>
                  </a:lnTo>
                  <a:lnTo>
                    <a:pt x="85121" y="442098"/>
                  </a:lnTo>
                  <a:lnTo>
                    <a:pt x="120691" y="437422"/>
                  </a:lnTo>
                  <a:lnTo>
                    <a:pt x="153428" y="423221"/>
                  </a:lnTo>
                  <a:lnTo>
                    <a:pt x="183591" y="399237"/>
                  </a:lnTo>
                  <a:lnTo>
                    <a:pt x="211434" y="365212"/>
                  </a:lnTo>
                  <a:lnTo>
                    <a:pt x="98851" y="365212"/>
                  </a:lnTo>
                  <a:lnTo>
                    <a:pt x="83405" y="363753"/>
                  </a:lnTo>
                  <a:lnTo>
                    <a:pt x="49424" y="345992"/>
                  </a:lnTo>
                  <a:lnTo>
                    <a:pt x="34097" y="307548"/>
                  </a:lnTo>
                  <a:lnTo>
                    <a:pt x="33979" y="306989"/>
                  </a:lnTo>
                  <a:lnTo>
                    <a:pt x="33127" y="293817"/>
                  </a:lnTo>
                  <a:lnTo>
                    <a:pt x="33025" y="292230"/>
                  </a:lnTo>
                  <a:lnTo>
                    <a:pt x="32950" y="291071"/>
                  </a:lnTo>
                  <a:lnTo>
                    <a:pt x="42134" y="233535"/>
                  </a:lnTo>
                  <a:lnTo>
                    <a:pt x="49424" y="203202"/>
                  </a:lnTo>
                  <a:lnTo>
                    <a:pt x="49424" y="197708"/>
                  </a:lnTo>
                  <a:lnTo>
                    <a:pt x="46681" y="192218"/>
                  </a:lnTo>
                  <a:lnTo>
                    <a:pt x="46681" y="189471"/>
                  </a:lnTo>
                  <a:lnTo>
                    <a:pt x="41187" y="186724"/>
                  </a:lnTo>
                  <a:close/>
                </a:path>
                <a:path w="431165" h="442594">
                  <a:moveTo>
                    <a:pt x="249878" y="104345"/>
                  </a:moveTo>
                  <a:lnTo>
                    <a:pt x="236621" y="141160"/>
                  </a:lnTo>
                  <a:lnTo>
                    <a:pt x="236251" y="146739"/>
                  </a:lnTo>
                  <a:lnTo>
                    <a:pt x="236148" y="148283"/>
                  </a:lnTo>
                  <a:lnTo>
                    <a:pt x="238123" y="171967"/>
                  </a:lnTo>
                  <a:lnTo>
                    <a:pt x="239490" y="192218"/>
                  </a:lnTo>
                  <a:lnTo>
                    <a:pt x="239582" y="193590"/>
                  </a:lnTo>
                  <a:lnTo>
                    <a:pt x="239672" y="197708"/>
                  </a:lnTo>
                  <a:lnTo>
                    <a:pt x="239793" y="203202"/>
                  </a:lnTo>
                  <a:lnTo>
                    <a:pt x="239902" y="214870"/>
                  </a:lnTo>
                  <a:lnTo>
                    <a:pt x="238895" y="230662"/>
                  </a:lnTo>
                  <a:lnTo>
                    <a:pt x="227569" y="272537"/>
                  </a:lnTo>
                  <a:lnTo>
                    <a:pt x="205944" y="310295"/>
                  </a:lnTo>
                  <a:lnTo>
                    <a:pt x="174709" y="340842"/>
                  </a:lnTo>
                  <a:lnTo>
                    <a:pt x="137297" y="356975"/>
                  </a:lnTo>
                  <a:lnTo>
                    <a:pt x="127428" y="360578"/>
                  </a:lnTo>
                  <a:lnTo>
                    <a:pt x="118074" y="363152"/>
                  </a:lnTo>
                  <a:lnTo>
                    <a:pt x="108720" y="364697"/>
                  </a:lnTo>
                  <a:lnTo>
                    <a:pt x="98851" y="365212"/>
                  </a:lnTo>
                  <a:lnTo>
                    <a:pt x="211434" y="365212"/>
                  </a:lnTo>
                  <a:lnTo>
                    <a:pt x="236663" y="323037"/>
                  </a:lnTo>
                  <a:lnTo>
                    <a:pt x="254685" y="279058"/>
                  </a:lnTo>
                  <a:lnTo>
                    <a:pt x="265498" y="233535"/>
                  </a:lnTo>
                  <a:lnTo>
                    <a:pt x="269102" y="186724"/>
                  </a:lnTo>
                  <a:lnTo>
                    <a:pt x="269102" y="164917"/>
                  </a:lnTo>
                  <a:lnTo>
                    <a:pt x="266357" y="164757"/>
                  </a:lnTo>
                  <a:lnTo>
                    <a:pt x="279790" y="164757"/>
                  </a:lnTo>
                  <a:lnTo>
                    <a:pt x="315267" y="145536"/>
                  </a:lnTo>
                  <a:lnTo>
                    <a:pt x="330145" y="124580"/>
                  </a:lnTo>
                  <a:lnTo>
                    <a:pt x="329511" y="123569"/>
                  </a:lnTo>
                  <a:lnTo>
                    <a:pt x="329511" y="120822"/>
                  </a:lnTo>
                  <a:lnTo>
                    <a:pt x="269102" y="120822"/>
                  </a:lnTo>
                  <a:lnTo>
                    <a:pt x="263610" y="118076"/>
                  </a:lnTo>
                  <a:lnTo>
                    <a:pt x="260863" y="118076"/>
                  </a:lnTo>
                  <a:lnTo>
                    <a:pt x="260863" y="109839"/>
                  </a:lnTo>
                  <a:lnTo>
                    <a:pt x="258116" y="109839"/>
                  </a:lnTo>
                  <a:lnTo>
                    <a:pt x="255372" y="107092"/>
                  </a:lnTo>
                  <a:lnTo>
                    <a:pt x="249878" y="104345"/>
                  </a:lnTo>
                  <a:close/>
                </a:path>
                <a:path w="431165" h="442594">
                  <a:moveTo>
                    <a:pt x="415246" y="315784"/>
                  </a:moveTo>
                  <a:lnTo>
                    <a:pt x="335004" y="315784"/>
                  </a:lnTo>
                  <a:lnTo>
                    <a:pt x="345645" y="330201"/>
                  </a:lnTo>
                  <a:lnTo>
                    <a:pt x="350064" y="335865"/>
                  </a:lnTo>
                  <a:lnTo>
                    <a:pt x="354225" y="340498"/>
                  </a:lnTo>
                  <a:lnTo>
                    <a:pt x="356972" y="343245"/>
                  </a:lnTo>
                  <a:lnTo>
                    <a:pt x="362465" y="345992"/>
                  </a:lnTo>
                  <a:lnTo>
                    <a:pt x="365208" y="348735"/>
                  </a:lnTo>
                  <a:lnTo>
                    <a:pt x="370702" y="351482"/>
                  </a:lnTo>
                  <a:lnTo>
                    <a:pt x="381685" y="351482"/>
                  </a:lnTo>
                  <a:lnTo>
                    <a:pt x="393442" y="339684"/>
                  </a:lnTo>
                  <a:lnTo>
                    <a:pt x="403654" y="329172"/>
                  </a:lnTo>
                  <a:lnTo>
                    <a:pt x="411805" y="320204"/>
                  </a:lnTo>
                  <a:lnTo>
                    <a:pt x="415246" y="315784"/>
                  </a:lnTo>
                  <a:close/>
                </a:path>
                <a:path w="431165" h="442594">
                  <a:moveTo>
                    <a:pt x="302054" y="258119"/>
                  </a:moveTo>
                  <a:lnTo>
                    <a:pt x="260863" y="299311"/>
                  </a:lnTo>
                  <a:lnTo>
                    <a:pt x="260863" y="310295"/>
                  </a:lnTo>
                  <a:lnTo>
                    <a:pt x="293128" y="339812"/>
                  </a:lnTo>
                  <a:lnTo>
                    <a:pt x="307544" y="343245"/>
                  </a:lnTo>
                  <a:lnTo>
                    <a:pt x="317241" y="335093"/>
                  </a:lnTo>
                  <a:lnTo>
                    <a:pt x="325393" y="327456"/>
                  </a:lnTo>
                  <a:lnTo>
                    <a:pt x="331486" y="320848"/>
                  </a:lnTo>
                  <a:lnTo>
                    <a:pt x="335004" y="315784"/>
                  </a:lnTo>
                  <a:lnTo>
                    <a:pt x="415246" y="315784"/>
                  </a:lnTo>
                  <a:lnTo>
                    <a:pt x="417384" y="313038"/>
                  </a:lnTo>
                  <a:lnTo>
                    <a:pt x="420131" y="307548"/>
                  </a:lnTo>
                  <a:lnTo>
                    <a:pt x="420131" y="302054"/>
                  </a:lnTo>
                  <a:lnTo>
                    <a:pt x="413751" y="296564"/>
                  </a:lnTo>
                  <a:lnTo>
                    <a:pt x="340494" y="296564"/>
                  </a:lnTo>
                  <a:lnTo>
                    <a:pt x="344512" y="292546"/>
                  </a:lnTo>
                  <a:lnTo>
                    <a:pt x="334617" y="284034"/>
                  </a:lnTo>
                  <a:lnTo>
                    <a:pt x="325049" y="275282"/>
                  </a:lnTo>
                  <a:lnTo>
                    <a:pt x="317026" y="267559"/>
                  </a:lnTo>
                  <a:lnTo>
                    <a:pt x="310291" y="260866"/>
                  </a:lnTo>
                  <a:lnTo>
                    <a:pt x="302054" y="258119"/>
                  </a:lnTo>
                  <a:close/>
                </a:path>
                <a:path w="431165" h="442594">
                  <a:moveTo>
                    <a:pt x="381685" y="266357"/>
                  </a:moveTo>
                  <a:lnTo>
                    <a:pt x="370702" y="266357"/>
                  </a:lnTo>
                  <a:lnTo>
                    <a:pt x="344512" y="292546"/>
                  </a:lnTo>
                  <a:lnTo>
                    <a:pt x="345988" y="293817"/>
                  </a:lnTo>
                  <a:lnTo>
                    <a:pt x="343241" y="296564"/>
                  </a:lnTo>
                  <a:lnTo>
                    <a:pt x="413751" y="296564"/>
                  </a:lnTo>
                  <a:lnTo>
                    <a:pt x="408717" y="292230"/>
                  </a:lnTo>
                  <a:lnTo>
                    <a:pt x="398848" y="283178"/>
                  </a:lnTo>
                  <a:lnTo>
                    <a:pt x="390009" y="274639"/>
                  </a:lnTo>
                  <a:lnTo>
                    <a:pt x="381685" y="266357"/>
                  </a:lnTo>
                  <a:close/>
                </a:path>
                <a:path w="431165" h="442594">
                  <a:moveTo>
                    <a:pt x="279790" y="164757"/>
                  </a:moveTo>
                  <a:lnTo>
                    <a:pt x="269102" y="164757"/>
                  </a:lnTo>
                  <a:lnTo>
                    <a:pt x="269102" y="164917"/>
                  </a:lnTo>
                  <a:lnTo>
                    <a:pt x="276654" y="165358"/>
                  </a:lnTo>
                  <a:lnTo>
                    <a:pt x="279790" y="164757"/>
                  </a:lnTo>
                  <a:close/>
                </a:path>
                <a:path w="431165" h="442594">
                  <a:moveTo>
                    <a:pt x="367955" y="0"/>
                  </a:moveTo>
                  <a:lnTo>
                    <a:pt x="356972" y="0"/>
                  </a:lnTo>
                  <a:lnTo>
                    <a:pt x="351482" y="5494"/>
                  </a:lnTo>
                  <a:lnTo>
                    <a:pt x="332258" y="49428"/>
                  </a:lnTo>
                  <a:lnTo>
                    <a:pt x="326081" y="70279"/>
                  </a:lnTo>
                  <a:lnTo>
                    <a:pt x="324021" y="76888"/>
                  </a:lnTo>
                  <a:lnTo>
                    <a:pt x="294845" y="115331"/>
                  </a:lnTo>
                  <a:lnTo>
                    <a:pt x="274593" y="120822"/>
                  </a:lnTo>
                  <a:lnTo>
                    <a:pt x="332258" y="120822"/>
                  </a:lnTo>
                  <a:lnTo>
                    <a:pt x="367955" y="148283"/>
                  </a:lnTo>
                  <a:lnTo>
                    <a:pt x="387049" y="143091"/>
                  </a:lnTo>
                  <a:lnTo>
                    <a:pt x="403310" y="131463"/>
                  </a:lnTo>
                  <a:lnTo>
                    <a:pt x="416997" y="113142"/>
                  </a:lnTo>
                  <a:lnTo>
                    <a:pt x="428367" y="87872"/>
                  </a:lnTo>
                  <a:lnTo>
                    <a:pt x="430983" y="78047"/>
                  </a:lnTo>
                  <a:lnTo>
                    <a:pt x="430891" y="74142"/>
                  </a:lnTo>
                  <a:lnTo>
                    <a:pt x="373449" y="74142"/>
                  </a:lnTo>
                  <a:lnTo>
                    <a:pt x="375157" y="72068"/>
                  </a:lnTo>
                  <a:lnTo>
                    <a:pt x="373449" y="68648"/>
                  </a:lnTo>
                  <a:lnTo>
                    <a:pt x="367985" y="60455"/>
                  </a:lnTo>
                  <a:lnTo>
                    <a:pt x="367955" y="57664"/>
                  </a:lnTo>
                  <a:lnTo>
                    <a:pt x="365208" y="52175"/>
                  </a:lnTo>
                  <a:lnTo>
                    <a:pt x="365208" y="46681"/>
                  </a:lnTo>
                  <a:lnTo>
                    <a:pt x="365593" y="41191"/>
                  </a:lnTo>
                  <a:lnTo>
                    <a:pt x="365680" y="39945"/>
                  </a:lnTo>
                  <a:lnTo>
                    <a:pt x="366925" y="31922"/>
                  </a:lnTo>
                  <a:lnTo>
                    <a:pt x="368685" y="22354"/>
                  </a:lnTo>
                  <a:lnTo>
                    <a:pt x="370702" y="10982"/>
                  </a:lnTo>
                  <a:lnTo>
                    <a:pt x="373449" y="5494"/>
                  </a:lnTo>
                  <a:lnTo>
                    <a:pt x="367955" y="0"/>
                  </a:lnTo>
                  <a:close/>
                </a:path>
                <a:path w="431165" h="442594">
                  <a:moveTo>
                    <a:pt x="406400" y="41191"/>
                  </a:moveTo>
                  <a:lnTo>
                    <a:pt x="398164" y="41191"/>
                  </a:lnTo>
                  <a:lnTo>
                    <a:pt x="395417" y="43934"/>
                  </a:lnTo>
                  <a:lnTo>
                    <a:pt x="388122" y="53674"/>
                  </a:lnTo>
                  <a:lnTo>
                    <a:pt x="377653" y="69035"/>
                  </a:lnTo>
                  <a:lnTo>
                    <a:pt x="375157" y="72068"/>
                  </a:lnTo>
                  <a:lnTo>
                    <a:pt x="376193" y="74142"/>
                  </a:lnTo>
                  <a:lnTo>
                    <a:pt x="430891" y="74142"/>
                  </a:lnTo>
                  <a:lnTo>
                    <a:pt x="430770" y="69035"/>
                  </a:lnTo>
                  <a:lnTo>
                    <a:pt x="427980" y="60455"/>
                  </a:lnTo>
                  <a:lnTo>
                    <a:pt x="422874" y="52175"/>
                  </a:lnTo>
                  <a:lnTo>
                    <a:pt x="411890" y="46681"/>
                  </a:lnTo>
                  <a:lnTo>
                    <a:pt x="406400" y="4119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39136" y="420872"/>
              <a:ext cx="2403003" cy="73254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031132" y="676245"/>
              <a:ext cx="480695" cy="403860"/>
            </a:xfrm>
            <a:custGeom>
              <a:avLst/>
              <a:gdLst/>
              <a:ahLst/>
              <a:cxnLst/>
              <a:rect l="l" t="t" r="r" b="b"/>
              <a:pathLst>
                <a:path w="480695" h="403859">
                  <a:moveTo>
                    <a:pt x="181235" y="79631"/>
                  </a:moveTo>
                  <a:lnTo>
                    <a:pt x="170251" y="79631"/>
                  </a:lnTo>
                  <a:lnTo>
                    <a:pt x="162485" y="81133"/>
                  </a:lnTo>
                  <a:lnTo>
                    <a:pt x="155492" y="85466"/>
                  </a:lnTo>
                  <a:lnTo>
                    <a:pt x="149013" y="92374"/>
                  </a:lnTo>
                  <a:lnTo>
                    <a:pt x="142791" y="101598"/>
                  </a:lnTo>
                  <a:lnTo>
                    <a:pt x="137686" y="109364"/>
                  </a:lnTo>
                  <a:lnTo>
                    <a:pt x="130778" y="116358"/>
                  </a:lnTo>
                  <a:lnTo>
                    <a:pt x="122326" y="122837"/>
                  </a:lnTo>
                  <a:lnTo>
                    <a:pt x="112586" y="129059"/>
                  </a:lnTo>
                  <a:lnTo>
                    <a:pt x="110570" y="130089"/>
                  </a:lnTo>
                  <a:lnTo>
                    <a:pt x="104691" y="133177"/>
                  </a:lnTo>
                  <a:lnTo>
                    <a:pt x="64315" y="155830"/>
                  </a:lnTo>
                  <a:lnTo>
                    <a:pt x="30249" y="188782"/>
                  </a:lnTo>
                  <a:lnTo>
                    <a:pt x="5494" y="227911"/>
                  </a:lnTo>
                  <a:lnTo>
                    <a:pt x="0" y="244389"/>
                  </a:lnTo>
                  <a:lnTo>
                    <a:pt x="2747" y="249878"/>
                  </a:lnTo>
                  <a:lnTo>
                    <a:pt x="5879" y="257602"/>
                  </a:lnTo>
                  <a:lnTo>
                    <a:pt x="48657" y="280215"/>
                  </a:lnTo>
                  <a:lnTo>
                    <a:pt x="95852" y="287337"/>
                  </a:lnTo>
                  <a:lnTo>
                    <a:pt x="123569" y="288324"/>
                  </a:lnTo>
                  <a:lnTo>
                    <a:pt x="132985" y="288324"/>
                  </a:lnTo>
                  <a:lnTo>
                    <a:pt x="148283" y="287980"/>
                  </a:lnTo>
                  <a:lnTo>
                    <a:pt x="163729" y="287165"/>
                  </a:lnTo>
                  <a:lnTo>
                    <a:pt x="181235" y="285577"/>
                  </a:lnTo>
                  <a:lnTo>
                    <a:pt x="285581" y="280087"/>
                  </a:lnTo>
                  <a:lnTo>
                    <a:pt x="365212" y="271849"/>
                  </a:lnTo>
                  <a:lnTo>
                    <a:pt x="419103" y="261895"/>
                  </a:lnTo>
                  <a:lnTo>
                    <a:pt x="458575" y="241642"/>
                  </a:lnTo>
                  <a:lnTo>
                    <a:pt x="480542" y="219675"/>
                  </a:lnTo>
                  <a:lnTo>
                    <a:pt x="159268" y="219675"/>
                  </a:lnTo>
                  <a:lnTo>
                    <a:pt x="96109" y="216928"/>
                  </a:lnTo>
                  <a:lnTo>
                    <a:pt x="87872" y="214181"/>
                  </a:lnTo>
                  <a:lnTo>
                    <a:pt x="79635" y="214181"/>
                  </a:lnTo>
                  <a:lnTo>
                    <a:pt x="71395" y="211438"/>
                  </a:lnTo>
                  <a:lnTo>
                    <a:pt x="63158" y="211438"/>
                  </a:lnTo>
                  <a:lnTo>
                    <a:pt x="54922" y="208691"/>
                  </a:lnTo>
                  <a:lnTo>
                    <a:pt x="52175" y="203198"/>
                  </a:lnTo>
                  <a:lnTo>
                    <a:pt x="54922" y="200455"/>
                  </a:lnTo>
                  <a:lnTo>
                    <a:pt x="62558" y="191100"/>
                  </a:lnTo>
                  <a:lnTo>
                    <a:pt x="72770" y="183291"/>
                  </a:lnTo>
                  <a:lnTo>
                    <a:pt x="85041" y="176511"/>
                  </a:lnTo>
                  <a:lnTo>
                    <a:pt x="98856" y="170247"/>
                  </a:lnTo>
                  <a:lnTo>
                    <a:pt x="117863" y="162953"/>
                  </a:lnTo>
                  <a:lnTo>
                    <a:pt x="133523" y="153085"/>
                  </a:lnTo>
                  <a:lnTo>
                    <a:pt x="145579" y="140127"/>
                  </a:lnTo>
                  <a:lnTo>
                    <a:pt x="153774" y="123565"/>
                  </a:lnTo>
                  <a:lnTo>
                    <a:pt x="156521" y="123565"/>
                  </a:lnTo>
                  <a:lnTo>
                    <a:pt x="156521" y="120818"/>
                  </a:lnTo>
                  <a:lnTo>
                    <a:pt x="210558" y="120818"/>
                  </a:lnTo>
                  <a:lnTo>
                    <a:pt x="211398" y="120219"/>
                  </a:lnTo>
                  <a:lnTo>
                    <a:pt x="219679" y="112582"/>
                  </a:lnTo>
                  <a:lnTo>
                    <a:pt x="221181" y="108978"/>
                  </a:lnTo>
                  <a:lnTo>
                    <a:pt x="225514" y="102284"/>
                  </a:lnTo>
                  <a:lnTo>
                    <a:pt x="232422" y="92502"/>
                  </a:lnTo>
                  <a:lnTo>
                    <a:pt x="233774" y="90615"/>
                  </a:lnTo>
                  <a:lnTo>
                    <a:pt x="197712" y="90615"/>
                  </a:lnTo>
                  <a:lnTo>
                    <a:pt x="186725" y="85121"/>
                  </a:lnTo>
                  <a:lnTo>
                    <a:pt x="181235" y="79631"/>
                  </a:lnTo>
                  <a:close/>
                </a:path>
                <a:path w="480695" h="403859">
                  <a:moveTo>
                    <a:pt x="475052" y="214181"/>
                  </a:moveTo>
                  <a:lnTo>
                    <a:pt x="466816" y="214181"/>
                  </a:lnTo>
                  <a:lnTo>
                    <a:pt x="444074" y="215812"/>
                  </a:lnTo>
                  <a:lnTo>
                    <a:pt x="424937" y="216928"/>
                  </a:lnTo>
                  <a:lnTo>
                    <a:pt x="408891" y="218044"/>
                  </a:lnTo>
                  <a:lnTo>
                    <a:pt x="395420" y="219675"/>
                  </a:lnTo>
                  <a:lnTo>
                    <a:pt x="480542" y="219675"/>
                  </a:lnTo>
                  <a:lnTo>
                    <a:pt x="475052" y="214181"/>
                  </a:lnTo>
                  <a:close/>
                </a:path>
                <a:path w="480695" h="403859">
                  <a:moveTo>
                    <a:pt x="210558" y="120818"/>
                  </a:moveTo>
                  <a:lnTo>
                    <a:pt x="159268" y="120818"/>
                  </a:lnTo>
                  <a:lnTo>
                    <a:pt x="162015" y="123565"/>
                  </a:lnTo>
                  <a:lnTo>
                    <a:pt x="167504" y="126312"/>
                  </a:lnTo>
                  <a:lnTo>
                    <a:pt x="170251" y="129059"/>
                  </a:lnTo>
                  <a:lnTo>
                    <a:pt x="178488" y="129059"/>
                  </a:lnTo>
                  <a:lnTo>
                    <a:pt x="178488" y="131803"/>
                  </a:lnTo>
                  <a:lnTo>
                    <a:pt x="183982" y="131803"/>
                  </a:lnTo>
                  <a:lnTo>
                    <a:pt x="193807" y="130344"/>
                  </a:lnTo>
                  <a:lnTo>
                    <a:pt x="202857" y="126312"/>
                  </a:lnTo>
                  <a:lnTo>
                    <a:pt x="210558" y="120818"/>
                  </a:lnTo>
                  <a:close/>
                </a:path>
                <a:path w="480695" h="403859">
                  <a:moveTo>
                    <a:pt x="233405" y="63154"/>
                  </a:moveTo>
                  <a:lnTo>
                    <a:pt x="225169" y="65901"/>
                  </a:lnTo>
                  <a:lnTo>
                    <a:pt x="219463" y="71994"/>
                  </a:lnTo>
                  <a:lnTo>
                    <a:pt x="214529" y="77571"/>
                  </a:lnTo>
                  <a:lnTo>
                    <a:pt x="210109" y="82119"/>
                  </a:lnTo>
                  <a:lnTo>
                    <a:pt x="205949" y="85121"/>
                  </a:lnTo>
                  <a:lnTo>
                    <a:pt x="200455" y="90615"/>
                  </a:lnTo>
                  <a:lnTo>
                    <a:pt x="233774" y="90615"/>
                  </a:lnTo>
                  <a:lnTo>
                    <a:pt x="241646" y="79631"/>
                  </a:lnTo>
                  <a:lnTo>
                    <a:pt x="241646" y="74138"/>
                  </a:lnTo>
                  <a:lnTo>
                    <a:pt x="238899" y="68648"/>
                  </a:lnTo>
                  <a:lnTo>
                    <a:pt x="233405" y="63154"/>
                  </a:lnTo>
                  <a:close/>
                </a:path>
                <a:path w="480695" h="403859">
                  <a:moveTo>
                    <a:pt x="82378" y="0"/>
                  </a:moveTo>
                  <a:lnTo>
                    <a:pt x="41191" y="43934"/>
                  </a:lnTo>
                  <a:lnTo>
                    <a:pt x="41191" y="52171"/>
                  </a:lnTo>
                  <a:lnTo>
                    <a:pt x="51489" y="63542"/>
                  </a:lnTo>
                  <a:lnTo>
                    <a:pt x="61786" y="73110"/>
                  </a:lnTo>
                  <a:lnTo>
                    <a:pt x="72083" y="81133"/>
                  </a:lnTo>
                  <a:lnTo>
                    <a:pt x="82378" y="87868"/>
                  </a:lnTo>
                  <a:lnTo>
                    <a:pt x="93362" y="87868"/>
                  </a:lnTo>
                  <a:lnTo>
                    <a:pt x="96109" y="82378"/>
                  </a:lnTo>
                  <a:lnTo>
                    <a:pt x="126316" y="49424"/>
                  </a:lnTo>
                  <a:lnTo>
                    <a:pt x="129059" y="41187"/>
                  </a:lnTo>
                  <a:lnTo>
                    <a:pt x="129059" y="38440"/>
                  </a:lnTo>
                  <a:lnTo>
                    <a:pt x="126316" y="35697"/>
                  </a:lnTo>
                  <a:lnTo>
                    <a:pt x="114946" y="25914"/>
                  </a:lnTo>
                  <a:lnTo>
                    <a:pt x="105378" y="17161"/>
                  </a:lnTo>
                  <a:lnTo>
                    <a:pt x="97355" y="9437"/>
                  </a:lnTo>
                  <a:lnTo>
                    <a:pt x="90619" y="2743"/>
                  </a:lnTo>
                  <a:lnTo>
                    <a:pt x="82378" y="0"/>
                  </a:lnTo>
                  <a:close/>
                </a:path>
                <a:path w="480695" h="403859">
                  <a:moveTo>
                    <a:pt x="280045" y="370789"/>
                  </a:moveTo>
                  <a:lnTo>
                    <a:pt x="200455" y="370789"/>
                  </a:lnTo>
                  <a:lnTo>
                    <a:pt x="200455" y="373449"/>
                  </a:lnTo>
                  <a:lnTo>
                    <a:pt x="203202" y="378938"/>
                  </a:lnTo>
                  <a:lnTo>
                    <a:pt x="211438" y="384432"/>
                  </a:lnTo>
                  <a:lnTo>
                    <a:pt x="211438" y="387179"/>
                  </a:lnTo>
                  <a:lnTo>
                    <a:pt x="216932" y="389923"/>
                  </a:lnTo>
                  <a:lnTo>
                    <a:pt x="225169" y="395417"/>
                  </a:lnTo>
                  <a:lnTo>
                    <a:pt x="225169" y="398162"/>
                  </a:lnTo>
                  <a:lnTo>
                    <a:pt x="227916" y="398162"/>
                  </a:lnTo>
                  <a:lnTo>
                    <a:pt x="233405" y="400905"/>
                  </a:lnTo>
                  <a:lnTo>
                    <a:pt x="236152" y="403652"/>
                  </a:lnTo>
                  <a:lnTo>
                    <a:pt x="249883" y="403652"/>
                  </a:lnTo>
                  <a:lnTo>
                    <a:pt x="252629" y="400905"/>
                  </a:lnTo>
                  <a:lnTo>
                    <a:pt x="262798" y="389494"/>
                  </a:lnTo>
                  <a:lnTo>
                    <a:pt x="272194" y="379627"/>
                  </a:lnTo>
                  <a:lnTo>
                    <a:pt x="280045" y="370789"/>
                  </a:lnTo>
                  <a:close/>
                </a:path>
                <a:path w="480695" h="403859">
                  <a:moveTo>
                    <a:pt x="170251" y="315784"/>
                  </a:moveTo>
                  <a:lnTo>
                    <a:pt x="162015" y="315784"/>
                  </a:lnTo>
                  <a:lnTo>
                    <a:pt x="153305" y="324537"/>
                  </a:lnTo>
                  <a:lnTo>
                    <a:pt x="143822" y="334319"/>
                  </a:lnTo>
                  <a:lnTo>
                    <a:pt x="133825" y="345131"/>
                  </a:lnTo>
                  <a:lnTo>
                    <a:pt x="123569" y="356971"/>
                  </a:lnTo>
                  <a:lnTo>
                    <a:pt x="123569" y="365212"/>
                  </a:lnTo>
                  <a:lnTo>
                    <a:pt x="157552" y="396274"/>
                  </a:lnTo>
                  <a:lnTo>
                    <a:pt x="172998" y="400905"/>
                  </a:lnTo>
                  <a:lnTo>
                    <a:pt x="183852" y="391168"/>
                  </a:lnTo>
                  <a:lnTo>
                    <a:pt x="191875" y="382716"/>
                  </a:lnTo>
                  <a:lnTo>
                    <a:pt x="197324" y="375809"/>
                  </a:lnTo>
                  <a:lnTo>
                    <a:pt x="200402" y="370789"/>
                  </a:lnTo>
                  <a:lnTo>
                    <a:pt x="280045" y="370789"/>
                  </a:lnTo>
                  <a:lnTo>
                    <a:pt x="285581" y="362465"/>
                  </a:lnTo>
                  <a:lnTo>
                    <a:pt x="285581" y="354225"/>
                  </a:lnTo>
                  <a:lnTo>
                    <a:pt x="274781" y="345988"/>
                  </a:lnTo>
                  <a:lnTo>
                    <a:pt x="208695" y="345988"/>
                  </a:lnTo>
                  <a:lnTo>
                    <a:pt x="197281" y="337793"/>
                  </a:lnTo>
                  <a:lnTo>
                    <a:pt x="187413" y="329856"/>
                  </a:lnTo>
                  <a:lnTo>
                    <a:pt x="178574" y="322434"/>
                  </a:lnTo>
                  <a:lnTo>
                    <a:pt x="170251" y="315784"/>
                  </a:lnTo>
                  <a:close/>
                </a:path>
                <a:path w="480695" h="403859">
                  <a:moveTo>
                    <a:pt x="244393" y="318531"/>
                  </a:moveTo>
                  <a:lnTo>
                    <a:pt x="236152" y="318531"/>
                  </a:lnTo>
                  <a:lnTo>
                    <a:pt x="208695" y="345988"/>
                  </a:lnTo>
                  <a:lnTo>
                    <a:pt x="274781" y="345988"/>
                  </a:lnTo>
                  <a:lnTo>
                    <a:pt x="272195" y="344015"/>
                  </a:lnTo>
                  <a:lnTo>
                    <a:pt x="260868" y="334319"/>
                  </a:lnTo>
                  <a:lnTo>
                    <a:pt x="251600" y="325653"/>
                  </a:lnTo>
                  <a:lnTo>
                    <a:pt x="244393" y="31853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4081030" y="527963"/>
            <a:ext cx="898525" cy="434340"/>
          </a:xfrm>
          <a:custGeom>
            <a:avLst/>
            <a:gdLst/>
            <a:ahLst/>
            <a:cxnLst/>
            <a:rect l="l" t="t" r="r" b="b"/>
            <a:pathLst>
              <a:path w="898525" h="434340">
                <a:moveTo>
                  <a:pt x="422871" y="126326"/>
                </a:moveTo>
                <a:lnTo>
                  <a:pt x="419303" y="123786"/>
                </a:lnTo>
                <a:lnTo>
                  <a:pt x="412153" y="118706"/>
                </a:lnTo>
                <a:lnTo>
                  <a:pt x="389661" y="100926"/>
                </a:lnTo>
                <a:lnTo>
                  <a:pt x="378942" y="90766"/>
                </a:lnTo>
                <a:lnTo>
                  <a:pt x="370700" y="90766"/>
                </a:lnTo>
                <a:lnTo>
                  <a:pt x="361010" y="102196"/>
                </a:lnTo>
                <a:lnTo>
                  <a:pt x="352856" y="112356"/>
                </a:lnTo>
                <a:lnTo>
                  <a:pt x="346760" y="118706"/>
                </a:lnTo>
                <a:lnTo>
                  <a:pt x="344182" y="122428"/>
                </a:lnTo>
                <a:lnTo>
                  <a:pt x="345986" y="123786"/>
                </a:lnTo>
                <a:lnTo>
                  <a:pt x="343242" y="123786"/>
                </a:lnTo>
                <a:lnTo>
                  <a:pt x="344182" y="122428"/>
                </a:lnTo>
                <a:lnTo>
                  <a:pt x="334187" y="114896"/>
                </a:lnTo>
                <a:lnTo>
                  <a:pt x="314706" y="98386"/>
                </a:lnTo>
                <a:lnTo>
                  <a:pt x="307543" y="90766"/>
                </a:lnTo>
                <a:lnTo>
                  <a:pt x="296557" y="90766"/>
                </a:lnTo>
                <a:lnTo>
                  <a:pt x="260858" y="135216"/>
                </a:lnTo>
                <a:lnTo>
                  <a:pt x="260858" y="140296"/>
                </a:lnTo>
                <a:lnTo>
                  <a:pt x="269011" y="150456"/>
                </a:lnTo>
                <a:lnTo>
                  <a:pt x="276656" y="158076"/>
                </a:lnTo>
                <a:lnTo>
                  <a:pt x="283260" y="164426"/>
                </a:lnTo>
                <a:lnTo>
                  <a:pt x="288328" y="168236"/>
                </a:lnTo>
                <a:lnTo>
                  <a:pt x="291071" y="170776"/>
                </a:lnTo>
                <a:lnTo>
                  <a:pt x="296557" y="173316"/>
                </a:lnTo>
                <a:lnTo>
                  <a:pt x="299300" y="173316"/>
                </a:lnTo>
                <a:lnTo>
                  <a:pt x="302056" y="175856"/>
                </a:lnTo>
                <a:lnTo>
                  <a:pt x="313042" y="175856"/>
                </a:lnTo>
                <a:lnTo>
                  <a:pt x="322351" y="166966"/>
                </a:lnTo>
                <a:lnTo>
                  <a:pt x="329857" y="158076"/>
                </a:lnTo>
                <a:lnTo>
                  <a:pt x="335813" y="150456"/>
                </a:lnTo>
                <a:lnTo>
                  <a:pt x="337921" y="147027"/>
                </a:lnTo>
                <a:lnTo>
                  <a:pt x="337756" y="146646"/>
                </a:lnTo>
                <a:lnTo>
                  <a:pt x="340499" y="142836"/>
                </a:lnTo>
                <a:lnTo>
                  <a:pt x="337921" y="147027"/>
                </a:lnTo>
                <a:lnTo>
                  <a:pt x="338823" y="149186"/>
                </a:lnTo>
                <a:lnTo>
                  <a:pt x="342214" y="154266"/>
                </a:lnTo>
                <a:lnTo>
                  <a:pt x="348170" y="159346"/>
                </a:lnTo>
                <a:lnTo>
                  <a:pt x="356971" y="165696"/>
                </a:lnTo>
                <a:lnTo>
                  <a:pt x="367957" y="173316"/>
                </a:lnTo>
                <a:lnTo>
                  <a:pt x="376186" y="175856"/>
                </a:lnTo>
                <a:lnTo>
                  <a:pt x="387172" y="175856"/>
                </a:lnTo>
                <a:lnTo>
                  <a:pt x="398551" y="163156"/>
                </a:lnTo>
                <a:lnTo>
                  <a:pt x="408114" y="151726"/>
                </a:lnTo>
                <a:lnTo>
                  <a:pt x="415137" y="142836"/>
                </a:lnTo>
                <a:lnTo>
                  <a:pt x="416140" y="141566"/>
                </a:lnTo>
                <a:lnTo>
                  <a:pt x="422871" y="132676"/>
                </a:lnTo>
                <a:lnTo>
                  <a:pt x="422871" y="126326"/>
                </a:lnTo>
                <a:close/>
              </a:path>
              <a:path w="898525" h="434340">
                <a:moveTo>
                  <a:pt x="480542" y="149186"/>
                </a:moveTo>
                <a:lnTo>
                  <a:pt x="475043" y="140296"/>
                </a:lnTo>
                <a:lnTo>
                  <a:pt x="472300" y="137756"/>
                </a:lnTo>
                <a:lnTo>
                  <a:pt x="466813" y="137756"/>
                </a:lnTo>
                <a:lnTo>
                  <a:pt x="464070" y="140296"/>
                </a:lnTo>
                <a:lnTo>
                  <a:pt x="464070" y="142836"/>
                </a:lnTo>
                <a:lnTo>
                  <a:pt x="461314" y="142836"/>
                </a:lnTo>
                <a:lnTo>
                  <a:pt x="460375" y="147916"/>
                </a:lnTo>
                <a:lnTo>
                  <a:pt x="457885" y="154266"/>
                </a:lnTo>
                <a:lnTo>
                  <a:pt x="450329" y="168236"/>
                </a:lnTo>
                <a:lnTo>
                  <a:pt x="446303" y="177126"/>
                </a:lnTo>
                <a:lnTo>
                  <a:pt x="442785" y="184746"/>
                </a:lnTo>
                <a:lnTo>
                  <a:pt x="440296" y="192366"/>
                </a:lnTo>
                <a:lnTo>
                  <a:pt x="439356" y="198716"/>
                </a:lnTo>
                <a:lnTo>
                  <a:pt x="436600" y="203796"/>
                </a:lnTo>
                <a:lnTo>
                  <a:pt x="436600" y="217766"/>
                </a:lnTo>
                <a:lnTo>
                  <a:pt x="439356" y="222846"/>
                </a:lnTo>
                <a:lnTo>
                  <a:pt x="439293" y="254596"/>
                </a:lnTo>
                <a:lnTo>
                  <a:pt x="439000" y="260946"/>
                </a:lnTo>
                <a:lnTo>
                  <a:pt x="438886" y="263486"/>
                </a:lnTo>
                <a:lnTo>
                  <a:pt x="438835" y="264756"/>
                </a:lnTo>
                <a:lnTo>
                  <a:pt x="437286" y="273646"/>
                </a:lnTo>
                <a:lnTo>
                  <a:pt x="408114" y="304126"/>
                </a:lnTo>
                <a:lnTo>
                  <a:pt x="397510" y="307936"/>
                </a:lnTo>
                <a:lnTo>
                  <a:pt x="387172" y="307936"/>
                </a:lnTo>
                <a:lnTo>
                  <a:pt x="389483" y="305396"/>
                </a:lnTo>
                <a:lnTo>
                  <a:pt x="397560" y="296506"/>
                </a:lnTo>
                <a:lnTo>
                  <a:pt x="404342" y="285076"/>
                </a:lnTo>
                <a:lnTo>
                  <a:pt x="408025" y="273646"/>
                </a:lnTo>
                <a:lnTo>
                  <a:pt x="409143" y="260946"/>
                </a:lnTo>
                <a:lnTo>
                  <a:pt x="408711" y="254596"/>
                </a:lnTo>
                <a:lnTo>
                  <a:pt x="408635" y="253326"/>
                </a:lnTo>
                <a:lnTo>
                  <a:pt x="383921" y="224116"/>
                </a:lnTo>
                <a:lnTo>
                  <a:pt x="381685" y="223761"/>
                </a:lnTo>
                <a:lnTo>
                  <a:pt x="381685" y="269836"/>
                </a:lnTo>
                <a:lnTo>
                  <a:pt x="381685" y="277456"/>
                </a:lnTo>
                <a:lnTo>
                  <a:pt x="378942" y="283806"/>
                </a:lnTo>
                <a:lnTo>
                  <a:pt x="373443" y="288886"/>
                </a:lnTo>
                <a:lnTo>
                  <a:pt x="370700" y="297776"/>
                </a:lnTo>
                <a:lnTo>
                  <a:pt x="365213" y="300316"/>
                </a:lnTo>
                <a:lnTo>
                  <a:pt x="359714" y="305396"/>
                </a:lnTo>
                <a:lnTo>
                  <a:pt x="351485" y="302856"/>
                </a:lnTo>
                <a:lnTo>
                  <a:pt x="348729" y="297776"/>
                </a:lnTo>
                <a:lnTo>
                  <a:pt x="345986" y="288886"/>
                </a:lnTo>
                <a:lnTo>
                  <a:pt x="347065" y="281266"/>
                </a:lnTo>
                <a:lnTo>
                  <a:pt x="350456" y="273646"/>
                </a:lnTo>
                <a:lnTo>
                  <a:pt x="356412" y="267296"/>
                </a:lnTo>
                <a:lnTo>
                  <a:pt x="365213" y="260946"/>
                </a:lnTo>
                <a:lnTo>
                  <a:pt x="373443" y="260946"/>
                </a:lnTo>
                <a:lnTo>
                  <a:pt x="376186" y="264756"/>
                </a:lnTo>
                <a:lnTo>
                  <a:pt x="378942" y="269836"/>
                </a:lnTo>
                <a:lnTo>
                  <a:pt x="381685" y="269836"/>
                </a:lnTo>
                <a:lnTo>
                  <a:pt x="381685" y="223761"/>
                </a:lnTo>
                <a:lnTo>
                  <a:pt x="376186" y="222846"/>
                </a:lnTo>
                <a:lnTo>
                  <a:pt x="335178" y="252056"/>
                </a:lnTo>
                <a:lnTo>
                  <a:pt x="321271" y="293966"/>
                </a:lnTo>
                <a:lnTo>
                  <a:pt x="321271" y="302856"/>
                </a:lnTo>
                <a:lnTo>
                  <a:pt x="324015" y="307936"/>
                </a:lnTo>
                <a:lnTo>
                  <a:pt x="329514" y="324446"/>
                </a:lnTo>
                <a:lnTo>
                  <a:pt x="290728" y="347306"/>
                </a:lnTo>
                <a:lnTo>
                  <a:pt x="247129" y="357466"/>
                </a:lnTo>
                <a:lnTo>
                  <a:pt x="258508" y="349846"/>
                </a:lnTo>
                <a:lnTo>
                  <a:pt x="268071" y="340956"/>
                </a:lnTo>
                <a:lnTo>
                  <a:pt x="288455" y="304126"/>
                </a:lnTo>
                <a:lnTo>
                  <a:pt x="296557" y="274916"/>
                </a:lnTo>
                <a:lnTo>
                  <a:pt x="296557" y="272376"/>
                </a:lnTo>
                <a:lnTo>
                  <a:pt x="293814" y="267296"/>
                </a:lnTo>
                <a:lnTo>
                  <a:pt x="293814" y="260946"/>
                </a:lnTo>
                <a:lnTo>
                  <a:pt x="286600" y="253326"/>
                </a:lnTo>
                <a:lnTo>
                  <a:pt x="277342" y="246976"/>
                </a:lnTo>
                <a:lnTo>
                  <a:pt x="266357" y="244525"/>
                </a:lnTo>
                <a:lnTo>
                  <a:pt x="266357" y="288886"/>
                </a:lnTo>
                <a:lnTo>
                  <a:pt x="266357" y="291426"/>
                </a:lnTo>
                <a:lnTo>
                  <a:pt x="258114" y="307936"/>
                </a:lnTo>
                <a:lnTo>
                  <a:pt x="249872" y="310476"/>
                </a:lnTo>
                <a:lnTo>
                  <a:pt x="241642" y="319366"/>
                </a:lnTo>
                <a:lnTo>
                  <a:pt x="230657" y="324446"/>
                </a:lnTo>
                <a:lnTo>
                  <a:pt x="219925" y="328256"/>
                </a:lnTo>
                <a:lnTo>
                  <a:pt x="208686" y="329526"/>
                </a:lnTo>
                <a:lnTo>
                  <a:pt x="194894" y="329526"/>
                </a:lnTo>
                <a:lnTo>
                  <a:pt x="191312" y="332066"/>
                </a:lnTo>
                <a:lnTo>
                  <a:pt x="186728" y="335876"/>
                </a:lnTo>
                <a:lnTo>
                  <a:pt x="186728" y="329526"/>
                </a:lnTo>
                <a:lnTo>
                  <a:pt x="194894" y="329526"/>
                </a:lnTo>
                <a:lnTo>
                  <a:pt x="196672" y="328256"/>
                </a:lnTo>
                <a:lnTo>
                  <a:pt x="197853" y="326986"/>
                </a:lnTo>
                <a:lnTo>
                  <a:pt x="202552" y="321906"/>
                </a:lnTo>
                <a:lnTo>
                  <a:pt x="208686" y="314286"/>
                </a:lnTo>
                <a:lnTo>
                  <a:pt x="215988" y="305396"/>
                </a:lnTo>
                <a:lnTo>
                  <a:pt x="221729" y="297776"/>
                </a:lnTo>
                <a:lnTo>
                  <a:pt x="226453" y="292696"/>
                </a:lnTo>
                <a:lnTo>
                  <a:pt x="230657" y="288886"/>
                </a:lnTo>
                <a:lnTo>
                  <a:pt x="238899" y="283806"/>
                </a:lnTo>
                <a:lnTo>
                  <a:pt x="255371" y="283806"/>
                </a:lnTo>
                <a:lnTo>
                  <a:pt x="263613" y="286346"/>
                </a:lnTo>
                <a:lnTo>
                  <a:pt x="266357" y="288886"/>
                </a:lnTo>
                <a:lnTo>
                  <a:pt x="266357" y="244525"/>
                </a:lnTo>
                <a:lnTo>
                  <a:pt x="266014" y="244436"/>
                </a:lnTo>
                <a:lnTo>
                  <a:pt x="252628" y="244436"/>
                </a:lnTo>
                <a:lnTo>
                  <a:pt x="212852" y="267296"/>
                </a:lnTo>
                <a:lnTo>
                  <a:pt x="185559" y="299046"/>
                </a:lnTo>
                <a:lnTo>
                  <a:pt x="166077" y="323176"/>
                </a:lnTo>
                <a:lnTo>
                  <a:pt x="162013" y="326986"/>
                </a:lnTo>
                <a:lnTo>
                  <a:pt x="156514" y="326986"/>
                </a:lnTo>
                <a:lnTo>
                  <a:pt x="145529" y="321906"/>
                </a:lnTo>
                <a:lnTo>
                  <a:pt x="142786" y="319366"/>
                </a:lnTo>
                <a:lnTo>
                  <a:pt x="140042" y="319366"/>
                </a:lnTo>
                <a:lnTo>
                  <a:pt x="131800" y="310476"/>
                </a:lnTo>
                <a:lnTo>
                  <a:pt x="126314" y="310476"/>
                </a:lnTo>
                <a:lnTo>
                  <a:pt x="123571" y="314286"/>
                </a:lnTo>
                <a:lnTo>
                  <a:pt x="120815" y="314286"/>
                </a:lnTo>
                <a:lnTo>
                  <a:pt x="91732" y="348576"/>
                </a:lnTo>
                <a:lnTo>
                  <a:pt x="63157" y="357466"/>
                </a:lnTo>
                <a:lnTo>
                  <a:pt x="57658" y="357466"/>
                </a:lnTo>
                <a:lnTo>
                  <a:pt x="54914" y="354926"/>
                </a:lnTo>
                <a:lnTo>
                  <a:pt x="46075" y="349846"/>
                </a:lnTo>
                <a:lnTo>
                  <a:pt x="31165" y="305396"/>
                </a:lnTo>
                <a:lnTo>
                  <a:pt x="31051" y="304126"/>
                </a:lnTo>
                <a:lnTo>
                  <a:pt x="30937" y="302856"/>
                </a:lnTo>
                <a:lnTo>
                  <a:pt x="29667" y="286346"/>
                </a:lnTo>
                <a:lnTo>
                  <a:pt x="29565" y="285076"/>
                </a:lnTo>
                <a:lnTo>
                  <a:pt x="29464" y="283806"/>
                </a:lnTo>
                <a:lnTo>
                  <a:pt x="29362" y="282536"/>
                </a:lnTo>
                <a:lnTo>
                  <a:pt x="29273" y="281266"/>
                </a:lnTo>
                <a:lnTo>
                  <a:pt x="29171" y="279996"/>
                </a:lnTo>
                <a:lnTo>
                  <a:pt x="28054" y="257136"/>
                </a:lnTo>
                <a:lnTo>
                  <a:pt x="27927" y="254596"/>
                </a:lnTo>
                <a:lnTo>
                  <a:pt x="27838" y="249516"/>
                </a:lnTo>
                <a:lnTo>
                  <a:pt x="27749" y="244436"/>
                </a:lnTo>
                <a:lnTo>
                  <a:pt x="27660" y="239356"/>
                </a:lnTo>
                <a:lnTo>
                  <a:pt x="27609" y="222846"/>
                </a:lnTo>
                <a:lnTo>
                  <a:pt x="27762" y="217766"/>
                </a:lnTo>
                <a:lnTo>
                  <a:pt x="27889" y="213956"/>
                </a:lnTo>
                <a:lnTo>
                  <a:pt x="28727" y="192366"/>
                </a:lnTo>
                <a:lnTo>
                  <a:pt x="28829" y="189826"/>
                </a:lnTo>
                <a:lnTo>
                  <a:pt x="29184" y="177126"/>
                </a:lnTo>
                <a:lnTo>
                  <a:pt x="29286" y="173316"/>
                </a:lnTo>
                <a:lnTo>
                  <a:pt x="29349" y="170776"/>
                </a:lnTo>
                <a:lnTo>
                  <a:pt x="29464" y="166966"/>
                </a:lnTo>
                <a:lnTo>
                  <a:pt x="29565" y="163156"/>
                </a:lnTo>
                <a:lnTo>
                  <a:pt x="29667" y="159346"/>
                </a:lnTo>
                <a:lnTo>
                  <a:pt x="29781" y="154266"/>
                </a:lnTo>
                <a:lnTo>
                  <a:pt x="29908" y="142836"/>
                </a:lnTo>
                <a:lnTo>
                  <a:pt x="30010" y="132676"/>
                </a:lnTo>
                <a:lnTo>
                  <a:pt x="30111" y="122428"/>
                </a:lnTo>
                <a:lnTo>
                  <a:pt x="30200" y="111086"/>
                </a:lnTo>
                <a:lnTo>
                  <a:pt x="27457" y="107276"/>
                </a:lnTo>
                <a:lnTo>
                  <a:pt x="16471" y="107276"/>
                </a:lnTo>
                <a:lnTo>
                  <a:pt x="13728" y="111086"/>
                </a:lnTo>
                <a:lnTo>
                  <a:pt x="13728" y="113626"/>
                </a:lnTo>
                <a:lnTo>
                  <a:pt x="9652" y="128866"/>
                </a:lnTo>
                <a:lnTo>
                  <a:pt x="5829" y="141566"/>
                </a:lnTo>
                <a:lnTo>
                  <a:pt x="2527" y="152996"/>
                </a:lnTo>
                <a:lnTo>
                  <a:pt x="0" y="163156"/>
                </a:lnTo>
                <a:lnTo>
                  <a:pt x="0" y="360006"/>
                </a:lnTo>
                <a:lnTo>
                  <a:pt x="10985" y="406996"/>
                </a:lnTo>
                <a:lnTo>
                  <a:pt x="46507" y="431126"/>
                </a:lnTo>
                <a:lnTo>
                  <a:pt x="60401" y="431126"/>
                </a:lnTo>
                <a:lnTo>
                  <a:pt x="74777" y="428586"/>
                </a:lnTo>
                <a:lnTo>
                  <a:pt x="88900" y="418426"/>
                </a:lnTo>
                <a:lnTo>
                  <a:pt x="102501" y="403186"/>
                </a:lnTo>
                <a:lnTo>
                  <a:pt x="115328" y="382866"/>
                </a:lnTo>
                <a:lnTo>
                  <a:pt x="124548" y="389216"/>
                </a:lnTo>
                <a:lnTo>
                  <a:pt x="135572" y="394296"/>
                </a:lnTo>
                <a:lnTo>
                  <a:pt x="148145" y="398106"/>
                </a:lnTo>
                <a:lnTo>
                  <a:pt x="162013" y="399376"/>
                </a:lnTo>
                <a:lnTo>
                  <a:pt x="175742" y="399376"/>
                </a:lnTo>
                <a:lnTo>
                  <a:pt x="181229" y="395566"/>
                </a:lnTo>
                <a:lnTo>
                  <a:pt x="192989" y="394296"/>
                </a:lnTo>
                <a:lnTo>
                  <a:pt x="203200" y="391756"/>
                </a:lnTo>
                <a:lnTo>
                  <a:pt x="211353" y="390486"/>
                </a:lnTo>
                <a:lnTo>
                  <a:pt x="216928" y="387946"/>
                </a:lnTo>
                <a:lnTo>
                  <a:pt x="255028" y="384136"/>
                </a:lnTo>
                <a:lnTo>
                  <a:pt x="261035" y="382866"/>
                </a:lnTo>
                <a:lnTo>
                  <a:pt x="291071" y="376516"/>
                </a:lnTo>
                <a:lnTo>
                  <a:pt x="325043" y="365086"/>
                </a:lnTo>
                <a:lnTo>
                  <a:pt x="341007" y="357466"/>
                </a:lnTo>
                <a:lnTo>
                  <a:pt x="356971" y="349846"/>
                </a:lnTo>
                <a:lnTo>
                  <a:pt x="362470" y="352386"/>
                </a:lnTo>
                <a:lnTo>
                  <a:pt x="376186" y="352386"/>
                </a:lnTo>
                <a:lnTo>
                  <a:pt x="422186" y="330796"/>
                </a:lnTo>
                <a:lnTo>
                  <a:pt x="445147" y="307936"/>
                </a:lnTo>
                <a:lnTo>
                  <a:pt x="455828" y="293966"/>
                </a:lnTo>
                <a:lnTo>
                  <a:pt x="463029" y="279996"/>
                </a:lnTo>
                <a:lnTo>
                  <a:pt x="468185" y="263486"/>
                </a:lnTo>
                <a:lnTo>
                  <a:pt x="471271" y="244436"/>
                </a:lnTo>
                <a:lnTo>
                  <a:pt x="471754" y="234276"/>
                </a:lnTo>
                <a:lnTo>
                  <a:pt x="471881" y="231736"/>
                </a:lnTo>
                <a:lnTo>
                  <a:pt x="471995" y="229196"/>
                </a:lnTo>
                <a:lnTo>
                  <a:pt x="472122" y="226656"/>
                </a:lnTo>
                <a:lnTo>
                  <a:pt x="472236" y="224116"/>
                </a:lnTo>
                <a:lnTo>
                  <a:pt x="472300" y="222846"/>
                </a:lnTo>
                <a:lnTo>
                  <a:pt x="474357" y="196176"/>
                </a:lnTo>
                <a:lnTo>
                  <a:pt x="476415" y="175856"/>
                </a:lnTo>
                <a:lnTo>
                  <a:pt x="478485" y="159346"/>
                </a:lnTo>
                <a:lnTo>
                  <a:pt x="480542" y="149186"/>
                </a:lnTo>
                <a:close/>
              </a:path>
              <a:path w="898525" h="434340">
                <a:moveTo>
                  <a:pt x="508000" y="61556"/>
                </a:moveTo>
                <a:lnTo>
                  <a:pt x="466813" y="19646"/>
                </a:lnTo>
                <a:lnTo>
                  <a:pt x="458571" y="17106"/>
                </a:lnTo>
                <a:lnTo>
                  <a:pt x="445185" y="31076"/>
                </a:lnTo>
                <a:lnTo>
                  <a:pt x="433857" y="43776"/>
                </a:lnTo>
                <a:lnTo>
                  <a:pt x="424586" y="53936"/>
                </a:lnTo>
                <a:lnTo>
                  <a:pt x="417385" y="61556"/>
                </a:lnTo>
                <a:lnTo>
                  <a:pt x="417385" y="69176"/>
                </a:lnTo>
                <a:lnTo>
                  <a:pt x="425107" y="76796"/>
                </a:lnTo>
                <a:lnTo>
                  <a:pt x="431800" y="83146"/>
                </a:lnTo>
                <a:lnTo>
                  <a:pt x="437464" y="88226"/>
                </a:lnTo>
                <a:lnTo>
                  <a:pt x="442099" y="90766"/>
                </a:lnTo>
                <a:lnTo>
                  <a:pt x="449770" y="97116"/>
                </a:lnTo>
                <a:lnTo>
                  <a:pt x="456171" y="100926"/>
                </a:lnTo>
                <a:lnTo>
                  <a:pt x="461022" y="103466"/>
                </a:lnTo>
                <a:lnTo>
                  <a:pt x="464070" y="104736"/>
                </a:lnTo>
                <a:lnTo>
                  <a:pt x="469557" y="104736"/>
                </a:lnTo>
                <a:lnTo>
                  <a:pt x="480961" y="93306"/>
                </a:lnTo>
                <a:lnTo>
                  <a:pt x="490143" y="84416"/>
                </a:lnTo>
                <a:lnTo>
                  <a:pt x="499325" y="74256"/>
                </a:lnTo>
                <a:lnTo>
                  <a:pt x="508000" y="64096"/>
                </a:lnTo>
                <a:lnTo>
                  <a:pt x="508000" y="61556"/>
                </a:lnTo>
                <a:close/>
              </a:path>
              <a:path w="898525" h="434340">
                <a:moveTo>
                  <a:pt x="897928" y="359727"/>
                </a:moveTo>
                <a:lnTo>
                  <a:pt x="892429" y="356984"/>
                </a:lnTo>
                <a:lnTo>
                  <a:pt x="889685" y="356984"/>
                </a:lnTo>
                <a:lnTo>
                  <a:pt x="821042" y="362470"/>
                </a:lnTo>
                <a:lnTo>
                  <a:pt x="730415" y="365213"/>
                </a:lnTo>
                <a:lnTo>
                  <a:pt x="622833" y="365213"/>
                </a:lnTo>
                <a:lnTo>
                  <a:pt x="610971" y="364871"/>
                </a:lnTo>
                <a:lnTo>
                  <a:pt x="571157" y="362470"/>
                </a:lnTo>
                <a:lnTo>
                  <a:pt x="529831" y="356298"/>
                </a:lnTo>
                <a:lnTo>
                  <a:pt x="513486" y="348742"/>
                </a:lnTo>
                <a:lnTo>
                  <a:pt x="518121" y="342557"/>
                </a:lnTo>
                <a:lnTo>
                  <a:pt x="523786" y="336384"/>
                </a:lnTo>
                <a:lnTo>
                  <a:pt x="530440" y="330250"/>
                </a:lnTo>
                <a:lnTo>
                  <a:pt x="538200" y="324027"/>
                </a:lnTo>
                <a:lnTo>
                  <a:pt x="548462" y="321449"/>
                </a:lnTo>
                <a:lnTo>
                  <a:pt x="558457" y="317842"/>
                </a:lnTo>
                <a:lnTo>
                  <a:pt x="567931" y="313220"/>
                </a:lnTo>
                <a:lnTo>
                  <a:pt x="576643" y="307555"/>
                </a:lnTo>
                <a:lnTo>
                  <a:pt x="593636" y="298881"/>
                </a:lnTo>
                <a:lnTo>
                  <a:pt x="618350" y="268160"/>
                </a:lnTo>
                <a:lnTo>
                  <a:pt x="629856" y="224485"/>
                </a:lnTo>
                <a:lnTo>
                  <a:pt x="631952" y="182651"/>
                </a:lnTo>
                <a:lnTo>
                  <a:pt x="632002" y="181152"/>
                </a:lnTo>
                <a:lnTo>
                  <a:pt x="632942" y="168198"/>
                </a:lnTo>
                <a:lnTo>
                  <a:pt x="633818" y="159054"/>
                </a:lnTo>
                <a:lnTo>
                  <a:pt x="633882" y="158330"/>
                </a:lnTo>
                <a:lnTo>
                  <a:pt x="656285" y="126314"/>
                </a:lnTo>
                <a:lnTo>
                  <a:pt x="693267" y="110439"/>
                </a:lnTo>
                <a:lnTo>
                  <a:pt x="774357" y="74142"/>
                </a:lnTo>
                <a:lnTo>
                  <a:pt x="792327" y="63334"/>
                </a:lnTo>
                <a:lnTo>
                  <a:pt x="809028" y="51485"/>
                </a:lnTo>
                <a:lnTo>
                  <a:pt x="824166" y="38620"/>
                </a:lnTo>
                <a:lnTo>
                  <a:pt x="837514" y="24714"/>
                </a:lnTo>
                <a:lnTo>
                  <a:pt x="845756" y="16484"/>
                </a:lnTo>
                <a:lnTo>
                  <a:pt x="845756" y="2755"/>
                </a:lnTo>
                <a:lnTo>
                  <a:pt x="843013" y="0"/>
                </a:lnTo>
                <a:lnTo>
                  <a:pt x="834771" y="0"/>
                </a:lnTo>
                <a:lnTo>
                  <a:pt x="828078" y="5753"/>
                </a:lnTo>
                <a:lnTo>
                  <a:pt x="820356" y="10985"/>
                </a:lnTo>
                <a:lnTo>
                  <a:pt x="811593" y="16217"/>
                </a:lnTo>
                <a:lnTo>
                  <a:pt x="801814" y="21971"/>
                </a:lnTo>
                <a:lnTo>
                  <a:pt x="795591" y="24498"/>
                </a:lnTo>
                <a:lnTo>
                  <a:pt x="789114" y="27813"/>
                </a:lnTo>
                <a:lnTo>
                  <a:pt x="782116" y="31623"/>
                </a:lnTo>
                <a:lnTo>
                  <a:pt x="774357" y="35699"/>
                </a:lnTo>
                <a:lnTo>
                  <a:pt x="694728" y="71399"/>
                </a:lnTo>
                <a:lnTo>
                  <a:pt x="681291" y="77584"/>
                </a:lnTo>
                <a:lnTo>
                  <a:pt x="638949" y="105803"/>
                </a:lnTo>
                <a:lnTo>
                  <a:pt x="609600" y="148285"/>
                </a:lnTo>
                <a:lnTo>
                  <a:pt x="601357" y="194970"/>
                </a:lnTo>
                <a:lnTo>
                  <a:pt x="601319" y="236321"/>
                </a:lnTo>
                <a:lnTo>
                  <a:pt x="598182" y="247992"/>
                </a:lnTo>
                <a:lnTo>
                  <a:pt x="592442" y="258813"/>
                </a:lnTo>
                <a:lnTo>
                  <a:pt x="583603" y="268592"/>
                </a:lnTo>
                <a:lnTo>
                  <a:pt x="571157" y="277342"/>
                </a:lnTo>
                <a:lnTo>
                  <a:pt x="556183" y="285064"/>
                </a:lnTo>
                <a:lnTo>
                  <a:pt x="544042" y="291757"/>
                </a:lnTo>
                <a:lnTo>
                  <a:pt x="502500" y="320255"/>
                </a:lnTo>
                <a:lnTo>
                  <a:pt x="478129" y="352513"/>
                </a:lnTo>
                <a:lnTo>
                  <a:pt x="472300" y="362470"/>
                </a:lnTo>
                <a:lnTo>
                  <a:pt x="467106" y="370230"/>
                </a:lnTo>
                <a:lnTo>
                  <a:pt x="463715" y="377228"/>
                </a:lnTo>
                <a:lnTo>
                  <a:pt x="461873" y="383705"/>
                </a:lnTo>
                <a:lnTo>
                  <a:pt x="461327" y="389966"/>
                </a:lnTo>
                <a:lnTo>
                  <a:pt x="462394" y="399237"/>
                </a:lnTo>
                <a:lnTo>
                  <a:pt x="498513" y="424599"/>
                </a:lnTo>
                <a:lnTo>
                  <a:pt x="542709" y="432841"/>
                </a:lnTo>
                <a:lnTo>
                  <a:pt x="568413" y="433870"/>
                </a:lnTo>
                <a:lnTo>
                  <a:pt x="574294" y="433870"/>
                </a:lnTo>
                <a:lnTo>
                  <a:pt x="584542" y="433527"/>
                </a:lnTo>
                <a:lnTo>
                  <a:pt x="595058" y="432701"/>
                </a:lnTo>
                <a:lnTo>
                  <a:pt x="606856" y="431126"/>
                </a:lnTo>
                <a:lnTo>
                  <a:pt x="700214" y="425627"/>
                </a:lnTo>
                <a:lnTo>
                  <a:pt x="782599" y="417385"/>
                </a:lnTo>
                <a:lnTo>
                  <a:pt x="844042" y="402628"/>
                </a:lnTo>
                <a:lnTo>
                  <a:pt x="895184" y="373456"/>
                </a:lnTo>
                <a:lnTo>
                  <a:pt x="897928" y="365213"/>
                </a:lnTo>
                <a:lnTo>
                  <a:pt x="897928" y="35972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object 28"/>
          <p:cNvGrpSpPr/>
          <p:nvPr/>
        </p:nvGrpSpPr>
        <p:grpSpPr>
          <a:xfrm>
            <a:off x="3897053" y="640548"/>
            <a:ext cx="126364" cy="318770"/>
            <a:chOff x="3897053" y="640548"/>
            <a:chExt cx="126364" cy="318770"/>
          </a:xfrm>
        </p:grpSpPr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938244" y="692718"/>
              <a:ext cx="85123" cy="8512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897053" y="640548"/>
              <a:ext cx="110489" cy="318770"/>
            </a:xfrm>
            <a:custGeom>
              <a:avLst/>
              <a:gdLst/>
              <a:ahLst/>
              <a:cxnLst/>
              <a:rect l="l" t="t" r="r" b="b"/>
              <a:pathLst>
                <a:path w="110489" h="318769">
                  <a:moveTo>
                    <a:pt x="32951" y="0"/>
                  </a:moveTo>
                  <a:lnTo>
                    <a:pt x="24714" y="0"/>
                  </a:lnTo>
                  <a:lnTo>
                    <a:pt x="21967" y="2745"/>
                  </a:lnTo>
                  <a:lnTo>
                    <a:pt x="21023" y="5919"/>
                  </a:lnTo>
                  <a:lnTo>
                    <a:pt x="18535" y="11669"/>
                  </a:lnTo>
                  <a:lnTo>
                    <a:pt x="15018" y="20507"/>
                  </a:lnTo>
                  <a:lnTo>
                    <a:pt x="10984" y="32950"/>
                  </a:lnTo>
                  <a:lnTo>
                    <a:pt x="7380" y="41145"/>
                  </a:lnTo>
                  <a:lnTo>
                    <a:pt x="4806" y="49082"/>
                  </a:lnTo>
                  <a:lnTo>
                    <a:pt x="3262" y="56504"/>
                  </a:lnTo>
                  <a:lnTo>
                    <a:pt x="2747" y="63154"/>
                  </a:lnTo>
                  <a:lnTo>
                    <a:pt x="0" y="153772"/>
                  </a:lnTo>
                  <a:lnTo>
                    <a:pt x="45" y="205944"/>
                  </a:lnTo>
                  <a:lnTo>
                    <a:pt x="137" y="211438"/>
                  </a:lnTo>
                  <a:lnTo>
                    <a:pt x="229" y="216928"/>
                  </a:lnTo>
                  <a:lnTo>
                    <a:pt x="320" y="222421"/>
                  </a:lnTo>
                  <a:lnTo>
                    <a:pt x="384" y="226195"/>
                  </a:lnTo>
                  <a:lnTo>
                    <a:pt x="472" y="231473"/>
                  </a:lnTo>
                  <a:lnTo>
                    <a:pt x="3476" y="271548"/>
                  </a:lnTo>
                  <a:lnTo>
                    <a:pt x="19008" y="306773"/>
                  </a:lnTo>
                  <a:lnTo>
                    <a:pt x="24714" y="310290"/>
                  </a:lnTo>
                  <a:lnTo>
                    <a:pt x="29349" y="313895"/>
                  </a:lnTo>
                  <a:lnTo>
                    <a:pt x="35012" y="316470"/>
                  </a:lnTo>
                  <a:lnTo>
                    <a:pt x="41705" y="318016"/>
                  </a:lnTo>
                  <a:lnTo>
                    <a:pt x="49428" y="318531"/>
                  </a:lnTo>
                  <a:lnTo>
                    <a:pt x="60412" y="318531"/>
                  </a:lnTo>
                  <a:lnTo>
                    <a:pt x="93362" y="282832"/>
                  </a:lnTo>
                  <a:lnTo>
                    <a:pt x="107780" y="245762"/>
                  </a:lnTo>
                  <a:lnTo>
                    <a:pt x="108009" y="244388"/>
                  </a:lnTo>
                  <a:lnTo>
                    <a:pt x="63158" y="244388"/>
                  </a:lnTo>
                  <a:lnTo>
                    <a:pt x="50714" y="238767"/>
                  </a:lnTo>
                  <a:lnTo>
                    <a:pt x="41876" y="226195"/>
                  </a:lnTo>
                  <a:lnTo>
                    <a:pt x="36126" y="206931"/>
                  </a:lnTo>
                  <a:lnTo>
                    <a:pt x="32951" y="181230"/>
                  </a:lnTo>
                  <a:lnTo>
                    <a:pt x="31879" y="134850"/>
                  </a:lnTo>
                  <a:lnTo>
                    <a:pt x="32609" y="90272"/>
                  </a:lnTo>
                  <a:lnTo>
                    <a:pt x="34785" y="49082"/>
                  </a:lnTo>
                  <a:lnTo>
                    <a:pt x="34883" y="47237"/>
                  </a:lnTo>
                  <a:lnTo>
                    <a:pt x="38408" y="5919"/>
                  </a:lnTo>
                  <a:lnTo>
                    <a:pt x="38445" y="5488"/>
                  </a:lnTo>
                  <a:lnTo>
                    <a:pt x="32951" y="0"/>
                  </a:lnTo>
                  <a:close/>
                </a:path>
                <a:path w="110489" h="318769">
                  <a:moveTo>
                    <a:pt x="98856" y="205944"/>
                  </a:moveTo>
                  <a:lnTo>
                    <a:pt x="93362" y="211438"/>
                  </a:lnTo>
                  <a:lnTo>
                    <a:pt x="93362" y="214181"/>
                  </a:lnTo>
                  <a:lnTo>
                    <a:pt x="90615" y="222421"/>
                  </a:lnTo>
                  <a:lnTo>
                    <a:pt x="87872" y="227911"/>
                  </a:lnTo>
                  <a:lnTo>
                    <a:pt x="87872" y="230658"/>
                  </a:lnTo>
                  <a:lnTo>
                    <a:pt x="81736" y="237437"/>
                  </a:lnTo>
                  <a:lnTo>
                    <a:pt x="75857" y="241642"/>
                  </a:lnTo>
                  <a:lnTo>
                    <a:pt x="70495" y="243787"/>
                  </a:lnTo>
                  <a:lnTo>
                    <a:pt x="65905" y="244388"/>
                  </a:lnTo>
                  <a:lnTo>
                    <a:pt x="108009" y="244388"/>
                  </a:lnTo>
                  <a:lnTo>
                    <a:pt x="110297" y="230658"/>
                  </a:lnTo>
                  <a:lnTo>
                    <a:pt x="110196" y="226195"/>
                  </a:lnTo>
                  <a:lnTo>
                    <a:pt x="109839" y="216928"/>
                  </a:lnTo>
                  <a:lnTo>
                    <a:pt x="109839" y="211438"/>
                  </a:lnTo>
                  <a:lnTo>
                    <a:pt x="107092" y="208691"/>
                  </a:lnTo>
                  <a:lnTo>
                    <a:pt x="98856" y="20594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3457703" y="755877"/>
            <a:ext cx="379095" cy="208915"/>
          </a:xfrm>
          <a:custGeom>
            <a:avLst/>
            <a:gdLst/>
            <a:ahLst/>
            <a:cxnLst/>
            <a:rect l="l" t="t" r="r" b="b"/>
            <a:pathLst>
              <a:path w="379095" h="208915">
                <a:moveTo>
                  <a:pt x="21967" y="71395"/>
                </a:moveTo>
                <a:lnTo>
                  <a:pt x="10982" y="71395"/>
                </a:lnTo>
                <a:lnTo>
                  <a:pt x="8235" y="74142"/>
                </a:lnTo>
                <a:lnTo>
                  <a:pt x="1714" y="113613"/>
                </a:lnTo>
                <a:lnTo>
                  <a:pt x="381" y="129059"/>
                </a:lnTo>
                <a:lnTo>
                  <a:pt x="334" y="130089"/>
                </a:lnTo>
                <a:lnTo>
                  <a:pt x="224" y="132449"/>
                </a:lnTo>
                <a:lnTo>
                  <a:pt x="125" y="134593"/>
                </a:lnTo>
                <a:lnTo>
                  <a:pt x="0" y="164758"/>
                </a:lnTo>
                <a:lnTo>
                  <a:pt x="28573" y="195262"/>
                </a:lnTo>
                <a:lnTo>
                  <a:pt x="81690" y="206632"/>
                </a:lnTo>
                <a:lnTo>
                  <a:pt x="101269" y="208220"/>
                </a:lnTo>
                <a:lnTo>
                  <a:pt x="102413" y="208220"/>
                </a:lnTo>
                <a:lnTo>
                  <a:pt x="120818" y="208692"/>
                </a:lnTo>
                <a:lnTo>
                  <a:pt x="166385" y="205217"/>
                </a:lnTo>
                <a:lnTo>
                  <a:pt x="213581" y="198696"/>
                </a:lnTo>
                <a:lnTo>
                  <a:pt x="274593" y="186725"/>
                </a:lnTo>
                <a:lnTo>
                  <a:pt x="323678" y="162011"/>
                </a:lnTo>
                <a:lnTo>
                  <a:pt x="348188" y="137297"/>
                </a:lnTo>
                <a:lnTo>
                  <a:pt x="170247" y="137297"/>
                </a:lnTo>
                <a:lnTo>
                  <a:pt x="153342" y="135709"/>
                </a:lnTo>
                <a:lnTo>
                  <a:pt x="135923" y="134893"/>
                </a:lnTo>
                <a:lnTo>
                  <a:pt x="118503" y="134593"/>
                </a:lnTo>
                <a:lnTo>
                  <a:pt x="101989" y="134593"/>
                </a:lnTo>
                <a:lnTo>
                  <a:pt x="82462" y="132449"/>
                </a:lnTo>
                <a:lnTo>
                  <a:pt x="38440" y="123567"/>
                </a:lnTo>
                <a:lnTo>
                  <a:pt x="27456" y="115329"/>
                </a:lnTo>
                <a:lnTo>
                  <a:pt x="27456" y="79632"/>
                </a:lnTo>
                <a:lnTo>
                  <a:pt x="24712" y="74142"/>
                </a:lnTo>
                <a:lnTo>
                  <a:pt x="21967" y="71395"/>
                </a:lnTo>
                <a:close/>
              </a:path>
              <a:path w="379095" h="208915">
                <a:moveTo>
                  <a:pt x="373448" y="68648"/>
                </a:moveTo>
                <a:lnTo>
                  <a:pt x="367955" y="71395"/>
                </a:lnTo>
                <a:lnTo>
                  <a:pt x="362465" y="71395"/>
                </a:lnTo>
                <a:lnTo>
                  <a:pt x="359718" y="74142"/>
                </a:lnTo>
                <a:lnTo>
                  <a:pt x="336164" y="104647"/>
                </a:lnTo>
                <a:lnTo>
                  <a:pt x="296561" y="121508"/>
                </a:lnTo>
                <a:lnTo>
                  <a:pt x="240913" y="131119"/>
                </a:lnTo>
                <a:lnTo>
                  <a:pt x="198608" y="135237"/>
                </a:lnTo>
                <a:lnTo>
                  <a:pt x="170247" y="137297"/>
                </a:lnTo>
                <a:lnTo>
                  <a:pt x="348188" y="137297"/>
                </a:lnTo>
                <a:lnTo>
                  <a:pt x="368643" y="104002"/>
                </a:lnTo>
                <a:lnTo>
                  <a:pt x="378938" y="76885"/>
                </a:lnTo>
                <a:lnTo>
                  <a:pt x="376195" y="71395"/>
                </a:lnTo>
                <a:lnTo>
                  <a:pt x="373448" y="68648"/>
                </a:lnTo>
                <a:close/>
              </a:path>
              <a:path w="379095" h="208915">
                <a:moveTo>
                  <a:pt x="140042" y="0"/>
                </a:moveTo>
                <a:lnTo>
                  <a:pt x="115670" y="27461"/>
                </a:lnTo>
                <a:lnTo>
                  <a:pt x="107220" y="37843"/>
                </a:lnTo>
                <a:lnTo>
                  <a:pt x="101598" y="46681"/>
                </a:lnTo>
                <a:lnTo>
                  <a:pt x="101599" y="54919"/>
                </a:lnTo>
                <a:lnTo>
                  <a:pt x="109750" y="62641"/>
                </a:lnTo>
                <a:lnTo>
                  <a:pt x="117389" y="69336"/>
                </a:lnTo>
                <a:lnTo>
                  <a:pt x="123995" y="74999"/>
                </a:lnTo>
                <a:lnTo>
                  <a:pt x="129059" y="79632"/>
                </a:lnTo>
                <a:lnTo>
                  <a:pt x="136782" y="83236"/>
                </a:lnTo>
                <a:lnTo>
                  <a:pt x="143475" y="85810"/>
                </a:lnTo>
                <a:lnTo>
                  <a:pt x="149139" y="87354"/>
                </a:lnTo>
                <a:lnTo>
                  <a:pt x="153774" y="87868"/>
                </a:lnTo>
                <a:lnTo>
                  <a:pt x="163083" y="78088"/>
                </a:lnTo>
                <a:lnTo>
                  <a:pt x="170591" y="69336"/>
                </a:lnTo>
                <a:lnTo>
                  <a:pt x="176554" y="61612"/>
                </a:lnTo>
                <a:lnTo>
                  <a:pt x="179889" y="56838"/>
                </a:lnTo>
                <a:lnTo>
                  <a:pt x="178485" y="54919"/>
                </a:lnTo>
                <a:lnTo>
                  <a:pt x="253655" y="54919"/>
                </a:lnTo>
                <a:lnTo>
                  <a:pt x="260048" y="45651"/>
                </a:lnTo>
                <a:lnTo>
                  <a:pt x="263610" y="38444"/>
                </a:lnTo>
                <a:lnTo>
                  <a:pt x="259950" y="32951"/>
                </a:lnTo>
                <a:lnTo>
                  <a:pt x="183977" y="32951"/>
                </a:lnTo>
                <a:lnTo>
                  <a:pt x="185184" y="31734"/>
                </a:lnTo>
                <a:lnTo>
                  <a:pt x="174881" y="23597"/>
                </a:lnTo>
                <a:lnTo>
                  <a:pt x="164068" y="15788"/>
                </a:lnTo>
                <a:lnTo>
                  <a:pt x="154286" y="9010"/>
                </a:lnTo>
                <a:lnTo>
                  <a:pt x="145533" y="2747"/>
                </a:lnTo>
                <a:lnTo>
                  <a:pt x="140042" y="0"/>
                </a:lnTo>
                <a:close/>
              </a:path>
              <a:path w="379095" h="208915">
                <a:moveTo>
                  <a:pt x="253655" y="54919"/>
                </a:moveTo>
                <a:lnTo>
                  <a:pt x="181229" y="54919"/>
                </a:lnTo>
                <a:lnTo>
                  <a:pt x="179889" y="56838"/>
                </a:lnTo>
                <a:lnTo>
                  <a:pt x="214181" y="85125"/>
                </a:lnTo>
                <a:lnTo>
                  <a:pt x="222421" y="87868"/>
                </a:lnTo>
                <a:lnTo>
                  <a:pt x="230658" y="87868"/>
                </a:lnTo>
                <a:lnTo>
                  <a:pt x="233405" y="79632"/>
                </a:lnTo>
                <a:lnTo>
                  <a:pt x="244688" y="66246"/>
                </a:lnTo>
                <a:lnTo>
                  <a:pt x="253655" y="54919"/>
                </a:lnTo>
                <a:close/>
              </a:path>
              <a:path w="379095" h="208915">
                <a:moveTo>
                  <a:pt x="214181" y="0"/>
                </a:moveTo>
                <a:lnTo>
                  <a:pt x="204443" y="11327"/>
                </a:lnTo>
                <a:lnTo>
                  <a:pt x="195991" y="20595"/>
                </a:lnTo>
                <a:lnTo>
                  <a:pt x="189084" y="27803"/>
                </a:lnTo>
                <a:lnTo>
                  <a:pt x="185184" y="31734"/>
                </a:lnTo>
                <a:lnTo>
                  <a:pt x="186724" y="32951"/>
                </a:lnTo>
                <a:lnTo>
                  <a:pt x="259950" y="32951"/>
                </a:lnTo>
                <a:lnTo>
                  <a:pt x="258119" y="30204"/>
                </a:lnTo>
                <a:lnTo>
                  <a:pt x="252625" y="27461"/>
                </a:lnTo>
                <a:lnTo>
                  <a:pt x="247135" y="21967"/>
                </a:lnTo>
                <a:lnTo>
                  <a:pt x="241642" y="19220"/>
                </a:lnTo>
                <a:lnTo>
                  <a:pt x="233405" y="13731"/>
                </a:lnTo>
                <a:lnTo>
                  <a:pt x="227911" y="8237"/>
                </a:lnTo>
                <a:lnTo>
                  <a:pt x="219675" y="2747"/>
                </a:lnTo>
                <a:lnTo>
                  <a:pt x="214181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769996" y="646037"/>
            <a:ext cx="208915" cy="321310"/>
          </a:xfrm>
          <a:custGeom>
            <a:avLst/>
            <a:gdLst/>
            <a:ahLst/>
            <a:cxnLst/>
            <a:rect l="l" t="t" r="r" b="b"/>
            <a:pathLst>
              <a:path w="208915" h="321309">
                <a:moveTo>
                  <a:pt x="115328" y="0"/>
                </a:moveTo>
                <a:lnTo>
                  <a:pt x="67961" y="9954"/>
                </a:lnTo>
                <a:lnTo>
                  <a:pt x="32950" y="38445"/>
                </a:lnTo>
                <a:lnTo>
                  <a:pt x="8237" y="89244"/>
                </a:lnTo>
                <a:lnTo>
                  <a:pt x="6" y="164629"/>
                </a:lnTo>
                <a:lnTo>
                  <a:pt x="0" y="164758"/>
                </a:lnTo>
                <a:lnTo>
                  <a:pt x="1942" y="201915"/>
                </a:lnTo>
                <a:lnTo>
                  <a:pt x="17288" y="263742"/>
                </a:lnTo>
                <a:lnTo>
                  <a:pt x="46081" y="301585"/>
                </a:lnTo>
                <a:lnTo>
                  <a:pt x="85039" y="319176"/>
                </a:lnTo>
                <a:lnTo>
                  <a:pt x="107092" y="321278"/>
                </a:lnTo>
                <a:lnTo>
                  <a:pt x="128717" y="319691"/>
                </a:lnTo>
                <a:lnTo>
                  <a:pt x="165787" y="306219"/>
                </a:lnTo>
                <a:lnTo>
                  <a:pt x="193632" y="276742"/>
                </a:lnTo>
                <a:lnTo>
                  <a:pt x="195875" y="271851"/>
                </a:lnTo>
                <a:lnTo>
                  <a:pt x="112585" y="271851"/>
                </a:lnTo>
                <a:lnTo>
                  <a:pt x="103580" y="270864"/>
                </a:lnTo>
                <a:lnTo>
                  <a:pt x="103301" y="270864"/>
                </a:lnTo>
                <a:lnTo>
                  <a:pt x="95079" y="267732"/>
                </a:lnTo>
                <a:lnTo>
                  <a:pt x="71051" y="236497"/>
                </a:lnTo>
                <a:lnTo>
                  <a:pt x="68762" y="214185"/>
                </a:lnTo>
                <a:lnTo>
                  <a:pt x="68648" y="211439"/>
                </a:lnTo>
                <a:lnTo>
                  <a:pt x="79631" y="170251"/>
                </a:lnTo>
                <a:lnTo>
                  <a:pt x="107092" y="156521"/>
                </a:lnTo>
                <a:lnTo>
                  <a:pt x="194134" y="156521"/>
                </a:lnTo>
                <a:lnTo>
                  <a:pt x="193632" y="155491"/>
                </a:lnTo>
                <a:lnTo>
                  <a:pt x="181234" y="140044"/>
                </a:lnTo>
                <a:lnTo>
                  <a:pt x="63158" y="140044"/>
                </a:lnTo>
                <a:lnTo>
                  <a:pt x="65346" y="114216"/>
                </a:lnTo>
                <a:lnTo>
                  <a:pt x="79631" y="68648"/>
                </a:lnTo>
                <a:lnTo>
                  <a:pt x="109839" y="49428"/>
                </a:lnTo>
                <a:lnTo>
                  <a:pt x="193330" y="49428"/>
                </a:lnTo>
                <a:lnTo>
                  <a:pt x="192216" y="46682"/>
                </a:lnTo>
                <a:lnTo>
                  <a:pt x="161282" y="12744"/>
                </a:lnTo>
                <a:lnTo>
                  <a:pt x="131677" y="1502"/>
                </a:lnTo>
                <a:lnTo>
                  <a:pt x="115328" y="0"/>
                </a:lnTo>
                <a:close/>
              </a:path>
              <a:path w="208915" h="321309">
                <a:moveTo>
                  <a:pt x="194134" y="156521"/>
                </a:moveTo>
                <a:lnTo>
                  <a:pt x="107092" y="156521"/>
                </a:lnTo>
                <a:lnTo>
                  <a:pt x="116446" y="157507"/>
                </a:lnTo>
                <a:lnTo>
                  <a:pt x="124255" y="160296"/>
                </a:lnTo>
                <a:lnTo>
                  <a:pt x="150040" y="201915"/>
                </a:lnTo>
                <a:lnTo>
                  <a:pt x="151027" y="216932"/>
                </a:lnTo>
                <a:lnTo>
                  <a:pt x="150469" y="230318"/>
                </a:lnTo>
                <a:lnTo>
                  <a:pt x="127344" y="268075"/>
                </a:lnTo>
                <a:lnTo>
                  <a:pt x="112585" y="271851"/>
                </a:lnTo>
                <a:lnTo>
                  <a:pt x="195875" y="271851"/>
                </a:lnTo>
                <a:lnTo>
                  <a:pt x="202170" y="258120"/>
                </a:lnTo>
                <a:lnTo>
                  <a:pt x="207104" y="237440"/>
                </a:lnTo>
                <a:lnTo>
                  <a:pt x="208691" y="214185"/>
                </a:lnTo>
                <a:lnTo>
                  <a:pt x="207104" y="192562"/>
                </a:lnTo>
                <a:lnTo>
                  <a:pt x="202170" y="172997"/>
                </a:lnTo>
                <a:lnTo>
                  <a:pt x="194134" y="156521"/>
                </a:lnTo>
                <a:close/>
              </a:path>
              <a:path w="208915" h="321309">
                <a:moveTo>
                  <a:pt x="136195" y="114216"/>
                </a:moveTo>
                <a:lnTo>
                  <a:pt x="102033" y="114216"/>
                </a:lnTo>
                <a:lnTo>
                  <a:pt x="87528" y="119107"/>
                </a:lnTo>
                <a:lnTo>
                  <a:pt x="74442" y="127645"/>
                </a:lnTo>
                <a:lnTo>
                  <a:pt x="63158" y="140044"/>
                </a:lnTo>
                <a:lnTo>
                  <a:pt x="181234" y="140044"/>
                </a:lnTo>
                <a:lnTo>
                  <a:pt x="167889" y="127645"/>
                </a:lnTo>
                <a:lnTo>
                  <a:pt x="152743" y="119107"/>
                </a:lnTo>
                <a:lnTo>
                  <a:pt x="136195" y="114216"/>
                </a:lnTo>
                <a:close/>
              </a:path>
              <a:path w="208915" h="321309">
                <a:moveTo>
                  <a:pt x="118075" y="112586"/>
                </a:moveTo>
                <a:lnTo>
                  <a:pt x="101736" y="114216"/>
                </a:lnTo>
                <a:lnTo>
                  <a:pt x="136530" y="114216"/>
                </a:lnTo>
                <a:lnTo>
                  <a:pt x="118075" y="112586"/>
                </a:lnTo>
                <a:close/>
              </a:path>
              <a:path w="208915" h="321309">
                <a:moveTo>
                  <a:pt x="193330" y="49428"/>
                </a:moveTo>
                <a:lnTo>
                  <a:pt x="109839" y="49428"/>
                </a:lnTo>
                <a:lnTo>
                  <a:pt x="117562" y="50372"/>
                </a:lnTo>
                <a:lnTo>
                  <a:pt x="124255" y="52861"/>
                </a:lnTo>
                <a:lnTo>
                  <a:pt x="145536" y="85125"/>
                </a:lnTo>
                <a:lnTo>
                  <a:pt x="203201" y="79632"/>
                </a:lnTo>
                <a:lnTo>
                  <a:pt x="198481" y="62128"/>
                </a:lnTo>
                <a:lnTo>
                  <a:pt x="193330" y="4942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9511404" y="530708"/>
            <a:ext cx="747395" cy="554990"/>
            <a:chOff x="9511404" y="530708"/>
            <a:chExt cx="747395" cy="554990"/>
          </a:xfrm>
        </p:grpSpPr>
        <p:sp>
          <p:nvSpPr>
            <p:cNvPr id="34" name="object 34"/>
            <p:cNvSpPr/>
            <p:nvPr/>
          </p:nvSpPr>
          <p:spPr>
            <a:xfrm>
              <a:off x="9882107" y="530708"/>
              <a:ext cx="376555" cy="554990"/>
            </a:xfrm>
            <a:custGeom>
              <a:avLst/>
              <a:gdLst/>
              <a:ahLst/>
              <a:cxnLst/>
              <a:rect l="l" t="t" r="r" b="b"/>
              <a:pathLst>
                <a:path w="376554" h="554990">
                  <a:moveTo>
                    <a:pt x="244389" y="76888"/>
                  </a:moveTo>
                  <a:lnTo>
                    <a:pt x="236152" y="76888"/>
                  </a:lnTo>
                  <a:lnTo>
                    <a:pt x="200455" y="123569"/>
                  </a:lnTo>
                  <a:lnTo>
                    <a:pt x="200455" y="129059"/>
                  </a:lnTo>
                  <a:lnTo>
                    <a:pt x="209809" y="138327"/>
                  </a:lnTo>
                  <a:lnTo>
                    <a:pt x="217617" y="145535"/>
                  </a:lnTo>
                  <a:lnTo>
                    <a:pt x="224397" y="150684"/>
                  </a:lnTo>
                  <a:lnTo>
                    <a:pt x="230663" y="153774"/>
                  </a:lnTo>
                  <a:lnTo>
                    <a:pt x="230663" y="156519"/>
                  </a:lnTo>
                  <a:lnTo>
                    <a:pt x="233406" y="156519"/>
                  </a:lnTo>
                  <a:lnTo>
                    <a:pt x="238899" y="159266"/>
                  </a:lnTo>
                  <a:lnTo>
                    <a:pt x="241646" y="162010"/>
                  </a:lnTo>
                  <a:lnTo>
                    <a:pt x="252630" y="162010"/>
                  </a:lnTo>
                  <a:lnTo>
                    <a:pt x="258119" y="156519"/>
                  </a:lnTo>
                  <a:lnTo>
                    <a:pt x="277345" y="129059"/>
                  </a:lnTo>
                  <a:lnTo>
                    <a:pt x="353173" y="129059"/>
                  </a:lnTo>
                  <a:lnTo>
                    <a:pt x="362466" y="118075"/>
                  </a:lnTo>
                  <a:lnTo>
                    <a:pt x="362466" y="109839"/>
                  </a:lnTo>
                  <a:lnTo>
                    <a:pt x="359723" y="107092"/>
                  </a:lnTo>
                  <a:lnTo>
                    <a:pt x="282834" y="107092"/>
                  </a:lnTo>
                  <a:lnTo>
                    <a:pt x="283941" y="105739"/>
                  </a:lnTo>
                  <a:lnTo>
                    <a:pt x="277987" y="100828"/>
                  </a:lnTo>
                  <a:lnTo>
                    <a:pt x="256619" y="86240"/>
                  </a:lnTo>
                  <a:lnTo>
                    <a:pt x="244389" y="76888"/>
                  </a:lnTo>
                  <a:close/>
                </a:path>
                <a:path w="376554" h="554990">
                  <a:moveTo>
                    <a:pt x="353173" y="129059"/>
                  </a:moveTo>
                  <a:lnTo>
                    <a:pt x="277345" y="129059"/>
                  </a:lnTo>
                  <a:lnTo>
                    <a:pt x="283522" y="136353"/>
                  </a:lnTo>
                  <a:lnTo>
                    <a:pt x="289700" y="142103"/>
                  </a:lnTo>
                  <a:lnTo>
                    <a:pt x="295878" y="146823"/>
                  </a:lnTo>
                  <a:lnTo>
                    <a:pt x="302058" y="151027"/>
                  </a:lnTo>
                  <a:lnTo>
                    <a:pt x="318532" y="159266"/>
                  </a:lnTo>
                  <a:lnTo>
                    <a:pt x="329515" y="159266"/>
                  </a:lnTo>
                  <a:lnTo>
                    <a:pt x="332262" y="153774"/>
                  </a:lnTo>
                  <a:lnTo>
                    <a:pt x="353173" y="129059"/>
                  </a:lnTo>
                  <a:close/>
                </a:path>
                <a:path w="376554" h="554990">
                  <a:moveTo>
                    <a:pt x="318532" y="74141"/>
                  </a:moveTo>
                  <a:lnTo>
                    <a:pt x="307548" y="74141"/>
                  </a:lnTo>
                  <a:lnTo>
                    <a:pt x="307548" y="76888"/>
                  </a:lnTo>
                  <a:lnTo>
                    <a:pt x="283941" y="105739"/>
                  </a:lnTo>
                  <a:lnTo>
                    <a:pt x="285581" y="107092"/>
                  </a:lnTo>
                  <a:lnTo>
                    <a:pt x="359723" y="107092"/>
                  </a:lnTo>
                  <a:lnTo>
                    <a:pt x="341187" y="93020"/>
                  </a:lnTo>
                  <a:lnTo>
                    <a:pt x="330375" y="85082"/>
                  </a:lnTo>
                  <a:lnTo>
                    <a:pt x="318532" y="76888"/>
                  </a:lnTo>
                  <a:lnTo>
                    <a:pt x="318532" y="74141"/>
                  </a:lnTo>
                  <a:close/>
                </a:path>
                <a:path w="376554" h="554990">
                  <a:moveTo>
                    <a:pt x="280088" y="0"/>
                  </a:moveTo>
                  <a:lnTo>
                    <a:pt x="271851" y="0"/>
                  </a:lnTo>
                  <a:lnTo>
                    <a:pt x="269104" y="2745"/>
                  </a:lnTo>
                  <a:lnTo>
                    <a:pt x="236152" y="43934"/>
                  </a:lnTo>
                  <a:lnTo>
                    <a:pt x="236152" y="49427"/>
                  </a:lnTo>
                  <a:lnTo>
                    <a:pt x="245506" y="58738"/>
                  </a:lnTo>
                  <a:lnTo>
                    <a:pt x="253315" y="66246"/>
                  </a:lnTo>
                  <a:lnTo>
                    <a:pt x="260095" y="72210"/>
                  </a:lnTo>
                  <a:lnTo>
                    <a:pt x="266360" y="76888"/>
                  </a:lnTo>
                  <a:lnTo>
                    <a:pt x="269104" y="76888"/>
                  </a:lnTo>
                  <a:lnTo>
                    <a:pt x="274598" y="82378"/>
                  </a:lnTo>
                  <a:lnTo>
                    <a:pt x="288328" y="82378"/>
                  </a:lnTo>
                  <a:lnTo>
                    <a:pt x="291071" y="79631"/>
                  </a:lnTo>
                  <a:lnTo>
                    <a:pt x="300382" y="68262"/>
                  </a:lnTo>
                  <a:lnTo>
                    <a:pt x="307858" y="58738"/>
                  </a:lnTo>
                  <a:lnTo>
                    <a:pt x="313856" y="50671"/>
                  </a:lnTo>
                  <a:lnTo>
                    <a:pt x="318532" y="43934"/>
                  </a:lnTo>
                  <a:lnTo>
                    <a:pt x="321279" y="41191"/>
                  </a:lnTo>
                  <a:lnTo>
                    <a:pt x="321279" y="30206"/>
                  </a:lnTo>
                  <a:lnTo>
                    <a:pt x="318532" y="30206"/>
                  </a:lnTo>
                  <a:lnTo>
                    <a:pt x="300340" y="17162"/>
                  </a:lnTo>
                  <a:lnTo>
                    <a:pt x="290342" y="9353"/>
                  </a:lnTo>
                  <a:lnTo>
                    <a:pt x="280088" y="0"/>
                  </a:lnTo>
                  <a:close/>
                </a:path>
                <a:path w="376554" h="554990">
                  <a:moveTo>
                    <a:pt x="335009" y="216932"/>
                  </a:moveTo>
                  <a:lnTo>
                    <a:pt x="326768" y="216932"/>
                  </a:lnTo>
                  <a:lnTo>
                    <a:pt x="316558" y="218519"/>
                  </a:lnTo>
                  <a:lnTo>
                    <a:pt x="306862" y="223453"/>
                  </a:lnTo>
                  <a:lnTo>
                    <a:pt x="298195" y="231990"/>
                  </a:lnTo>
                  <a:lnTo>
                    <a:pt x="291071" y="244388"/>
                  </a:lnTo>
                  <a:lnTo>
                    <a:pt x="282834" y="260866"/>
                  </a:lnTo>
                  <a:lnTo>
                    <a:pt x="277345" y="269102"/>
                  </a:lnTo>
                  <a:lnTo>
                    <a:pt x="274598" y="271849"/>
                  </a:lnTo>
                  <a:lnTo>
                    <a:pt x="269104" y="274596"/>
                  </a:lnTo>
                  <a:lnTo>
                    <a:pt x="241646" y="277340"/>
                  </a:lnTo>
                  <a:lnTo>
                    <a:pt x="222038" y="281974"/>
                  </a:lnTo>
                  <a:lnTo>
                    <a:pt x="187971" y="306689"/>
                  </a:lnTo>
                  <a:lnTo>
                    <a:pt x="158923" y="349080"/>
                  </a:lnTo>
                  <a:lnTo>
                    <a:pt x="134553" y="398162"/>
                  </a:lnTo>
                  <a:lnTo>
                    <a:pt x="123312" y="421889"/>
                  </a:lnTo>
                  <a:lnTo>
                    <a:pt x="110527" y="443814"/>
                  </a:lnTo>
                  <a:lnTo>
                    <a:pt x="82379" y="483288"/>
                  </a:lnTo>
                  <a:lnTo>
                    <a:pt x="41534" y="514179"/>
                  </a:lnTo>
                  <a:lnTo>
                    <a:pt x="2747" y="540953"/>
                  </a:lnTo>
                  <a:lnTo>
                    <a:pt x="0" y="543699"/>
                  </a:lnTo>
                  <a:lnTo>
                    <a:pt x="0" y="549189"/>
                  </a:lnTo>
                  <a:lnTo>
                    <a:pt x="2747" y="551936"/>
                  </a:lnTo>
                  <a:lnTo>
                    <a:pt x="8241" y="554683"/>
                  </a:lnTo>
                  <a:lnTo>
                    <a:pt x="19223" y="554683"/>
                  </a:lnTo>
                  <a:lnTo>
                    <a:pt x="53718" y="535590"/>
                  </a:lnTo>
                  <a:lnTo>
                    <a:pt x="107265" y="493284"/>
                  </a:lnTo>
                  <a:lnTo>
                    <a:pt x="132494" y="461921"/>
                  </a:lnTo>
                  <a:lnTo>
                    <a:pt x="151027" y="425623"/>
                  </a:lnTo>
                  <a:lnTo>
                    <a:pt x="157164" y="412236"/>
                  </a:lnTo>
                  <a:lnTo>
                    <a:pt x="181279" y="374264"/>
                  </a:lnTo>
                  <a:lnTo>
                    <a:pt x="213843" y="349422"/>
                  </a:lnTo>
                  <a:lnTo>
                    <a:pt x="241646" y="343245"/>
                  </a:lnTo>
                  <a:lnTo>
                    <a:pt x="254603" y="340670"/>
                  </a:lnTo>
                  <a:lnTo>
                    <a:pt x="288326" y="312009"/>
                  </a:lnTo>
                  <a:lnTo>
                    <a:pt x="296565" y="291070"/>
                  </a:lnTo>
                  <a:lnTo>
                    <a:pt x="300641" y="281330"/>
                  </a:lnTo>
                  <a:lnTo>
                    <a:pt x="304459" y="272878"/>
                  </a:lnTo>
                  <a:lnTo>
                    <a:pt x="307763" y="265971"/>
                  </a:lnTo>
                  <a:lnTo>
                    <a:pt x="310295" y="260866"/>
                  </a:lnTo>
                  <a:lnTo>
                    <a:pt x="315785" y="255372"/>
                  </a:lnTo>
                  <a:lnTo>
                    <a:pt x="354229" y="255372"/>
                  </a:lnTo>
                  <a:lnTo>
                    <a:pt x="359723" y="247135"/>
                  </a:lnTo>
                  <a:lnTo>
                    <a:pt x="365000" y="235894"/>
                  </a:lnTo>
                  <a:lnTo>
                    <a:pt x="368882" y="223453"/>
                  </a:lnTo>
                  <a:lnTo>
                    <a:pt x="368989" y="223108"/>
                  </a:lnTo>
                  <a:lnTo>
                    <a:pt x="369853" y="219675"/>
                  </a:lnTo>
                  <a:lnTo>
                    <a:pt x="340499" y="219675"/>
                  </a:lnTo>
                  <a:lnTo>
                    <a:pt x="335009" y="216932"/>
                  </a:lnTo>
                  <a:close/>
                </a:path>
                <a:path w="376554" h="554990">
                  <a:moveTo>
                    <a:pt x="345992" y="258119"/>
                  </a:moveTo>
                  <a:lnTo>
                    <a:pt x="332262" y="258119"/>
                  </a:lnTo>
                  <a:lnTo>
                    <a:pt x="337752" y="260866"/>
                  </a:lnTo>
                  <a:lnTo>
                    <a:pt x="345992" y="260866"/>
                  </a:lnTo>
                  <a:lnTo>
                    <a:pt x="345992" y="258119"/>
                  </a:lnTo>
                  <a:close/>
                </a:path>
                <a:path w="376554" h="554990">
                  <a:moveTo>
                    <a:pt x="354229" y="255372"/>
                  </a:moveTo>
                  <a:lnTo>
                    <a:pt x="324025" y="255372"/>
                  </a:lnTo>
                  <a:lnTo>
                    <a:pt x="329515" y="258119"/>
                  </a:lnTo>
                  <a:lnTo>
                    <a:pt x="351482" y="258119"/>
                  </a:lnTo>
                  <a:lnTo>
                    <a:pt x="354229" y="255372"/>
                  </a:lnTo>
                  <a:close/>
                </a:path>
                <a:path w="376554" h="554990">
                  <a:moveTo>
                    <a:pt x="367959" y="186724"/>
                  </a:moveTo>
                  <a:lnTo>
                    <a:pt x="365213" y="186724"/>
                  </a:lnTo>
                  <a:lnTo>
                    <a:pt x="356976" y="189471"/>
                  </a:lnTo>
                  <a:lnTo>
                    <a:pt x="351482" y="200454"/>
                  </a:lnTo>
                  <a:lnTo>
                    <a:pt x="348739" y="211438"/>
                  </a:lnTo>
                  <a:lnTo>
                    <a:pt x="345992" y="216932"/>
                  </a:lnTo>
                  <a:lnTo>
                    <a:pt x="345992" y="219675"/>
                  </a:lnTo>
                  <a:lnTo>
                    <a:pt x="369853" y="219675"/>
                  </a:lnTo>
                  <a:lnTo>
                    <a:pt x="372464" y="209293"/>
                  </a:lnTo>
                  <a:lnTo>
                    <a:pt x="376196" y="194961"/>
                  </a:lnTo>
                  <a:lnTo>
                    <a:pt x="367959" y="18672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816205" y="761367"/>
              <a:ext cx="126314" cy="20045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9511404" y="585626"/>
              <a:ext cx="283210" cy="439420"/>
            </a:xfrm>
            <a:custGeom>
              <a:avLst/>
              <a:gdLst/>
              <a:ahLst/>
              <a:cxnLst/>
              <a:rect l="l" t="t" r="r" b="b"/>
              <a:pathLst>
                <a:path w="283209" h="439419">
                  <a:moveTo>
                    <a:pt x="129059" y="0"/>
                  </a:moveTo>
                  <a:lnTo>
                    <a:pt x="120823" y="0"/>
                  </a:lnTo>
                  <a:lnTo>
                    <a:pt x="108509" y="3604"/>
                  </a:lnTo>
                  <a:lnTo>
                    <a:pt x="96451" y="10298"/>
                  </a:lnTo>
                  <a:lnTo>
                    <a:pt x="84910" y="20081"/>
                  </a:lnTo>
                  <a:lnTo>
                    <a:pt x="74142" y="32953"/>
                  </a:lnTo>
                  <a:lnTo>
                    <a:pt x="67533" y="43207"/>
                  </a:lnTo>
                  <a:lnTo>
                    <a:pt x="60410" y="53203"/>
                  </a:lnTo>
                  <a:lnTo>
                    <a:pt x="46681" y="71395"/>
                  </a:lnTo>
                  <a:lnTo>
                    <a:pt x="43934" y="79635"/>
                  </a:lnTo>
                  <a:lnTo>
                    <a:pt x="38445" y="85125"/>
                  </a:lnTo>
                  <a:lnTo>
                    <a:pt x="35698" y="90619"/>
                  </a:lnTo>
                  <a:lnTo>
                    <a:pt x="30204" y="96109"/>
                  </a:lnTo>
                  <a:lnTo>
                    <a:pt x="30204" y="109839"/>
                  </a:lnTo>
                  <a:lnTo>
                    <a:pt x="49771" y="135540"/>
                  </a:lnTo>
                  <a:lnTo>
                    <a:pt x="54919" y="138329"/>
                  </a:lnTo>
                  <a:lnTo>
                    <a:pt x="71395" y="148283"/>
                  </a:lnTo>
                  <a:lnTo>
                    <a:pt x="68648" y="145536"/>
                  </a:lnTo>
                  <a:lnTo>
                    <a:pt x="64058" y="152186"/>
                  </a:lnTo>
                  <a:lnTo>
                    <a:pt x="46681" y="175741"/>
                  </a:lnTo>
                  <a:lnTo>
                    <a:pt x="43934" y="181235"/>
                  </a:lnTo>
                  <a:lnTo>
                    <a:pt x="43934" y="183982"/>
                  </a:lnTo>
                  <a:lnTo>
                    <a:pt x="41188" y="186728"/>
                  </a:lnTo>
                  <a:lnTo>
                    <a:pt x="23169" y="224398"/>
                  </a:lnTo>
                  <a:lnTo>
                    <a:pt x="10297" y="259494"/>
                  </a:lnTo>
                  <a:lnTo>
                    <a:pt x="2574" y="292531"/>
                  </a:lnTo>
                  <a:lnTo>
                    <a:pt x="0" y="324025"/>
                  </a:lnTo>
                  <a:lnTo>
                    <a:pt x="3132" y="359636"/>
                  </a:lnTo>
                  <a:lnTo>
                    <a:pt x="28963" y="411295"/>
                  </a:lnTo>
                  <a:lnTo>
                    <a:pt x="62985" y="433562"/>
                  </a:lnTo>
                  <a:lnTo>
                    <a:pt x="101600" y="439355"/>
                  </a:lnTo>
                  <a:lnTo>
                    <a:pt x="131463" y="436265"/>
                  </a:lnTo>
                  <a:lnTo>
                    <a:pt x="185009" y="411551"/>
                  </a:lnTo>
                  <a:lnTo>
                    <a:pt x="234951" y="357963"/>
                  </a:lnTo>
                  <a:lnTo>
                    <a:pt x="256061" y="323682"/>
                  </a:lnTo>
                  <a:lnTo>
                    <a:pt x="272022" y="286825"/>
                  </a:lnTo>
                  <a:lnTo>
                    <a:pt x="282834" y="247136"/>
                  </a:lnTo>
                  <a:lnTo>
                    <a:pt x="282834" y="238899"/>
                  </a:lnTo>
                  <a:lnTo>
                    <a:pt x="260179" y="252843"/>
                  </a:lnTo>
                  <a:lnTo>
                    <a:pt x="254001" y="266015"/>
                  </a:lnTo>
                  <a:lnTo>
                    <a:pt x="215342" y="323509"/>
                  </a:lnTo>
                  <a:lnTo>
                    <a:pt x="152444" y="360578"/>
                  </a:lnTo>
                  <a:lnTo>
                    <a:pt x="115329" y="365212"/>
                  </a:lnTo>
                  <a:lnTo>
                    <a:pt x="103446" y="364655"/>
                  </a:lnTo>
                  <a:lnTo>
                    <a:pt x="62085" y="349124"/>
                  </a:lnTo>
                  <a:lnTo>
                    <a:pt x="41918" y="313255"/>
                  </a:lnTo>
                  <a:lnTo>
                    <a:pt x="38445" y="277343"/>
                  </a:lnTo>
                  <a:lnTo>
                    <a:pt x="43080" y="242679"/>
                  </a:lnTo>
                  <a:lnTo>
                    <a:pt x="57073" y="207619"/>
                  </a:lnTo>
                  <a:lnTo>
                    <a:pt x="80556" y="171767"/>
                  </a:lnTo>
                  <a:lnTo>
                    <a:pt x="113661" y="134730"/>
                  </a:lnTo>
                  <a:lnTo>
                    <a:pt x="156521" y="96109"/>
                  </a:lnTo>
                  <a:lnTo>
                    <a:pt x="181231" y="60411"/>
                  </a:lnTo>
                  <a:lnTo>
                    <a:pt x="183978" y="52175"/>
                  </a:lnTo>
                  <a:lnTo>
                    <a:pt x="183978" y="46681"/>
                  </a:lnTo>
                  <a:lnTo>
                    <a:pt x="181231" y="43938"/>
                  </a:lnTo>
                  <a:lnTo>
                    <a:pt x="172994" y="46681"/>
                  </a:lnTo>
                  <a:lnTo>
                    <a:pt x="163211" y="54405"/>
                  </a:lnTo>
                  <a:lnTo>
                    <a:pt x="146736" y="66762"/>
                  </a:lnTo>
                  <a:lnTo>
                    <a:pt x="131806" y="76889"/>
                  </a:lnTo>
                  <a:lnTo>
                    <a:pt x="126314" y="82378"/>
                  </a:lnTo>
                  <a:lnTo>
                    <a:pt x="123567" y="82378"/>
                  </a:lnTo>
                  <a:lnTo>
                    <a:pt x="85125" y="68652"/>
                  </a:lnTo>
                  <a:lnTo>
                    <a:pt x="82379" y="65905"/>
                  </a:lnTo>
                  <a:lnTo>
                    <a:pt x="82379" y="63158"/>
                  </a:lnTo>
                  <a:lnTo>
                    <a:pt x="85125" y="60411"/>
                  </a:lnTo>
                  <a:lnTo>
                    <a:pt x="92891" y="49557"/>
                  </a:lnTo>
                  <a:lnTo>
                    <a:pt x="99884" y="41533"/>
                  </a:lnTo>
                  <a:lnTo>
                    <a:pt x="106362" y="36084"/>
                  </a:lnTo>
                  <a:lnTo>
                    <a:pt x="112582" y="32953"/>
                  </a:lnTo>
                  <a:lnTo>
                    <a:pt x="115329" y="35697"/>
                  </a:lnTo>
                  <a:lnTo>
                    <a:pt x="120823" y="35697"/>
                  </a:lnTo>
                  <a:lnTo>
                    <a:pt x="123567" y="38444"/>
                  </a:lnTo>
                  <a:lnTo>
                    <a:pt x="129059" y="38444"/>
                  </a:lnTo>
                  <a:lnTo>
                    <a:pt x="134550" y="41191"/>
                  </a:lnTo>
                  <a:lnTo>
                    <a:pt x="140044" y="41191"/>
                  </a:lnTo>
                  <a:lnTo>
                    <a:pt x="142791" y="38444"/>
                  </a:lnTo>
                  <a:lnTo>
                    <a:pt x="145538" y="32953"/>
                  </a:lnTo>
                  <a:lnTo>
                    <a:pt x="148281" y="30208"/>
                  </a:lnTo>
                  <a:lnTo>
                    <a:pt x="148281" y="16476"/>
                  </a:lnTo>
                  <a:lnTo>
                    <a:pt x="145538" y="10986"/>
                  </a:lnTo>
                  <a:lnTo>
                    <a:pt x="140044" y="5494"/>
                  </a:lnTo>
                  <a:lnTo>
                    <a:pt x="129059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/>
          <p:nvPr/>
        </p:nvSpPr>
        <p:spPr>
          <a:xfrm>
            <a:off x="9028121" y="527961"/>
            <a:ext cx="436880" cy="434340"/>
          </a:xfrm>
          <a:custGeom>
            <a:avLst/>
            <a:gdLst/>
            <a:ahLst/>
            <a:cxnLst/>
            <a:rect l="l" t="t" r="r" b="b"/>
            <a:pathLst>
              <a:path w="436879" h="434340">
                <a:moveTo>
                  <a:pt x="378937" y="0"/>
                </a:moveTo>
                <a:lnTo>
                  <a:pt x="373445" y="0"/>
                </a:lnTo>
                <a:lnTo>
                  <a:pt x="366752" y="5750"/>
                </a:lnTo>
                <a:lnTo>
                  <a:pt x="359029" y="10984"/>
                </a:lnTo>
                <a:lnTo>
                  <a:pt x="350276" y="16218"/>
                </a:lnTo>
                <a:lnTo>
                  <a:pt x="340493" y="21967"/>
                </a:lnTo>
                <a:lnTo>
                  <a:pt x="334272" y="24499"/>
                </a:lnTo>
                <a:lnTo>
                  <a:pt x="327794" y="27803"/>
                </a:lnTo>
                <a:lnTo>
                  <a:pt x="320800" y="31621"/>
                </a:lnTo>
                <a:lnTo>
                  <a:pt x="313032" y="35697"/>
                </a:lnTo>
                <a:lnTo>
                  <a:pt x="233400" y="71394"/>
                </a:lnTo>
                <a:lnTo>
                  <a:pt x="219972" y="77574"/>
                </a:lnTo>
                <a:lnTo>
                  <a:pt x="176466" y="105805"/>
                </a:lnTo>
                <a:lnTo>
                  <a:pt x="148279" y="148283"/>
                </a:lnTo>
                <a:lnTo>
                  <a:pt x="140038" y="194965"/>
                </a:lnTo>
                <a:lnTo>
                  <a:pt x="139992" y="236323"/>
                </a:lnTo>
                <a:lnTo>
                  <a:pt x="136862" y="247995"/>
                </a:lnTo>
                <a:lnTo>
                  <a:pt x="131113" y="258808"/>
                </a:lnTo>
                <a:lnTo>
                  <a:pt x="122276" y="268590"/>
                </a:lnTo>
                <a:lnTo>
                  <a:pt x="109834" y="277343"/>
                </a:lnTo>
                <a:lnTo>
                  <a:pt x="94474" y="285066"/>
                </a:lnTo>
                <a:lnTo>
                  <a:pt x="81688" y="291759"/>
                </a:lnTo>
                <a:lnTo>
                  <a:pt x="71991" y="297423"/>
                </a:lnTo>
                <a:lnTo>
                  <a:pt x="65900" y="302058"/>
                </a:lnTo>
                <a:lnTo>
                  <a:pt x="52512" y="310767"/>
                </a:lnTo>
                <a:lnTo>
                  <a:pt x="24709" y="340498"/>
                </a:lnTo>
                <a:lnTo>
                  <a:pt x="10978" y="362465"/>
                </a:lnTo>
                <a:lnTo>
                  <a:pt x="5787" y="370232"/>
                </a:lnTo>
                <a:lnTo>
                  <a:pt x="2398" y="377226"/>
                </a:lnTo>
                <a:lnTo>
                  <a:pt x="553" y="383705"/>
                </a:lnTo>
                <a:lnTo>
                  <a:pt x="0" y="389968"/>
                </a:lnTo>
                <a:lnTo>
                  <a:pt x="1068" y="399237"/>
                </a:lnTo>
                <a:lnTo>
                  <a:pt x="37196" y="424594"/>
                </a:lnTo>
                <a:lnTo>
                  <a:pt x="81387" y="432831"/>
                </a:lnTo>
                <a:lnTo>
                  <a:pt x="107087" y="433861"/>
                </a:lnTo>
                <a:lnTo>
                  <a:pt x="112971" y="433861"/>
                </a:lnTo>
                <a:lnTo>
                  <a:pt x="123219" y="433518"/>
                </a:lnTo>
                <a:lnTo>
                  <a:pt x="133732" y="432703"/>
                </a:lnTo>
                <a:lnTo>
                  <a:pt x="145532" y="431118"/>
                </a:lnTo>
                <a:lnTo>
                  <a:pt x="238894" y="425623"/>
                </a:lnTo>
                <a:lnTo>
                  <a:pt x="321273" y="417386"/>
                </a:lnTo>
                <a:lnTo>
                  <a:pt x="382713" y="402625"/>
                </a:lnTo>
                <a:lnTo>
                  <a:pt x="433856" y="373449"/>
                </a:lnTo>
                <a:lnTo>
                  <a:pt x="436603" y="365212"/>
                </a:lnTo>
                <a:lnTo>
                  <a:pt x="161515" y="365212"/>
                </a:lnTo>
                <a:lnTo>
                  <a:pt x="149649" y="364869"/>
                </a:lnTo>
                <a:lnTo>
                  <a:pt x="109834" y="362465"/>
                </a:lnTo>
                <a:lnTo>
                  <a:pt x="68515" y="356288"/>
                </a:lnTo>
                <a:lnTo>
                  <a:pt x="52169" y="351482"/>
                </a:lnTo>
                <a:lnTo>
                  <a:pt x="52169" y="348739"/>
                </a:lnTo>
                <a:lnTo>
                  <a:pt x="87136" y="321450"/>
                </a:lnTo>
                <a:lnTo>
                  <a:pt x="97132" y="317845"/>
                </a:lnTo>
                <a:lnTo>
                  <a:pt x="106614" y="313211"/>
                </a:lnTo>
                <a:lnTo>
                  <a:pt x="115323" y="307548"/>
                </a:lnTo>
                <a:lnTo>
                  <a:pt x="132315" y="298881"/>
                </a:lnTo>
                <a:lnTo>
                  <a:pt x="157029" y="268160"/>
                </a:lnTo>
                <a:lnTo>
                  <a:pt x="168529" y="224482"/>
                </a:lnTo>
                <a:lnTo>
                  <a:pt x="170636" y="182650"/>
                </a:lnTo>
                <a:lnTo>
                  <a:pt x="170674" y="181148"/>
                </a:lnTo>
                <a:lnTo>
                  <a:pt x="171617" y="168191"/>
                </a:lnTo>
                <a:lnTo>
                  <a:pt x="172491" y="159053"/>
                </a:lnTo>
                <a:lnTo>
                  <a:pt x="172560" y="158322"/>
                </a:lnTo>
                <a:lnTo>
                  <a:pt x="172989" y="151027"/>
                </a:lnTo>
                <a:lnTo>
                  <a:pt x="176036" y="144849"/>
                </a:lnTo>
                <a:lnTo>
                  <a:pt x="180886" y="138671"/>
                </a:lnTo>
                <a:lnTo>
                  <a:pt x="187279" y="132494"/>
                </a:lnTo>
                <a:lnTo>
                  <a:pt x="194960" y="126316"/>
                </a:lnTo>
                <a:lnTo>
                  <a:pt x="231943" y="110439"/>
                </a:lnTo>
                <a:lnTo>
                  <a:pt x="313032" y="74141"/>
                </a:lnTo>
                <a:lnTo>
                  <a:pt x="347702" y="51488"/>
                </a:lnTo>
                <a:lnTo>
                  <a:pt x="376190" y="24714"/>
                </a:lnTo>
                <a:lnTo>
                  <a:pt x="384428" y="2747"/>
                </a:lnTo>
                <a:lnTo>
                  <a:pt x="378937" y="0"/>
                </a:lnTo>
                <a:close/>
              </a:path>
              <a:path w="436879" h="434340">
                <a:moveTo>
                  <a:pt x="431109" y="356975"/>
                </a:moveTo>
                <a:lnTo>
                  <a:pt x="428366" y="356975"/>
                </a:lnTo>
                <a:lnTo>
                  <a:pt x="359717" y="362465"/>
                </a:lnTo>
                <a:lnTo>
                  <a:pt x="266352" y="365212"/>
                </a:lnTo>
                <a:lnTo>
                  <a:pt x="436603" y="365212"/>
                </a:lnTo>
                <a:lnTo>
                  <a:pt x="433856" y="359722"/>
                </a:lnTo>
                <a:lnTo>
                  <a:pt x="431109" y="35697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11770862" y="9532384"/>
            <a:ext cx="44323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4b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5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9163400" y="1741305"/>
            <a:ext cx="2600325" cy="387350"/>
            <a:chOff x="9163400" y="1741305"/>
            <a:chExt cx="2600325" cy="387350"/>
          </a:xfrm>
        </p:grpSpPr>
        <p:sp>
          <p:nvSpPr>
            <p:cNvPr id="4" name="object 4"/>
            <p:cNvSpPr/>
            <p:nvPr/>
          </p:nvSpPr>
          <p:spPr>
            <a:xfrm>
              <a:off x="11436553" y="1842845"/>
              <a:ext cx="327025" cy="283210"/>
            </a:xfrm>
            <a:custGeom>
              <a:avLst/>
              <a:gdLst/>
              <a:ahLst/>
              <a:cxnLst/>
              <a:rect l="l" t="t" r="r" b="b"/>
              <a:pathLst>
                <a:path w="327025" h="283210">
                  <a:moveTo>
                    <a:pt x="68605" y="32931"/>
                  </a:moveTo>
                  <a:lnTo>
                    <a:pt x="63423" y="29349"/>
                  </a:lnTo>
                  <a:lnTo>
                    <a:pt x="57975" y="24879"/>
                  </a:lnTo>
                  <a:lnTo>
                    <a:pt x="45275" y="13728"/>
                  </a:lnTo>
                  <a:lnTo>
                    <a:pt x="43903" y="13728"/>
                  </a:lnTo>
                  <a:lnTo>
                    <a:pt x="21958" y="37045"/>
                  </a:lnTo>
                  <a:lnTo>
                    <a:pt x="21958" y="38417"/>
                  </a:lnTo>
                  <a:lnTo>
                    <a:pt x="27444" y="45288"/>
                  </a:lnTo>
                  <a:lnTo>
                    <a:pt x="31559" y="49403"/>
                  </a:lnTo>
                  <a:lnTo>
                    <a:pt x="35674" y="52146"/>
                  </a:lnTo>
                  <a:lnTo>
                    <a:pt x="38417" y="54889"/>
                  </a:lnTo>
                  <a:lnTo>
                    <a:pt x="41160" y="56261"/>
                  </a:lnTo>
                  <a:lnTo>
                    <a:pt x="42532" y="57632"/>
                  </a:lnTo>
                  <a:lnTo>
                    <a:pt x="48018" y="57632"/>
                  </a:lnTo>
                  <a:lnTo>
                    <a:pt x="49390" y="56261"/>
                  </a:lnTo>
                  <a:lnTo>
                    <a:pt x="63119" y="41173"/>
                  </a:lnTo>
                  <a:lnTo>
                    <a:pt x="68605" y="35674"/>
                  </a:lnTo>
                  <a:lnTo>
                    <a:pt x="68605" y="32931"/>
                  </a:lnTo>
                  <a:close/>
                </a:path>
                <a:path w="327025" h="283210">
                  <a:moveTo>
                    <a:pt x="135839" y="259334"/>
                  </a:moveTo>
                  <a:lnTo>
                    <a:pt x="128943" y="254431"/>
                  </a:lnTo>
                  <a:lnTo>
                    <a:pt x="122809" y="249910"/>
                  </a:lnTo>
                  <a:lnTo>
                    <a:pt x="117703" y="245643"/>
                  </a:lnTo>
                  <a:lnTo>
                    <a:pt x="113880" y="241503"/>
                  </a:lnTo>
                  <a:lnTo>
                    <a:pt x="112509" y="241503"/>
                  </a:lnTo>
                  <a:lnTo>
                    <a:pt x="108915" y="245922"/>
                  </a:lnTo>
                  <a:lnTo>
                    <a:pt x="104279" y="251104"/>
                  </a:lnTo>
                  <a:lnTo>
                    <a:pt x="98628" y="257327"/>
                  </a:lnTo>
                  <a:lnTo>
                    <a:pt x="91935" y="264820"/>
                  </a:lnTo>
                  <a:lnTo>
                    <a:pt x="91935" y="266204"/>
                  </a:lnTo>
                  <a:lnTo>
                    <a:pt x="96113" y="270319"/>
                  </a:lnTo>
                  <a:lnTo>
                    <a:pt x="100685" y="274434"/>
                  </a:lnTo>
                  <a:lnTo>
                    <a:pt x="106019" y="278549"/>
                  </a:lnTo>
                  <a:lnTo>
                    <a:pt x="112509" y="282663"/>
                  </a:lnTo>
                  <a:lnTo>
                    <a:pt x="115252" y="282663"/>
                  </a:lnTo>
                  <a:lnTo>
                    <a:pt x="119380" y="279920"/>
                  </a:lnTo>
                  <a:lnTo>
                    <a:pt x="134467" y="262077"/>
                  </a:lnTo>
                  <a:lnTo>
                    <a:pt x="135839" y="259334"/>
                  </a:lnTo>
                  <a:close/>
                </a:path>
                <a:path w="327025" h="283210">
                  <a:moveTo>
                    <a:pt x="160540" y="218173"/>
                  </a:moveTo>
                  <a:lnTo>
                    <a:pt x="159169" y="216801"/>
                  </a:lnTo>
                  <a:lnTo>
                    <a:pt x="155689" y="214058"/>
                  </a:lnTo>
                  <a:lnTo>
                    <a:pt x="151688" y="210908"/>
                  </a:lnTo>
                  <a:lnTo>
                    <a:pt x="145618" y="205651"/>
                  </a:lnTo>
                  <a:lnTo>
                    <a:pt x="140830" y="201168"/>
                  </a:lnTo>
                  <a:lnTo>
                    <a:pt x="137210" y="197586"/>
                  </a:lnTo>
                  <a:lnTo>
                    <a:pt x="134467" y="196215"/>
                  </a:lnTo>
                  <a:lnTo>
                    <a:pt x="119380" y="214058"/>
                  </a:lnTo>
                  <a:lnTo>
                    <a:pt x="118008" y="214058"/>
                  </a:lnTo>
                  <a:lnTo>
                    <a:pt x="110502" y="208356"/>
                  </a:lnTo>
                  <a:lnTo>
                    <a:pt x="104279" y="203428"/>
                  </a:lnTo>
                  <a:lnTo>
                    <a:pt x="99098" y="199009"/>
                  </a:lnTo>
                  <a:lnTo>
                    <a:pt x="94678" y="194843"/>
                  </a:lnTo>
                  <a:lnTo>
                    <a:pt x="91935" y="194843"/>
                  </a:lnTo>
                  <a:lnTo>
                    <a:pt x="86588" y="201002"/>
                  </a:lnTo>
                  <a:lnTo>
                    <a:pt x="75920" y="212788"/>
                  </a:lnTo>
                  <a:lnTo>
                    <a:pt x="71348" y="218173"/>
                  </a:lnTo>
                  <a:lnTo>
                    <a:pt x="71348" y="220916"/>
                  </a:lnTo>
                  <a:lnTo>
                    <a:pt x="72720" y="222288"/>
                  </a:lnTo>
                  <a:lnTo>
                    <a:pt x="74091" y="225031"/>
                  </a:lnTo>
                  <a:lnTo>
                    <a:pt x="79590" y="230530"/>
                  </a:lnTo>
                  <a:lnTo>
                    <a:pt x="82334" y="231902"/>
                  </a:lnTo>
                  <a:lnTo>
                    <a:pt x="85077" y="234645"/>
                  </a:lnTo>
                  <a:lnTo>
                    <a:pt x="90563" y="237388"/>
                  </a:lnTo>
                  <a:lnTo>
                    <a:pt x="94678" y="240131"/>
                  </a:lnTo>
                  <a:lnTo>
                    <a:pt x="96050" y="238760"/>
                  </a:lnTo>
                  <a:lnTo>
                    <a:pt x="104279" y="231902"/>
                  </a:lnTo>
                  <a:lnTo>
                    <a:pt x="109766" y="226402"/>
                  </a:lnTo>
                  <a:lnTo>
                    <a:pt x="112509" y="222288"/>
                  </a:lnTo>
                  <a:lnTo>
                    <a:pt x="124866" y="234645"/>
                  </a:lnTo>
                  <a:lnTo>
                    <a:pt x="128981" y="237388"/>
                  </a:lnTo>
                  <a:lnTo>
                    <a:pt x="134467" y="240131"/>
                  </a:lnTo>
                  <a:lnTo>
                    <a:pt x="138582" y="241503"/>
                  </a:lnTo>
                  <a:lnTo>
                    <a:pt x="139954" y="241503"/>
                  </a:lnTo>
                  <a:lnTo>
                    <a:pt x="150418" y="229158"/>
                  </a:lnTo>
                  <a:lnTo>
                    <a:pt x="154432" y="224523"/>
                  </a:lnTo>
                  <a:lnTo>
                    <a:pt x="156514" y="222288"/>
                  </a:lnTo>
                  <a:lnTo>
                    <a:pt x="157797" y="220916"/>
                  </a:lnTo>
                  <a:lnTo>
                    <a:pt x="160540" y="218173"/>
                  </a:lnTo>
                  <a:close/>
                </a:path>
                <a:path w="327025" h="283210">
                  <a:moveTo>
                    <a:pt x="271691" y="135839"/>
                  </a:moveTo>
                  <a:lnTo>
                    <a:pt x="270319" y="135839"/>
                  </a:lnTo>
                  <a:lnTo>
                    <a:pt x="215430" y="138595"/>
                  </a:lnTo>
                  <a:lnTo>
                    <a:pt x="160540" y="139966"/>
                  </a:lnTo>
                  <a:lnTo>
                    <a:pt x="89192" y="139966"/>
                  </a:lnTo>
                  <a:lnTo>
                    <a:pt x="73494" y="139712"/>
                  </a:lnTo>
                  <a:lnTo>
                    <a:pt x="28816" y="133096"/>
                  </a:lnTo>
                  <a:lnTo>
                    <a:pt x="23329" y="127609"/>
                  </a:lnTo>
                  <a:lnTo>
                    <a:pt x="27393" y="121691"/>
                  </a:lnTo>
                  <a:lnTo>
                    <a:pt x="33274" y="116293"/>
                  </a:lnTo>
                  <a:lnTo>
                    <a:pt x="40690" y="111404"/>
                  </a:lnTo>
                  <a:lnTo>
                    <a:pt x="49390" y="107035"/>
                  </a:lnTo>
                  <a:lnTo>
                    <a:pt x="59690" y="102704"/>
                  </a:lnTo>
                  <a:lnTo>
                    <a:pt x="67919" y="98107"/>
                  </a:lnTo>
                  <a:lnTo>
                    <a:pt x="74091" y="93522"/>
                  </a:lnTo>
                  <a:lnTo>
                    <a:pt x="78206" y="89192"/>
                  </a:lnTo>
                  <a:lnTo>
                    <a:pt x="80962" y="83705"/>
                  </a:lnTo>
                  <a:lnTo>
                    <a:pt x="83705" y="79590"/>
                  </a:lnTo>
                  <a:lnTo>
                    <a:pt x="86448" y="76847"/>
                  </a:lnTo>
                  <a:lnTo>
                    <a:pt x="89192" y="76847"/>
                  </a:lnTo>
                  <a:lnTo>
                    <a:pt x="90563" y="78219"/>
                  </a:lnTo>
                  <a:lnTo>
                    <a:pt x="96050" y="80962"/>
                  </a:lnTo>
                  <a:lnTo>
                    <a:pt x="97421" y="80962"/>
                  </a:lnTo>
                  <a:lnTo>
                    <a:pt x="98793" y="82334"/>
                  </a:lnTo>
                  <a:lnTo>
                    <a:pt x="108394" y="82334"/>
                  </a:lnTo>
                  <a:lnTo>
                    <a:pt x="115252" y="78219"/>
                  </a:lnTo>
                  <a:lnTo>
                    <a:pt x="116357" y="76847"/>
                  </a:lnTo>
                  <a:lnTo>
                    <a:pt x="120751" y="71361"/>
                  </a:lnTo>
                  <a:lnTo>
                    <a:pt x="122123" y="69989"/>
                  </a:lnTo>
                  <a:lnTo>
                    <a:pt x="126238" y="64490"/>
                  </a:lnTo>
                  <a:lnTo>
                    <a:pt x="131724" y="54889"/>
                  </a:lnTo>
                  <a:lnTo>
                    <a:pt x="133096" y="52146"/>
                  </a:lnTo>
                  <a:lnTo>
                    <a:pt x="133096" y="50774"/>
                  </a:lnTo>
                  <a:lnTo>
                    <a:pt x="130352" y="49403"/>
                  </a:lnTo>
                  <a:lnTo>
                    <a:pt x="127609" y="49403"/>
                  </a:lnTo>
                  <a:lnTo>
                    <a:pt x="123494" y="56261"/>
                  </a:lnTo>
                  <a:lnTo>
                    <a:pt x="119380" y="60375"/>
                  </a:lnTo>
                  <a:lnTo>
                    <a:pt x="115252" y="63119"/>
                  </a:lnTo>
                  <a:lnTo>
                    <a:pt x="113880" y="64490"/>
                  </a:lnTo>
                  <a:lnTo>
                    <a:pt x="109766" y="64490"/>
                  </a:lnTo>
                  <a:lnTo>
                    <a:pt x="101536" y="60375"/>
                  </a:lnTo>
                  <a:lnTo>
                    <a:pt x="100164" y="59004"/>
                  </a:lnTo>
                  <a:lnTo>
                    <a:pt x="98793" y="59004"/>
                  </a:lnTo>
                  <a:lnTo>
                    <a:pt x="97421" y="57632"/>
                  </a:lnTo>
                  <a:lnTo>
                    <a:pt x="93306" y="57632"/>
                  </a:lnTo>
                  <a:lnTo>
                    <a:pt x="89192" y="60375"/>
                  </a:lnTo>
                  <a:lnTo>
                    <a:pt x="86448" y="63119"/>
                  </a:lnTo>
                  <a:lnTo>
                    <a:pt x="79197" y="72428"/>
                  </a:lnTo>
                  <a:lnTo>
                    <a:pt x="71691" y="79933"/>
                  </a:lnTo>
                  <a:lnTo>
                    <a:pt x="63677" y="85890"/>
                  </a:lnTo>
                  <a:lnTo>
                    <a:pt x="41275" y="97726"/>
                  </a:lnTo>
                  <a:lnTo>
                    <a:pt x="29324" y="106692"/>
                  </a:lnTo>
                  <a:lnTo>
                    <a:pt x="19189" y="117195"/>
                  </a:lnTo>
                  <a:lnTo>
                    <a:pt x="10972" y="128981"/>
                  </a:lnTo>
                  <a:lnTo>
                    <a:pt x="8229" y="131724"/>
                  </a:lnTo>
                  <a:lnTo>
                    <a:pt x="2743" y="139966"/>
                  </a:lnTo>
                  <a:lnTo>
                    <a:pt x="0" y="145453"/>
                  </a:lnTo>
                  <a:lnTo>
                    <a:pt x="0" y="153682"/>
                  </a:lnTo>
                  <a:lnTo>
                    <a:pt x="38544" y="171742"/>
                  </a:lnTo>
                  <a:lnTo>
                    <a:pt x="52006" y="172681"/>
                  </a:lnTo>
                  <a:lnTo>
                    <a:pt x="59004" y="172897"/>
                  </a:lnTo>
                  <a:lnTo>
                    <a:pt x="107022" y="172897"/>
                  </a:lnTo>
                  <a:lnTo>
                    <a:pt x="185191" y="167538"/>
                  </a:lnTo>
                  <a:lnTo>
                    <a:pt x="198818" y="166116"/>
                  </a:lnTo>
                  <a:lnTo>
                    <a:pt x="198996" y="166116"/>
                  </a:lnTo>
                  <a:lnTo>
                    <a:pt x="244246" y="156260"/>
                  </a:lnTo>
                  <a:lnTo>
                    <a:pt x="268935" y="139966"/>
                  </a:lnTo>
                  <a:lnTo>
                    <a:pt x="271691" y="137210"/>
                  </a:lnTo>
                  <a:lnTo>
                    <a:pt x="271691" y="135839"/>
                  </a:lnTo>
                  <a:close/>
                </a:path>
                <a:path w="327025" h="283210">
                  <a:moveTo>
                    <a:pt x="326567" y="1371"/>
                  </a:moveTo>
                  <a:lnTo>
                    <a:pt x="325196" y="0"/>
                  </a:lnTo>
                  <a:lnTo>
                    <a:pt x="323824" y="0"/>
                  </a:lnTo>
                  <a:lnTo>
                    <a:pt x="304609" y="41173"/>
                  </a:lnTo>
                  <a:lnTo>
                    <a:pt x="304634" y="56261"/>
                  </a:lnTo>
                  <a:lnTo>
                    <a:pt x="304749" y="68821"/>
                  </a:lnTo>
                  <a:lnTo>
                    <a:pt x="304787" y="72898"/>
                  </a:lnTo>
                  <a:lnTo>
                    <a:pt x="305193" y="87668"/>
                  </a:lnTo>
                  <a:lnTo>
                    <a:pt x="305981" y="101536"/>
                  </a:lnTo>
                  <a:lnTo>
                    <a:pt x="305752" y="116459"/>
                  </a:lnTo>
                  <a:lnTo>
                    <a:pt x="305130" y="128295"/>
                  </a:lnTo>
                  <a:lnTo>
                    <a:pt x="304253" y="137045"/>
                  </a:lnTo>
                  <a:lnTo>
                    <a:pt x="303237" y="142709"/>
                  </a:lnTo>
                  <a:lnTo>
                    <a:pt x="301866" y="145453"/>
                  </a:lnTo>
                  <a:lnTo>
                    <a:pt x="304609" y="148196"/>
                  </a:lnTo>
                  <a:lnTo>
                    <a:pt x="307365" y="148196"/>
                  </a:lnTo>
                  <a:lnTo>
                    <a:pt x="308737" y="146824"/>
                  </a:lnTo>
                  <a:lnTo>
                    <a:pt x="320903" y="106260"/>
                  </a:lnTo>
                  <a:lnTo>
                    <a:pt x="322668" y="88290"/>
                  </a:lnTo>
                  <a:lnTo>
                    <a:pt x="323138" y="79590"/>
                  </a:lnTo>
                  <a:lnTo>
                    <a:pt x="323608" y="68821"/>
                  </a:lnTo>
                  <a:lnTo>
                    <a:pt x="323799" y="57353"/>
                  </a:lnTo>
                  <a:lnTo>
                    <a:pt x="323900" y="41173"/>
                  </a:lnTo>
                  <a:lnTo>
                    <a:pt x="323989" y="34480"/>
                  </a:lnTo>
                  <a:lnTo>
                    <a:pt x="324408" y="25577"/>
                  </a:lnTo>
                  <a:lnTo>
                    <a:pt x="325196" y="17843"/>
                  </a:lnTo>
                  <a:lnTo>
                    <a:pt x="325196" y="10985"/>
                  </a:lnTo>
                  <a:lnTo>
                    <a:pt x="326567" y="5499"/>
                  </a:lnTo>
                  <a:lnTo>
                    <a:pt x="326567" y="137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63400" y="1741305"/>
              <a:ext cx="2242968" cy="386946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8736044" y="1905962"/>
            <a:ext cx="274955" cy="111760"/>
          </a:xfrm>
          <a:custGeom>
            <a:avLst/>
            <a:gdLst/>
            <a:ahLst/>
            <a:cxnLst/>
            <a:rect l="l" t="t" r="r" b="b"/>
            <a:pathLst>
              <a:path w="274954" h="111760">
                <a:moveTo>
                  <a:pt x="79582" y="5490"/>
                </a:moveTo>
                <a:lnTo>
                  <a:pt x="78210" y="5490"/>
                </a:lnTo>
                <a:lnTo>
                  <a:pt x="72724" y="10976"/>
                </a:lnTo>
                <a:lnTo>
                  <a:pt x="69976" y="15093"/>
                </a:lnTo>
                <a:lnTo>
                  <a:pt x="67233" y="20580"/>
                </a:lnTo>
                <a:lnTo>
                  <a:pt x="64490" y="23327"/>
                </a:lnTo>
                <a:lnTo>
                  <a:pt x="26068" y="48023"/>
                </a:lnTo>
                <a:lnTo>
                  <a:pt x="3108" y="80828"/>
                </a:lnTo>
                <a:lnTo>
                  <a:pt x="0" y="90561"/>
                </a:lnTo>
                <a:lnTo>
                  <a:pt x="1306" y="95792"/>
                </a:lnTo>
                <a:lnTo>
                  <a:pt x="39962" y="109256"/>
                </a:lnTo>
                <a:lnTo>
                  <a:pt x="69976" y="111142"/>
                </a:lnTo>
                <a:lnTo>
                  <a:pt x="77695" y="110907"/>
                </a:lnTo>
                <a:lnTo>
                  <a:pt x="119376" y="108399"/>
                </a:lnTo>
                <a:lnTo>
                  <a:pt x="141779" y="107370"/>
                </a:lnTo>
                <a:lnTo>
                  <a:pt x="182495" y="104284"/>
                </a:lnTo>
                <a:lnTo>
                  <a:pt x="229766" y="95792"/>
                </a:lnTo>
                <a:lnTo>
                  <a:pt x="253843" y="86446"/>
                </a:lnTo>
                <a:lnTo>
                  <a:pt x="257961" y="85074"/>
                </a:lnTo>
                <a:lnTo>
                  <a:pt x="264822" y="82327"/>
                </a:lnTo>
                <a:lnTo>
                  <a:pt x="269880" y="78534"/>
                </a:lnTo>
                <a:lnTo>
                  <a:pt x="182000" y="78534"/>
                </a:lnTo>
                <a:lnTo>
                  <a:pt x="89187" y="76841"/>
                </a:lnTo>
                <a:lnTo>
                  <a:pt x="52138" y="75469"/>
                </a:lnTo>
                <a:lnTo>
                  <a:pt x="46652" y="74094"/>
                </a:lnTo>
                <a:lnTo>
                  <a:pt x="42533" y="74094"/>
                </a:lnTo>
                <a:lnTo>
                  <a:pt x="31558" y="71351"/>
                </a:lnTo>
                <a:lnTo>
                  <a:pt x="27443" y="69979"/>
                </a:lnTo>
                <a:lnTo>
                  <a:pt x="24696" y="67236"/>
                </a:lnTo>
                <a:lnTo>
                  <a:pt x="24696" y="63119"/>
                </a:lnTo>
                <a:lnTo>
                  <a:pt x="28815" y="56257"/>
                </a:lnTo>
                <a:lnTo>
                  <a:pt x="34301" y="52142"/>
                </a:lnTo>
                <a:lnTo>
                  <a:pt x="38418" y="50770"/>
                </a:lnTo>
                <a:lnTo>
                  <a:pt x="47615" y="46396"/>
                </a:lnTo>
                <a:lnTo>
                  <a:pt x="56426" y="41507"/>
                </a:lnTo>
                <a:lnTo>
                  <a:pt x="64466" y="36104"/>
                </a:lnTo>
                <a:lnTo>
                  <a:pt x="71348" y="30189"/>
                </a:lnTo>
                <a:lnTo>
                  <a:pt x="101537" y="30189"/>
                </a:lnTo>
                <a:lnTo>
                  <a:pt x="105652" y="27442"/>
                </a:lnTo>
                <a:lnTo>
                  <a:pt x="108395" y="24698"/>
                </a:lnTo>
                <a:lnTo>
                  <a:pt x="138349" y="24698"/>
                </a:lnTo>
                <a:lnTo>
                  <a:pt x="145294" y="20903"/>
                </a:lnTo>
                <a:lnTo>
                  <a:pt x="151602" y="16465"/>
                </a:lnTo>
                <a:lnTo>
                  <a:pt x="89187" y="16465"/>
                </a:lnTo>
                <a:lnTo>
                  <a:pt x="85072" y="13722"/>
                </a:lnTo>
                <a:lnTo>
                  <a:pt x="79582" y="5490"/>
                </a:lnTo>
                <a:close/>
              </a:path>
              <a:path w="274954" h="111760">
                <a:moveTo>
                  <a:pt x="274427" y="69979"/>
                </a:moveTo>
                <a:lnTo>
                  <a:pt x="263451" y="71351"/>
                </a:lnTo>
                <a:lnTo>
                  <a:pt x="255217" y="74094"/>
                </a:lnTo>
                <a:lnTo>
                  <a:pt x="249728" y="74094"/>
                </a:lnTo>
                <a:lnTo>
                  <a:pt x="201189" y="77698"/>
                </a:lnTo>
                <a:lnTo>
                  <a:pt x="182000" y="78534"/>
                </a:lnTo>
                <a:lnTo>
                  <a:pt x="269880" y="78534"/>
                </a:lnTo>
                <a:lnTo>
                  <a:pt x="270309" y="78212"/>
                </a:lnTo>
                <a:lnTo>
                  <a:pt x="274427" y="75469"/>
                </a:lnTo>
                <a:lnTo>
                  <a:pt x="274427" y="69979"/>
                </a:lnTo>
                <a:close/>
              </a:path>
              <a:path w="274954" h="111760">
                <a:moveTo>
                  <a:pt x="101537" y="30189"/>
                </a:moveTo>
                <a:lnTo>
                  <a:pt x="71348" y="30189"/>
                </a:lnTo>
                <a:lnTo>
                  <a:pt x="82329" y="35675"/>
                </a:lnTo>
                <a:lnTo>
                  <a:pt x="90561" y="35675"/>
                </a:lnTo>
                <a:lnTo>
                  <a:pt x="94675" y="34303"/>
                </a:lnTo>
                <a:lnTo>
                  <a:pt x="98790" y="31560"/>
                </a:lnTo>
                <a:lnTo>
                  <a:pt x="101537" y="30189"/>
                </a:lnTo>
                <a:close/>
              </a:path>
              <a:path w="274954" h="111760">
                <a:moveTo>
                  <a:pt x="138349" y="24698"/>
                </a:moveTo>
                <a:lnTo>
                  <a:pt x="108395" y="24698"/>
                </a:lnTo>
                <a:lnTo>
                  <a:pt x="113885" y="27442"/>
                </a:lnTo>
                <a:lnTo>
                  <a:pt x="118004" y="28813"/>
                </a:lnTo>
                <a:lnTo>
                  <a:pt x="128981" y="28813"/>
                </a:lnTo>
                <a:lnTo>
                  <a:pt x="131724" y="27442"/>
                </a:lnTo>
                <a:lnTo>
                  <a:pt x="135839" y="26070"/>
                </a:lnTo>
                <a:lnTo>
                  <a:pt x="138349" y="24698"/>
                </a:lnTo>
                <a:close/>
              </a:path>
              <a:path w="274954" h="111760">
                <a:moveTo>
                  <a:pt x="122119" y="2747"/>
                </a:moveTo>
                <a:lnTo>
                  <a:pt x="120747" y="2747"/>
                </a:lnTo>
                <a:lnTo>
                  <a:pt x="118004" y="5490"/>
                </a:lnTo>
                <a:lnTo>
                  <a:pt x="113885" y="8233"/>
                </a:lnTo>
                <a:lnTo>
                  <a:pt x="112514" y="10976"/>
                </a:lnTo>
                <a:lnTo>
                  <a:pt x="108395" y="15093"/>
                </a:lnTo>
                <a:lnTo>
                  <a:pt x="102909" y="16465"/>
                </a:lnTo>
                <a:lnTo>
                  <a:pt x="151602" y="16465"/>
                </a:lnTo>
                <a:lnTo>
                  <a:pt x="152820" y="15608"/>
                </a:lnTo>
                <a:lnTo>
                  <a:pt x="155877" y="12350"/>
                </a:lnTo>
                <a:lnTo>
                  <a:pt x="128981" y="12350"/>
                </a:lnTo>
                <a:lnTo>
                  <a:pt x="126234" y="10976"/>
                </a:lnTo>
                <a:lnTo>
                  <a:pt x="124862" y="10976"/>
                </a:lnTo>
                <a:lnTo>
                  <a:pt x="123490" y="8233"/>
                </a:lnTo>
                <a:lnTo>
                  <a:pt x="123490" y="6861"/>
                </a:lnTo>
                <a:lnTo>
                  <a:pt x="122119" y="4118"/>
                </a:lnTo>
                <a:lnTo>
                  <a:pt x="122119" y="2747"/>
                </a:lnTo>
                <a:close/>
              </a:path>
              <a:path w="274954" h="111760">
                <a:moveTo>
                  <a:pt x="159166" y="0"/>
                </a:moveTo>
                <a:lnTo>
                  <a:pt x="159166" y="1371"/>
                </a:lnTo>
                <a:lnTo>
                  <a:pt x="152991" y="5981"/>
                </a:lnTo>
                <a:lnTo>
                  <a:pt x="146817" y="9434"/>
                </a:lnTo>
                <a:lnTo>
                  <a:pt x="140642" y="11600"/>
                </a:lnTo>
                <a:lnTo>
                  <a:pt x="134467" y="12350"/>
                </a:lnTo>
                <a:lnTo>
                  <a:pt x="155877" y="12350"/>
                </a:lnTo>
                <a:lnTo>
                  <a:pt x="158030" y="10056"/>
                </a:lnTo>
                <a:lnTo>
                  <a:pt x="160538" y="4118"/>
                </a:lnTo>
                <a:lnTo>
                  <a:pt x="161909" y="2747"/>
                </a:lnTo>
                <a:lnTo>
                  <a:pt x="159166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40871" y="1715234"/>
            <a:ext cx="4280075" cy="40478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32927" y="1800310"/>
            <a:ext cx="225032" cy="212680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8729035" y="2464951"/>
            <a:ext cx="3035935" cy="452120"/>
            <a:chOff x="8729035" y="2464951"/>
            <a:chExt cx="3035935" cy="452120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29035" y="2464951"/>
              <a:ext cx="3035466" cy="39743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760168" y="2907093"/>
              <a:ext cx="3003550" cy="0"/>
            </a:xfrm>
            <a:custGeom>
              <a:avLst/>
              <a:gdLst/>
              <a:ahLst/>
              <a:cxnLst/>
              <a:rect l="l" t="t" r="r" b="b"/>
              <a:pathLst>
                <a:path w="3003550">
                  <a:moveTo>
                    <a:pt x="3002961" y="0"/>
                  </a:moveTo>
                  <a:lnTo>
                    <a:pt x="0" y="0"/>
                  </a:lnTo>
                </a:path>
              </a:pathLst>
            </a:custGeom>
            <a:ln w="1905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032927" y="2533139"/>
            <a:ext cx="225032" cy="212684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11243147" y="3277967"/>
            <a:ext cx="520065" cy="320040"/>
            <a:chOff x="11243147" y="3277967"/>
            <a:chExt cx="520065" cy="320040"/>
          </a:xfrm>
        </p:grpSpPr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514768" y="3378272"/>
              <a:ext cx="248361" cy="21954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243147" y="3277967"/>
              <a:ext cx="303530" cy="288290"/>
            </a:xfrm>
            <a:custGeom>
              <a:avLst/>
              <a:gdLst/>
              <a:ahLst/>
              <a:cxnLst/>
              <a:rect l="l" t="t" r="r" b="b"/>
              <a:pathLst>
                <a:path w="303529" h="288289">
                  <a:moveTo>
                    <a:pt x="17775" y="127000"/>
                  </a:moveTo>
                  <a:lnTo>
                    <a:pt x="16403" y="127000"/>
                  </a:lnTo>
                  <a:lnTo>
                    <a:pt x="13660" y="129540"/>
                  </a:lnTo>
                  <a:lnTo>
                    <a:pt x="12288" y="132079"/>
                  </a:lnTo>
                  <a:lnTo>
                    <a:pt x="12288" y="133350"/>
                  </a:lnTo>
                  <a:lnTo>
                    <a:pt x="6885" y="157479"/>
                  </a:lnTo>
                  <a:lnTo>
                    <a:pt x="3027" y="177800"/>
                  </a:lnTo>
                  <a:lnTo>
                    <a:pt x="712" y="196850"/>
                  </a:lnTo>
                  <a:lnTo>
                    <a:pt x="0" y="212090"/>
                  </a:lnTo>
                  <a:lnTo>
                    <a:pt x="47" y="215900"/>
                  </a:lnTo>
                  <a:lnTo>
                    <a:pt x="208" y="219709"/>
                  </a:lnTo>
                  <a:lnTo>
                    <a:pt x="315" y="222250"/>
                  </a:lnTo>
                  <a:lnTo>
                    <a:pt x="369" y="223520"/>
                  </a:lnTo>
                  <a:lnTo>
                    <a:pt x="476" y="226059"/>
                  </a:lnTo>
                  <a:lnTo>
                    <a:pt x="2169" y="238759"/>
                  </a:lnTo>
                  <a:lnTo>
                    <a:pt x="5150" y="250190"/>
                  </a:lnTo>
                  <a:lnTo>
                    <a:pt x="9545" y="261620"/>
                  </a:lnTo>
                  <a:lnTo>
                    <a:pt x="12288" y="269240"/>
                  </a:lnTo>
                  <a:lnTo>
                    <a:pt x="17775" y="275590"/>
                  </a:lnTo>
                  <a:lnTo>
                    <a:pt x="31498" y="285750"/>
                  </a:lnTo>
                  <a:lnTo>
                    <a:pt x="47964" y="288289"/>
                  </a:lnTo>
                  <a:lnTo>
                    <a:pt x="59047" y="288289"/>
                  </a:lnTo>
                  <a:lnTo>
                    <a:pt x="97661" y="262890"/>
                  </a:lnTo>
                  <a:lnTo>
                    <a:pt x="107303" y="250190"/>
                  </a:lnTo>
                  <a:lnTo>
                    <a:pt x="44897" y="250190"/>
                  </a:lnTo>
                  <a:lnTo>
                    <a:pt x="37501" y="247650"/>
                  </a:lnTo>
                  <a:lnTo>
                    <a:pt x="14175" y="215900"/>
                  </a:lnTo>
                  <a:lnTo>
                    <a:pt x="11527" y="196850"/>
                  </a:lnTo>
                  <a:lnTo>
                    <a:pt x="11405" y="194309"/>
                  </a:lnTo>
                  <a:lnTo>
                    <a:pt x="11344" y="193040"/>
                  </a:lnTo>
                  <a:lnTo>
                    <a:pt x="11222" y="190500"/>
                  </a:lnTo>
                  <a:lnTo>
                    <a:pt x="11100" y="187959"/>
                  </a:lnTo>
                  <a:lnTo>
                    <a:pt x="11039" y="186690"/>
                  </a:lnTo>
                  <a:lnTo>
                    <a:pt x="10917" y="184150"/>
                  </a:lnTo>
                  <a:lnTo>
                    <a:pt x="12288" y="177800"/>
                  </a:lnTo>
                  <a:lnTo>
                    <a:pt x="12288" y="166370"/>
                  </a:lnTo>
                  <a:lnTo>
                    <a:pt x="13660" y="160020"/>
                  </a:lnTo>
                  <a:lnTo>
                    <a:pt x="15032" y="148590"/>
                  </a:lnTo>
                  <a:lnTo>
                    <a:pt x="17775" y="140970"/>
                  </a:lnTo>
                  <a:lnTo>
                    <a:pt x="17775" y="127000"/>
                  </a:lnTo>
                  <a:close/>
                </a:path>
                <a:path w="303529" h="288289">
                  <a:moveTo>
                    <a:pt x="215165" y="246379"/>
                  </a:moveTo>
                  <a:lnTo>
                    <a:pt x="172830" y="246379"/>
                  </a:lnTo>
                  <a:lnTo>
                    <a:pt x="178317" y="252729"/>
                  </a:lnTo>
                  <a:lnTo>
                    <a:pt x="183807" y="257809"/>
                  </a:lnTo>
                  <a:lnTo>
                    <a:pt x="187922" y="260350"/>
                  </a:lnTo>
                  <a:lnTo>
                    <a:pt x="193412" y="264159"/>
                  </a:lnTo>
                  <a:lnTo>
                    <a:pt x="197527" y="265429"/>
                  </a:lnTo>
                  <a:lnTo>
                    <a:pt x="198898" y="265429"/>
                  </a:lnTo>
                  <a:lnTo>
                    <a:pt x="204410" y="260350"/>
                  </a:lnTo>
                  <a:lnTo>
                    <a:pt x="208677" y="255270"/>
                  </a:lnTo>
                  <a:lnTo>
                    <a:pt x="213201" y="248920"/>
                  </a:lnTo>
                  <a:lnTo>
                    <a:pt x="215165" y="246379"/>
                  </a:lnTo>
                  <a:close/>
                </a:path>
                <a:path w="303529" h="288289">
                  <a:moveTo>
                    <a:pt x="152246" y="219709"/>
                  </a:moveTo>
                  <a:lnTo>
                    <a:pt x="150875" y="219709"/>
                  </a:lnTo>
                  <a:lnTo>
                    <a:pt x="144957" y="227329"/>
                  </a:lnTo>
                  <a:lnTo>
                    <a:pt x="139554" y="233679"/>
                  </a:lnTo>
                  <a:lnTo>
                    <a:pt x="134666" y="238759"/>
                  </a:lnTo>
                  <a:lnTo>
                    <a:pt x="130293" y="243840"/>
                  </a:lnTo>
                  <a:lnTo>
                    <a:pt x="130293" y="246379"/>
                  </a:lnTo>
                  <a:lnTo>
                    <a:pt x="139898" y="256540"/>
                  </a:lnTo>
                  <a:lnTo>
                    <a:pt x="144013" y="259079"/>
                  </a:lnTo>
                  <a:lnTo>
                    <a:pt x="149503" y="262890"/>
                  </a:lnTo>
                  <a:lnTo>
                    <a:pt x="153618" y="264159"/>
                  </a:lnTo>
                  <a:lnTo>
                    <a:pt x="154992" y="264159"/>
                  </a:lnTo>
                  <a:lnTo>
                    <a:pt x="163222" y="257809"/>
                  </a:lnTo>
                  <a:lnTo>
                    <a:pt x="168712" y="250190"/>
                  </a:lnTo>
                  <a:lnTo>
                    <a:pt x="172830" y="246379"/>
                  </a:lnTo>
                  <a:lnTo>
                    <a:pt x="215165" y="246379"/>
                  </a:lnTo>
                  <a:lnTo>
                    <a:pt x="218111" y="242570"/>
                  </a:lnTo>
                  <a:lnTo>
                    <a:pt x="219483" y="241300"/>
                  </a:lnTo>
                  <a:lnTo>
                    <a:pt x="219483" y="240029"/>
                  </a:lnTo>
                  <a:lnTo>
                    <a:pt x="176945" y="240029"/>
                  </a:lnTo>
                  <a:lnTo>
                    <a:pt x="171542" y="236220"/>
                  </a:lnTo>
                  <a:lnTo>
                    <a:pt x="165624" y="231140"/>
                  </a:lnTo>
                  <a:lnTo>
                    <a:pt x="159192" y="226059"/>
                  </a:lnTo>
                  <a:lnTo>
                    <a:pt x="152246" y="219709"/>
                  </a:lnTo>
                  <a:close/>
                </a:path>
                <a:path w="303529" h="288289">
                  <a:moveTo>
                    <a:pt x="146760" y="62229"/>
                  </a:moveTo>
                  <a:lnTo>
                    <a:pt x="142641" y="63500"/>
                  </a:lnTo>
                  <a:lnTo>
                    <a:pt x="139898" y="63500"/>
                  </a:lnTo>
                  <a:lnTo>
                    <a:pt x="127055" y="71120"/>
                  </a:lnTo>
                  <a:lnTo>
                    <a:pt x="95989" y="104140"/>
                  </a:lnTo>
                  <a:lnTo>
                    <a:pt x="82639" y="139700"/>
                  </a:lnTo>
                  <a:lnTo>
                    <a:pt x="82516" y="140970"/>
                  </a:lnTo>
                  <a:lnTo>
                    <a:pt x="82392" y="142240"/>
                  </a:lnTo>
                  <a:lnTo>
                    <a:pt x="82269" y="147320"/>
                  </a:lnTo>
                  <a:lnTo>
                    <a:pt x="83641" y="151129"/>
                  </a:lnTo>
                  <a:lnTo>
                    <a:pt x="83641" y="154940"/>
                  </a:lnTo>
                  <a:lnTo>
                    <a:pt x="112455" y="177800"/>
                  </a:lnTo>
                  <a:lnTo>
                    <a:pt x="117941" y="179070"/>
                  </a:lnTo>
                  <a:lnTo>
                    <a:pt x="120688" y="181609"/>
                  </a:lnTo>
                  <a:lnTo>
                    <a:pt x="120688" y="184150"/>
                  </a:lnTo>
                  <a:lnTo>
                    <a:pt x="122060" y="187959"/>
                  </a:lnTo>
                  <a:lnTo>
                    <a:pt x="122060" y="193040"/>
                  </a:lnTo>
                  <a:lnTo>
                    <a:pt x="119316" y="198120"/>
                  </a:lnTo>
                  <a:lnTo>
                    <a:pt x="117941" y="205740"/>
                  </a:lnTo>
                  <a:lnTo>
                    <a:pt x="90499" y="236220"/>
                  </a:lnTo>
                  <a:lnTo>
                    <a:pt x="62714" y="250190"/>
                  </a:lnTo>
                  <a:lnTo>
                    <a:pt x="107303" y="250190"/>
                  </a:lnTo>
                  <a:lnTo>
                    <a:pt x="110954" y="245109"/>
                  </a:lnTo>
                  <a:lnTo>
                    <a:pt x="116569" y="233679"/>
                  </a:lnTo>
                  <a:lnTo>
                    <a:pt x="119316" y="229870"/>
                  </a:lnTo>
                  <a:lnTo>
                    <a:pt x="120688" y="226059"/>
                  </a:lnTo>
                  <a:lnTo>
                    <a:pt x="122060" y="223520"/>
                  </a:lnTo>
                  <a:lnTo>
                    <a:pt x="124803" y="212090"/>
                  </a:lnTo>
                  <a:lnTo>
                    <a:pt x="127550" y="205740"/>
                  </a:lnTo>
                  <a:lnTo>
                    <a:pt x="127550" y="204470"/>
                  </a:lnTo>
                  <a:lnTo>
                    <a:pt x="129436" y="186690"/>
                  </a:lnTo>
                  <a:lnTo>
                    <a:pt x="130057" y="179070"/>
                  </a:lnTo>
                  <a:lnTo>
                    <a:pt x="130175" y="176529"/>
                  </a:lnTo>
                  <a:lnTo>
                    <a:pt x="130293" y="173990"/>
                  </a:lnTo>
                  <a:lnTo>
                    <a:pt x="129834" y="166370"/>
                  </a:lnTo>
                  <a:lnTo>
                    <a:pt x="101478" y="138429"/>
                  </a:lnTo>
                  <a:lnTo>
                    <a:pt x="97361" y="134620"/>
                  </a:lnTo>
                  <a:lnTo>
                    <a:pt x="95989" y="132079"/>
                  </a:lnTo>
                  <a:lnTo>
                    <a:pt x="94617" y="130809"/>
                  </a:lnTo>
                  <a:lnTo>
                    <a:pt x="94617" y="128270"/>
                  </a:lnTo>
                  <a:lnTo>
                    <a:pt x="95989" y="124459"/>
                  </a:lnTo>
                  <a:lnTo>
                    <a:pt x="97361" y="115570"/>
                  </a:lnTo>
                  <a:lnTo>
                    <a:pt x="100727" y="110490"/>
                  </a:lnTo>
                  <a:lnTo>
                    <a:pt x="132951" y="83820"/>
                  </a:lnTo>
                  <a:lnTo>
                    <a:pt x="139898" y="81279"/>
                  </a:lnTo>
                  <a:lnTo>
                    <a:pt x="141270" y="80009"/>
                  </a:lnTo>
                  <a:lnTo>
                    <a:pt x="171457" y="80009"/>
                  </a:lnTo>
                  <a:lnTo>
                    <a:pt x="172830" y="77470"/>
                  </a:lnTo>
                  <a:lnTo>
                    <a:pt x="178591" y="68579"/>
                  </a:lnTo>
                  <a:lnTo>
                    <a:pt x="156364" y="68579"/>
                  </a:lnTo>
                  <a:lnTo>
                    <a:pt x="148131" y="63500"/>
                  </a:lnTo>
                  <a:lnTo>
                    <a:pt x="146760" y="62229"/>
                  </a:lnTo>
                  <a:close/>
                </a:path>
                <a:path w="303529" h="288289">
                  <a:moveTo>
                    <a:pt x="193412" y="219709"/>
                  </a:moveTo>
                  <a:lnTo>
                    <a:pt x="178317" y="240029"/>
                  </a:lnTo>
                  <a:lnTo>
                    <a:pt x="218111" y="240029"/>
                  </a:lnTo>
                  <a:lnTo>
                    <a:pt x="213693" y="236220"/>
                  </a:lnTo>
                  <a:lnTo>
                    <a:pt x="202287" y="227329"/>
                  </a:lnTo>
                  <a:lnTo>
                    <a:pt x="194784" y="222250"/>
                  </a:lnTo>
                  <a:lnTo>
                    <a:pt x="193412" y="219709"/>
                  </a:lnTo>
                  <a:close/>
                </a:path>
                <a:path w="303529" h="288289">
                  <a:moveTo>
                    <a:pt x="242807" y="154940"/>
                  </a:moveTo>
                  <a:lnTo>
                    <a:pt x="241436" y="154940"/>
                  </a:lnTo>
                  <a:lnTo>
                    <a:pt x="235539" y="160020"/>
                  </a:lnTo>
                  <a:lnTo>
                    <a:pt x="230286" y="166370"/>
                  </a:lnTo>
                  <a:lnTo>
                    <a:pt x="225805" y="171450"/>
                  </a:lnTo>
                  <a:lnTo>
                    <a:pt x="222226" y="176529"/>
                  </a:lnTo>
                  <a:lnTo>
                    <a:pt x="222226" y="177800"/>
                  </a:lnTo>
                  <a:lnTo>
                    <a:pt x="235946" y="190500"/>
                  </a:lnTo>
                  <a:lnTo>
                    <a:pt x="244179" y="194309"/>
                  </a:lnTo>
                  <a:lnTo>
                    <a:pt x="246926" y="194309"/>
                  </a:lnTo>
                  <a:lnTo>
                    <a:pt x="248298" y="193040"/>
                  </a:lnTo>
                  <a:lnTo>
                    <a:pt x="257903" y="181609"/>
                  </a:lnTo>
                  <a:lnTo>
                    <a:pt x="263391" y="175259"/>
                  </a:lnTo>
                  <a:lnTo>
                    <a:pt x="264763" y="173990"/>
                  </a:lnTo>
                  <a:lnTo>
                    <a:pt x="264763" y="171450"/>
                  </a:lnTo>
                  <a:lnTo>
                    <a:pt x="258825" y="166370"/>
                  </a:lnTo>
                  <a:lnTo>
                    <a:pt x="253271" y="162559"/>
                  </a:lnTo>
                  <a:lnTo>
                    <a:pt x="247975" y="158750"/>
                  </a:lnTo>
                  <a:lnTo>
                    <a:pt x="242807" y="154940"/>
                  </a:lnTo>
                  <a:close/>
                </a:path>
                <a:path w="303529" h="288289">
                  <a:moveTo>
                    <a:pt x="286031" y="133350"/>
                  </a:moveTo>
                  <a:lnTo>
                    <a:pt x="242807" y="133350"/>
                  </a:lnTo>
                  <a:lnTo>
                    <a:pt x="248298" y="140970"/>
                  </a:lnTo>
                  <a:lnTo>
                    <a:pt x="253784" y="144779"/>
                  </a:lnTo>
                  <a:lnTo>
                    <a:pt x="256531" y="147320"/>
                  </a:lnTo>
                  <a:lnTo>
                    <a:pt x="263391" y="151129"/>
                  </a:lnTo>
                  <a:lnTo>
                    <a:pt x="266135" y="153670"/>
                  </a:lnTo>
                  <a:lnTo>
                    <a:pt x="267506" y="153670"/>
                  </a:lnTo>
                  <a:lnTo>
                    <a:pt x="279854" y="142240"/>
                  </a:lnTo>
                  <a:lnTo>
                    <a:pt x="285345" y="134620"/>
                  </a:lnTo>
                  <a:lnTo>
                    <a:pt x="286031" y="133350"/>
                  </a:lnTo>
                  <a:close/>
                </a:path>
                <a:path w="303529" h="288289">
                  <a:moveTo>
                    <a:pt x="222226" y="106679"/>
                  </a:moveTo>
                  <a:lnTo>
                    <a:pt x="220854" y="106679"/>
                  </a:lnTo>
                  <a:lnTo>
                    <a:pt x="214958" y="114300"/>
                  </a:lnTo>
                  <a:lnTo>
                    <a:pt x="209705" y="120650"/>
                  </a:lnTo>
                  <a:lnTo>
                    <a:pt x="205225" y="125729"/>
                  </a:lnTo>
                  <a:lnTo>
                    <a:pt x="201645" y="129540"/>
                  </a:lnTo>
                  <a:lnTo>
                    <a:pt x="200274" y="130809"/>
                  </a:lnTo>
                  <a:lnTo>
                    <a:pt x="203017" y="137159"/>
                  </a:lnTo>
                  <a:lnTo>
                    <a:pt x="207132" y="139700"/>
                  </a:lnTo>
                  <a:lnTo>
                    <a:pt x="215364" y="147320"/>
                  </a:lnTo>
                  <a:lnTo>
                    <a:pt x="218111" y="148590"/>
                  </a:lnTo>
                  <a:lnTo>
                    <a:pt x="219483" y="148590"/>
                  </a:lnTo>
                  <a:lnTo>
                    <a:pt x="222226" y="149859"/>
                  </a:lnTo>
                  <a:lnTo>
                    <a:pt x="223597" y="151129"/>
                  </a:lnTo>
                  <a:lnTo>
                    <a:pt x="224969" y="149859"/>
                  </a:lnTo>
                  <a:lnTo>
                    <a:pt x="233202" y="143509"/>
                  </a:lnTo>
                  <a:lnTo>
                    <a:pt x="242807" y="133350"/>
                  </a:lnTo>
                  <a:lnTo>
                    <a:pt x="286031" y="133350"/>
                  </a:lnTo>
                  <a:lnTo>
                    <a:pt x="286716" y="132079"/>
                  </a:lnTo>
                  <a:lnTo>
                    <a:pt x="289460" y="129540"/>
                  </a:lnTo>
                  <a:lnTo>
                    <a:pt x="289460" y="127000"/>
                  </a:lnTo>
                  <a:lnTo>
                    <a:pt x="287666" y="125729"/>
                  </a:lnTo>
                  <a:lnTo>
                    <a:pt x="246926" y="125729"/>
                  </a:lnTo>
                  <a:lnTo>
                    <a:pt x="232517" y="115570"/>
                  </a:lnTo>
                  <a:lnTo>
                    <a:pt x="226857" y="110490"/>
                  </a:lnTo>
                  <a:lnTo>
                    <a:pt x="222226" y="106679"/>
                  </a:lnTo>
                  <a:close/>
                </a:path>
                <a:path w="303529" h="288289">
                  <a:moveTo>
                    <a:pt x="266135" y="107950"/>
                  </a:moveTo>
                  <a:lnTo>
                    <a:pt x="263391" y="107950"/>
                  </a:lnTo>
                  <a:lnTo>
                    <a:pt x="256531" y="115570"/>
                  </a:lnTo>
                  <a:lnTo>
                    <a:pt x="252412" y="121920"/>
                  </a:lnTo>
                  <a:lnTo>
                    <a:pt x="248298" y="125729"/>
                  </a:lnTo>
                  <a:lnTo>
                    <a:pt x="287666" y="125729"/>
                  </a:lnTo>
                  <a:lnTo>
                    <a:pt x="284080" y="123190"/>
                  </a:lnTo>
                  <a:lnTo>
                    <a:pt x="278313" y="119379"/>
                  </a:lnTo>
                  <a:lnTo>
                    <a:pt x="272288" y="114300"/>
                  </a:lnTo>
                  <a:lnTo>
                    <a:pt x="266135" y="107950"/>
                  </a:lnTo>
                  <a:close/>
                </a:path>
                <a:path w="303529" h="288289">
                  <a:moveTo>
                    <a:pt x="256939" y="64770"/>
                  </a:moveTo>
                  <a:lnTo>
                    <a:pt x="181060" y="64770"/>
                  </a:lnTo>
                  <a:lnTo>
                    <a:pt x="182435" y="68579"/>
                  </a:lnTo>
                  <a:lnTo>
                    <a:pt x="183807" y="69850"/>
                  </a:lnTo>
                  <a:lnTo>
                    <a:pt x="185179" y="72390"/>
                  </a:lnTo>
                  <a:lnTo>
                    <a:pt x="188780" y="78740"/>
                  </a:lnTo>
                  <a:lnTo>
                    <a:pt x="193411" y="83820"/>
                  </a:lnTo>
                  <a:lnTo>
                    <a:pt x="199071" y="86359"/>
                  </a:lnTo>
                  <a:lnTo>
                    <a:pt x="205760" y="87629"/>
                  </a:lnTo>
                  <a:lnTo>
                    <a:pt x="221755" y="86359"/>
                  </a:lnTo>
                  <a:lnTo>
                    <a:pt x="236978" y="80009"/>
                  </a:lnTo>
                  <a:lnTo>
                    <a:pt x="251685" y="69850"/>
                  </a:lnTo>
                  <a:lnTo>
                    <a:pt x="256939" y="64770"/>
                  </a:lnTo>
                  <a:close/>
                </a:path>
                <a:path w="303529" h="288289">
                  <a:moveTo>
                    <a:pt x="171457" y="80009"/>
                  </a:moveTo>
                  <a:lnTo>
                    <a:pt x="145388" y="80009"/>
                  </a:lnTo>
                  <a:lnTo>
                    <a:pt x="150875" y="82550"/>
                  </a:lnTo>
                  <a:lnTo>
                    <a:pt x="154992" y="86359"/>
                  </a:lnTo>
                  <a:lnTo>
                    <a:pt x="164597" y="86359"/>
                  </a:lnTo>
                  <a:lnTo>
                    <a:pt x="170083" y="82550"/>
                  </a:lnTo>
                  <a:lnTo>
                    <a:pt x="171457" y="80009"/>
                  </a:lnTo>
                  <a:close/>
                </a:path>
                <a:path w="303529" h="288289">
                  <a:moveTo>
                    <a:pt x="201645" y="8890"/>
                  </a:moveTo>
                  <a:lnTo>
                    <a:pt x="196155" y="8890"/>
                  </a:lnTo>
                  <a:lnTo>
                    <a:pt x="194784" y="11429"/>
                  </a:lnTo>
                  <a:lnTo>
                    <a:pt x="185179" y="41909"/>
                  </a:lnTo>
                  <a:lnTo>
                    <a:pt x="179688" y="50800"/>
                  </a:lnTo>
                  <a:lnTo>
                    <a:pt x="174202" y="60959"/>
                  </a:lnTo>
                  <a:lnTo>
                    <a:pt x="170083" y="63500"/>
                  </a:lnTo>
                  <a:lnTo>
                    <a:pt x="164597" y="68579"/>
                  </a:lnTo>
                  <a:lnTo>
                    <a:pt x="178591" y="68579"/>
                  </a:lnTo>
                  <a:lnTo>
                    <a:pt x="181060" y="64770"/>
                  </a:lnTo>
                  <a:lnTo>
                    <a:pt x="256939" y="64770"/>
                  </a:lnTo>
                  <a:lnTo>
                    <a:pt x="266135" y="55879"/>
                  </a:lnTo>
                  <a:lnTo>
                    <a:pt x="269076" y="52070"/>
                  </a:lnTo>
                  <a:lnTo>
                    <a:pt x="219483" y="52070"/>
                  </a:lnTo>
                  <a:lnTo>
                    <a:pt x="219483" y="50800"/>
                  </a:lnTo>
                  <a:lnTo>
                    <a:pt x="209877" y="50800"/>
                  </a:lnTo>
                  <a:lnTo>
                    <a:pt x="205760" y="48259"/>
                  </a:lnTo>
                  <a:lnTo>
                    <a:pt x="200274" y="43179"/>
                  </a:lnTo>
                  <a:lnTo>
                    <a:pt x="198898" y="40640"/>
                  </a:lnTo>
                  <a:lnTo>
                    <a:pt x="197527" y="36829"/>
                  </a:lnTo>
                  <a:lnTo>
                    <a:pt x="197527" y="29209"/>
                  </a:lnTo>
                  <a:lnTo>
                    <a:pt x="198898" y="25400"/>
                  </a:lnTo>
                  <a:lnTo>
                    <a:pt x="198898" y="21590"/>
                  </a:lnTo>
                  <a:lnTo>
                    <a:pt x="200274" y="13970"/>
                  </a:lnTo>
                  <a:lnTo>
                    <a:pt x="201645" y="11429"/>
                  </a:lnTo>
                  <a:lnTo>
                    <a:pt x="201645" y="8890"/>
                  </a:lnTo>
                  <a:close/>
                </a:path>
                <a:path w="303529" h="288289">
                  <a:moveTo>
                    <a:pt x="301812" y="17779"/>
                  </a:moveTo>
                  <a:lnTo>
                    <a:pt x="252412" y="17779"/>
                  </a:lnTo>
                  <a:lnTo>
                    <a:pt x="260646" y="21590"/>
                  </a:lnTo>
                  <a:lnTo>
                    <a:pt x="263391" y="21590"/>
                  </a:lnTo>
                  <a:lnTo>
                    <a:pt x="275740" y="26670"/>
                  </a:lnTo>
                  <a:lnTo>
                    <a:pt x="275740" y="27940"/>
                  </a:lnTo>
                  <a:lnTo>
                    <a:pt x="262340" y="39370"/>
                  </a:lnTo>
                  <a:lnTo>
                    <a:pt x="248812" y="46990"/>
                  </a:lnTo>
                  <a:lnTo>
                    <a:pt x="235026" y="50800"/>
                  </a:lnTo>
                  <a:lnTo>
                    <a:pt x="220854" y="52070"/>
                  </a:lnTo>
                  <a:lnTo>
                    <a:pt x="269076" y="52070"/>
                  </a:lnTo>
                  <a:lnTo>
                    <a:pt x="276918" y="41909"/>
                  </a:lnTo>
                  <a:lnTo>
                    <a:pt x="286545" y="31750"/>
                  </a:lnTo>
                  <a:lnTo>
                    <a:pt x="294886" y="22859"/>
                  </a:lnTo>
                  <a:lnTo>
                    <a:pt x="301812" y="17779"/>
                  </a:lnTo>
                  <a:close/>
                </a:path>
                <a:path w="303529" h="288289">
                  <a:moveTo>
                    <a:pt x="256531" y="0"/>
                  </a:moveTo>
                  <a:lnTo>
                    <a:pt x="248298" y="0"/>
                  </a:lnTo>
                  <a:lnTo>
                    <a:pt x="242807" y="2540"/>
                  </a:lnTo>
                  <a:lnTo>
                    <a:pt x="220296" y="30479"/>
                  </a:lnTo>
                  <a:lnTo>
                    <a:pt x="213179" y="43179"/>
                  </a:lnTo>
                  <a:lnTo>
                    <a:pt x="209877" y="50800"/>
                  </a:lnTo>
                  <a:lnTo>
                    <a:pt x="219483" y="50800"/>
                  </a:lnTo>
                  <a:lnTo>
                    <a:pt x="219483" y="48259"/>
                  </a:lnTo>
                  <a:lnTo>
                    <a:pt x="220854" y="48259"/>
                  </a:lnTo>
                  <a:lnTo>
                    <a:pt x="244179" y="17779"/>
                  </a:lnTo>
                  <a:lnTo>
                    <a:pt x="301812" y="17779"/>
                  </a:lnTo>
                  <a:lnTo>
                    <a:pt x="303183" y="13970"/>
                  </a:lnTo>
                  <a:lnTo>
                    <a:pt x="300440" y="12700"/>
                  </a:lnTo>
                  <a:lnTo>
                    <a:pt x="292207" y="12700"/>
                  </a:lnTo>
                  <a:lnTo>
                    <a:pt x="283973" y="10159"/>
                  </a:lnTo>
                  <a:lnTo>
                    <a:pt x="281226" y="10159"/>
                  </a:lnTo>
                  <a:lnTo>
                    <a:pt x="262017" y="1270"/>
                  </a:lnTo>
                  <a:lnTo>
                    <a:pt x="256531" y="0"/>
                  </a:lnTo>
                  <a:close/>
                </a:path>
                <a:path w="303529" h="288289">
                  <a:moveTo>
                    <a:pt x="124803" y="0"/>
                  </a:moveTo>
                  <a:lnTo>
                    <a:pt x="108336" y="20320"/>
                  </a:lnTo>
                  <a:lnTo>
                    <a:pt x="105593" y="22859"/>
                  </a:lnTo>
                  <a:lnTo>
                    <a:pt x="105593" y="25400"/>
                  </a:lnTo>
                  <a:lnTo>
                    <a:pt x="104221" y="26670"/>
                  </a:lnTo>
                  <a:lnTo>
                    <a:pt x="111083" y="34290"/>
                  </a:lnTo>
                  <a:lnTo>
                    <a:pt x="117941" y="38100"/>
                  </a:lnTo>
                  <a:lnTo>
                    <a:pt x="122060" y="40640"/>
                  </a:lnTo>
                  <a:lnTo>
                    <a:pt x="124803" y="43179"/>
                  </a:lnTo>
                  <a:lnTo>
                    <a:pt x="128921" y="44450"/>
                  </a:lnTo>
                  <a:lnTo>
                    <a:pt x="130293" y="44450"/>
                  </a:lnTo>
                  <a:lnTo>
                    <a:pt x="136768" y="36829"/>
                  </a:lnTo>
                  <a:lnTo>
                    <a:pt x="146116" y="25400"/>
                  </a:lnTo>
                  <a:lnTo>
                    <a:pt x="149503" y="21590"/>
                  </a:lnTo>
                  <a:lnTo>
                    <a:pt x="149503" y="17779"/>
                  </a:lnTo>
                  <a:lnTo>
                    <a:pt x="142578" y="12700"/>
                  </a:lnTo>
                  <a:lnTo>
                    <a:pt x="130785" y="3809"/>
                  </a:lnTo>
                  <a:lnTo>
                    <a:pt x="126174" y="1270"/>
                  </a:lnTo>
                  <a:lnTo>
                    <a:pt x="12480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032927" y="3311038"/>
            <a:ext cx="225032" cy="21268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623955" y="3730914"/>
            <a:ext cx="2139174" cy="38557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032927" y="3815985"/>
            <a:ext cx="225032" cy="21268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526827" y="4260560"/>
            <a:ext cx="1236301" cy="33755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032927" y="4319564"/>
            <a:ext cx="225032" cy="212680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241914" y="4768254"/>
            <a:ext cx="1521215" cy="34303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032927" y="4823140"/>
            <a:ext cx="225032" cy="212684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426567" y="5219689"/>
            <a:ext cx="6336562" cy="41850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2032927" y="5326717"/>
            <a:ext cx="225032" cy="212681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6892019" y="5739869"/>
            <a:ext cx="4871720" cy="418465"/>
            <a:chOff x="6892019" y="5739869"/>
            <a:chExt cx="4871720" cy="418465"/>
          </a:xfrm>
        </p:grpSpPr>
        <p:sp>
          <p:nvSpPr>
            <p:cNvPr id="26" name="object 26"/>
            <p:cNvSpPr/>
            <p:nvPr/>
          </p:nvSpPr>
          <p:spPr>
            <a:xfrm>
              <a:off x="11436553" y="5872835"/>
              <a:ext cx="327025" cy="284480"/>
            </a:xfrm>
            <a:custGeom>
              <a:avLst/>
              <a:gdLst/>
              <a:ahLst/>
              <a:cxnLst/>
              <a:rect l="l" t="t" r="r" b="b"/>
              <a:pathLst>
                <a:path w="327025" h="284479">
                  <a:moveTo>
                    <a:pt x="68605" y="34302"/>
                  </a:moveTo>
                  <a:lnTo>
                    <a:pt x="57975" y="25730"/>
                  </a:lnTo>
                  <a:lnTo>
                    <a:pt x="52006" y="20802"/>
                  </a:lnTo>
                  <a:lnTo>
                    <a:pt x="45275" y="15100"/>
                  </a:lnTo>
                  <a:lnTo>
                    <a:pt x="45275" y="13716"/>
                  </a:lnTo>
                  <a:lnTo>
                    <a:pt x="43903" y="15100"/>
                  </a:lnTo>
                  <a:lnTo>
                    <a:pt x="21958" y="38417"/>
                  </a:lnTo>
                  <a:lnTo>
                    <a:pt x="21958" y="39789"/>
                  </a:lnTo>
                  <a:lnTo>
                    <a:pt x="27444" y="45288"/>
                  </a:lnTo>
                  <a:lnTo>
                    <a:pt x="31559" y="50774"/>
                  </a:lnTo>
                  <a:lnTo>
                    <a:pt x="35674" y="53517"/>
                  </a:lnTo>
                  <a:lnTo>
                    <a:pt x="37045" y="53517"/>
                  </a:lnTo>
                  <a:lnTo>
                    <a:pt x="38417" y="54889"/>
                  </a:lnTo>
                  <a:lnTo>
                    <a:pt x="41160" y="56261"/>
                  </a:lnTo>
                  <a:lnTo>
                    <a:pt x="43903" y="59004"/>
                  </a:lnTo>
                  <a:lnTo>
                    <a:pt x="46647" y="59004"/>
                  </a:lnTo>
                  <a:lnTo>
                    <a:pt x="68605" y="37045"/>
                  </a:lnTo>
                  <a:lnTo>
                    <a:pt x="68605" y="34302"/>
                  </a:lnTo>
                  <a:close/>
                </a:path>
                <a:path w="327025" h="284479">
                  <a:moveTo>
                    <a:pt x="135839" y="259334"/>
                  </a:moveTo>
                  <a:lnTo>
                    <a:pt x="122809" y="250075"/>
                  </a:lnTo>
                  <a:lnTo>
                    <a:pt x="117703" y="246214"/>
                  </a:lnTo>
                  <a:lnTo>
                    <a:pt x="113880" y="242874"/>
                  </a:lnTo>
                  <a:lnTo>
                    <a:pt x="112509" y="242874"/>
                  </a:lnTo>
                  <a:lnTo>
                    <a:pt x="108915" y="246684"/>
                  </a:lnTo>
                  <a:lnTo>
                    <a:pt x="104279" y="251790"/>
                  </a:lnTo>
                  <a:lnTo>
                    <a:pt x="98628" y="257924"/>
                  </a:lnTo>
                  <a:lnTo>
                    <a:pt x="91935" y="264820"/>
                  </a:lnTo>
                  <a:lnTo>
                    <a:pt x="91935" y="266192"/>
                  </a:lnTo>
                  <a:lnTo>
                    <a:pt x="96113" y="271081"/>
                  </a:lnTo>
                  <a:lnTo>
                    <a:pt x="100685" y="275463"/>
                  </a:lnTo>
                  <a:lnTo>
                    <a:pt x="106019" y="279323"/>
                  </a:lnTo>
                  <a:lnTo>
                    <a:pt x="112509" y="282663"/>
                  </a:lnTo>
                  <a:lnTo>
                    <a:pt x="112509" y="284035"/>
                  </a:lnTo>
                  <a:lnTo>
                    <a:pt x="115252" y="282663"/>
                  </a:lnTo>
                  <a:lnTo>
                    <a:pt x="119380" y="281292"/>
                  </a:lnTo>
                  <a:lnTo>
                    <a:pt x="134467" y="262077"/>
                  </a:lnTo>
                  <a:lnTo>
                    <a:pt x="135839" y="259334"/>
                  </a:lnTo>
                  <a:close/>
                </a:path>
                <a:path w="327025" h="284479">
                  <a:moveTo>
                    <a:pt x="160540" y="219544"/>
                  </a:moveTo>
                  <a:lnTo>
                    <a:pt x="159169" y="218173"/>
                  </a:lnTo>
                  <a:lnTo>
                    <a:pt x="156006" y="215430"/>
                  </a:lnTo>
                  <a:lnTo>
                    <a:pt x="151688" y="211670"/>
                  </a:lnTo>
                  <a:lnTo>
                    <a:pt x="145618" y="206336"/>
                  </a:lnTo>
                  <a:lnTo>
                    <a:pt x="140830" y="201777"/>
                  </a:lnTo>
                  <a:lnTo>
                    <a:pt x="137210" y="197586"/>
                  </a:lnTo>
                  <a:lnTo>
                    <a:pt x="134467" y="197586"/>
                  </a:lnTo>
                  <a:lnTo>
                    <a:pt x="119380" y="215430"/>
                  </a:lnTo>
                  <a:lnTo>
                    <a:pt x="118008" y="215430"/>
                  </a:lnTo>
                  <a:lnTo>
                    <a:pt x="110502" y="209537"/>
                  </a:lnTo>
                  <a:lnTo>
                    <a:pt x="104279" y="204279"/>
                  </a:lnTo>
                  <a:lnTo>
                    <a:pt x="99098" y="199796"/>
                  </a:lnTo>
                  <a:lnTo>
                    <a:pt x="94678" y="196215"/>
                  </a:lnTo>
                  <a:lnTo>
                    <a:pt x="91935" y="196215"/>
                  </a:lnTo>
                  <a:lnTo>
                    <a:pt x="86588" y="202374"/>
                  </a:lnTo>
                  <a:lnTo>
                    <a:pt x="75920" y="214160"/>
                  </a:lnTo>
                  <a:lnTo>
                    <a:pt x="71348" y="219544"/>
                  </a:lnTo>
                  <a:lnTo>
                    <a:pt x="71348" y="220916"/>
                  </a:lnTo>
                  <a:lnTo>
                    <a:pt x="74091" y="226402"/>
                  </a:lnTo>
                  <a:lnTo>
                    <a:pt x="76835" y="229146"/>
                  </a:lnTo>
                  <a:lnTo>
                    <a:pt x="79590" y="230517"/>
                  </a:lnTo>
                  <a:lnTo>
                    <a:pt x="82334" y="233260"/>
                  </a:lnTo>
                  <a:lnTo>
                    <a:pt x="85077" y="234632"/>
                  </a:lnTo>
                  <a:lnTo>
                    <a:pt x="90563" y="238747"/>
                  </a:lnTo>
                  <a:lnTo>
                    <a:pt x="94678" y="240118"/>
                  </a:lnTo>
                  <a:lnTo>
                    <a:pt x="96050" y="240118"/>
                  </a:lnTo>
                  <a:lnTo>
                    <a:pt x="104279" y="233260"/>
                  </a:lnTo>
                  <a:lnTo>
                    <a:pt x="109766" y="226402"/>
                  </a:lnTo>
                  <a:lnTo>
                    <a:pt x="112509" y="222288"/>
                  </a:lnTo>
                  <a:lnTo>
                    <a:pt x="124866" y="234632"/>
                  </a:lnTo>
                  <a:lnTo>
                    <a:pt x="128981" y="237375"/>
                  </a:lnTo>
                  <a:lnTo>
                    <a:pt x="134467" y="241490"/>
                  </a:lnTo>
                  <a:lnTo>
                    <a:pt x="138582" y="242874"/>
                  </a:lnTo>
                  <a:lnTo>
                    <a:pt x="157797" y="220916"/>
                  </a:lnTo>
                  <a:lnTo>
                    <a:pt x="159169" y="220916"/>
                  </a:lnTo>
                  <a:lnTo>
                    <a:pt x="160540" y="219544"/>
                  </a:lnTo>
                  <a:close/>
                </a:path>
                <a:path w="327025" h="284479">
                  <a:moveTo>
                    <a:pt x="271691" y="137210"/>
                  </a:moveTo>
                  <a:lnTo>
                    <a:pt x="270319" y="137210"/>
                  </a:lnTo>
                  <a:lnTo>
                    <a:pt x="215430" y="139954"/>
                  </a:lnTo>
                  <a:lnTo>
                    <a:pt x="89192" y="139954"/>
                  </a:lnTo>
                  <a:lnTo>
                    <a:pt x="46736" y="137642"/>
                  </a:lnTo>
                  <a:lnTo>
                    <a:pt x="28816" y="133096"/>
                  </a:lnTo>
                  <a:lnTo>
                    <a:pt x="24701" y="131724"/>
                  </a:lnTo>
                  <a:lnTo>
                    <a:pt x="49390" y="108407"/>
                  </a:lnTo>
                  <a:lnTo>
                    <a:pt x="59690" y="103466"/>
                  </a:lnTo>
                  <a:lnTo>
                    <a:pt x="85077" y="78219"/>
                  </a:lnTo>
                  <a:lnTo>
                    <a:pt x="90563" y="78219"/>
                  </a:lnTo>
                  <a:lnTo>
                    <a:pt x="96050" y="80962"/>
                  </a:lnTo>
                  <a:lnTo>
                    <a:pt x="97421" y="82334"/>
                  </a:lnTo>
                  <a:lnTo>
                    <a:pt x="108394" y="82334"/>
                  </a:lnTo>
                  <a:lnTo>
                    <a:pt x="115252" y="79590"/>
                  </a:lnTo>
                  <a:lnTo>
                    <a:pt x="116357" y="78219"/>
                  </a:lnTo>
                  <a:lnTo>
                    <a:pt x="120751" y="72720"/>
                  </a:lnTo>
                  <a:lnTo>
                    <a:pt x="122123" y="69977"/>
                  </a:lnTo>
                  <a:lnTo>
                    <a:pt x="126238" y="64490"/>
                  </a:lnTo>
                  <a:lnTo>
                    <a:pt x="131724" y="54889"/>
                  </a:lnTo>
                  <a:lnTo>
                    <a:pt x="133096" y="53517"/>
                  </a:lnTo>
                  <a:lnTo>
                    <a:pt x="133096" y="50774"/>
                  </a:lnTo>
                  <a:lnTo>
                    <a:pt x="127609" y="50774"/>
                  </a:lnTo>
                  <a:lnTo>
                    <a:pt x="123494" y="57632"/>
                  </a:lnTo>
                  <a:lnTo>
                    <a:pt x="119380" y="61747"/>
                  </a:lnTo>
                  <a:lnTo>
                    <a:pt x="115252" y="64490"/>
                  </a:lnTo>
                  <a:lnTo>
                    <a:pt x="107022" y="64490"/>
                  </a:lnTo>
                  <a:lnTo>
                    <a:pt x="104279" y="63119"/>
                  </a:lnTo>
                  <a:lnTo>
                    <a:pt x="100164" y="59004"/>
                  </a:lnTo>
                  <a:lnTo>
                    <a:pt x="93306" y="59004"/>
                  </a:lnTo>
                  <a:lnTo>
                    <a:pt x="89192" y="60375"/>
                  </a:lnTo>
                  <a:lnTo>
                    <a:pt x="86448" y="64490"/>
                  </a:lnTo>
                  <a:lnTo>
                    <a:pt x="79197" y="73215"/>
                  </a:lnTo>
                  <a:lnTo>
                    <a:pt x="71691" y="80784"/>
                  </a:lnTo>
                  <a:lnTo>
                    <a:pt x="63677" y="87071"/>
                  </a:lnTo>
                  <a:lnTo>
                    <a:pt x="54889" y="91935"/>
                  </a:lnTo>
                  <a:lnTo>
                    <a:pt x="41275" y="98882"/>
                  </a:lnTo>
                  <a:lnTo>
                    <a:pt x="29324" y="107365"/>
                  </a:lnTo>
                  <a:lnTo>
                    <a:pt x="19189" y="117411"/>
                  </a:lnTo>
                  <a:lnTo>
                    <a:pt x="10972" y="128981"/>
                  </a:lnTo>
                  <a:lnTo>
                    <a:pt x="0" y="145453"/>
                  </a:lnTo>
                  <a:lnTo>
                    <a:pt x="0" y="155054"/>
                  </a:lnTo>
                  <a:lnTo>
                    <a:pt x="1371" y="157797"/>
                  </a:lnTo>
                  <a:lnTo>
                    <a:pt x="4114" y="161912"/>
                  </a:lnTo>
                  <a:lnTo>
                    <a:pt x="6858" y="163283"/>
                  </a:lnTo>
                  <a:lnTo>
                    <a:pt x="12268" y="166116"/>
                  </a:lnTo>
                  <a:lnTo>
                    <a:pt x="52006" y="173443"/>
                  </a:lnTo>
                  <a:lnTo>
                    <a:pt x="59004" y="174256"/>
                  </a:lnTo>
                  <a:lnTo>
                    <a:pt x="107022" y="172885"/>
                  </a:lnTo>
                  <a:lnTo>
                    <a:pt x="167398" y="168770"/>
                  </a:lnTo>
                  <a:lnTo>
                    <a:pt x="185191" y="167741"/>
                  </a:lnTo>
                  <a:lnTo>
                    <a:pt x="232410" y="161277"/>
                  </a:lnTo>
                  <a:lnTo>
                    <a:pt x="270306" y="139954"/>
                  </a:lnTo>
                  <a:lnTo>
                    <a:pt x="271691" y="138582"/>
                  </a:lnTo>
                  <a:lnTo>
                    <a:pt x="271691" y="137210"/>
                  </a:lnTo>
                  <a:close/>
                </a:path>
                <a:path w="327025" h="284479">
                  <a:moveTo>
                    <a:pt x="326567" y="2743"/>
                  </a:moveTo>
                  <a:lnTo>
                    <a:pt x="323824" y="0"/>
                  </a:lnTo>
                  <a:lnTo>
                    <a:pt x="322453" y="1371"/>
                  </a:lnTo>
                  <a:lnTo>
                    <a:pt x="316776" y="13208"/>
                  </a:lnTo>
                  <a:lnTo>
                    <a:pt x="311988" y="24015"/>
                  </a:lnTo>
                  <a:lnTo>
                    <a:pt x="304609" y="42545"/>
                  </a:lnTo>
                  <a:lnTo>
                    <a:pt x="304787" y="73583"/>
                  </a:lnTo>
                  <a:lnTo>
                    <a:pt x="305193" y="87884"/>
                  </a:lnTo>
                  <a:lnTo>
                    <a:pt x="305981" y="101536"/>
                  </a:lnTo>
                  <a:lnTo>
                    <a:pt x="305752" y="116459"/>
                  </a:lnTo>
                  <a:lnTo>
                    <a:pt x="305130" y="128295"/>
                  </a:lnTo>
                  <a:lnTo>
                    <a:pt x="304253" y="137045"/>
                  </a:lnTo>
                  <a:lnTo>
                    <a:pt x="303237" y="142709"/>
                  </a:lnTo>
                  <a:lnTo>
                    <a:pt x="301866" y="145453"/>
                  </a:lnTo>
                  <a:lnTo>
                    <a:pt x="303237" y="148196"/>
                  </a:lnTo>
                  <a:lnTo>
                    <a:pt x="304609" y="148196"/>
                  </a:lnTo>
                  <a:lnTo>
                    <a:pt x="304609" y="149567"/>
                  </a:lnTo>
                  <a:lnTo>
                    <a:pt x="307365" y="149567"/>
                  </a:lnTo>
                  <a:lnTo>
                    <a:pt x="320903" y="107022"/>
                  </a:lnTo>
                  <a:lnTo>
                    <a:pt x="323989" y="34645"/>
                  </a:lnTo>
                  <a:lnTo>
                    <a:pt x="324408" y="26162"/>
                  </a:lnTo>
                  <a:lnTo>
                    <a:pt x="325196" y="19215"/>
                  </a:lnTo>
                  <a:lnTo>
                    <a:pt x="325196" y="12344"/>
                  </a:lnTo>
                  <a:lnTo>
                    <a:pt x="326567" y="6858"/>
                  </a:lnTo>
                  <a:lnTo>
                    <a:pt x="326567" y="274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473021" y="5752083"/>
              <a:ext cx="1933347" cy="40615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892019" y="5739869"/>
              <a:ext cx="2548069" cy="411507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2032927" y="5830292"/>
            <a:ext cx="225032" cy="212684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084910" y="6256483"/>
            <a:ext cx="10678219" cy="407526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2032927" y="6335243"/>
            <a:ext cx="225032" cy="211308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284804" y="6751035"/>
            <a:ext cx="5478325" cy="410239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6750687" y="7257322"/>
            <a:ext cx="5027533" cy="407527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2032927" y="7342398"/>
            <a:ext cx="225032" cy="212680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3568687" y="7766387"/>
            <a:ext cx="8194442" cy="402041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2032927" y="7845973"/>
            <a:ext cx="225032" cy="212684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032927" y="8349551"/>
            <a:ext cx="225032" cy="212681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4323383" y="8267220"/>
            <a:ext cx="7439746" cy="412113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22133" y="534890"/>
            <a:ext cx="1613077" cy="597809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5098578" y="630245"/>
            <a:ext cx="2276720" cy="393111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4680788" y="688792"/>
            <a:ext cx="372745" cy="412115"/>
            <a:chOff x="4680788" y="688792"/>
            <a:chExt cx="372745" cy="412115"/>
          </a:xfrm>
        </p:grpSpPr>
        <p:sp>
          <p:nvSpPr>
            <p:cNvPr id="42" name="object 42"/>
            <p:cNvSpPr/>
            <p:nvPr/>
          </p:nvSpPr>
          <p:spPr>
            <a:xfrm>
              <a:off x="4834270" y="690465"/>
              <a:ext cx="219710" cy="410209"/>
            </a:xfrm>
            <a:custGeom>
              <a:avLst/>
              <a:gdLst/>
              <a:ahLst/>
              <a:cxnLst/>
              <a:rect l="l" t="t" r="r" b="b"/>
              <a:pathLst>
                <a:path w="219710" h="410209">
                  <a:moveTo>
                    <a:pt x="147208" y="341257"/>
                  </a:moveTo>
                  <a:lnTo>
                    <a:pt x="140519" y="341257"/>
                  </a:lnTo>
                  <a:lnTo>
                    <a:pt x="125464" y="354638"/>
                  </a:lnTo>
                  <a:lnTo>
                    <a:pt x="120471" y="361617"/>
                  </a:lnTo>
                  <a:lnTo>
                    <a:pt x="115634" y="367812"/>
                  </a:lnTo>
                  <a:lnTo>
                    <a:pt x="111112" y="373693"/>
                  </a:lnTo>
                  <a:lnTo>
                    <a:pt x="107061" y="379731"/>
                  </a:lnTo>
                  <a:lnTo>
                    <a:pt x="114013" y="387886"/>
                  </a:lnTo>
                  <a:lnTo>
                    <a:pt x="140519" y="409841"/>
                  </a:lnTo>
                  <a:lnTo>
                    <a:pt x="150555" y="409841"/>
                  </a:lnTo>
                  <a:lnTo>
                    <a:pt x="152226" y="408171"/>
                  </a:lnTo>
                  <a:lnTo>
                    <a:pt x="159729" y="401583"/>
                  </a:lnTo>
                  <a:lnTo>
                    <a:pt x="167075" y="394368"/>
                  </a:lnTo>
                  <a:lnTo>
                    <a:pt x="174106" y="386526"/>
                  </a:lnTo>
                  <a:lnTo>
                    <a:pt x="180666" y="378057"/>
                  </a:lnTo>
                  <a:lnTo>
                    <a:pt x="180666" y="369694"/>
                  </a:lnTo>
                  <a:lnTo>
                    <a:pt x="164565" y="356103"/>
                  </a:lnTo>
                  <a:lnTo>
                    <a:pt x="147208" y="341257"/>
                  </a:lnTo>
                  <a:close/>
                </a:path>
                <a:path w="219710" h="410209">
                  <a:moveTo>
                    <a:pt x="212450" y="319510"/>
                  </a:moveTo>
                  <a:lnTo>
                    <a:pt x="143864" y="319510"/>
                  </a:lnTo>
                  <a:lnTo>
                    <a:pt x="143864" y="322854"/>
                  </a:lnTo>
                  <a:lnTo>
                    <a:pt x="157245" y="336240"/>
                  </a:lnTo>
                  <a:lnTo>
                    <a:pt x="162266" y="339584"/>
                  </a:lnTo>
                  <a:lnTo>
                    <a:pt x="167285" y="344601"/>
                  </a:lnTo>
                  <a:lnTo>
                    <a:pt x="168955" y="344601"/>
                  </a:lnTo>
                  <a:lnTo>
                    <a:pt x="170629" y="346276"/>
                  </a:lnTo>
                  <a:lnTo>
                    <a:pt x="172303" y="346276"/>
                  </a:lnTo>
                  <a:lnTo>
                    <a:pt x="175648" y="349620"/>
                  </a:lnTo>
                  <a:lnTo>
                    <a:pt x="184011" y="349620"/>
                  </a:lnTo>
                  <a:lnTo>
                    <a:pt x="185685" y="347946"/>
                  </a:lnTo>
                  <a:lnTo>
                    <a:pt x="189029" y="346276"/>
                  </a:lnTo>
                  <a:lnTo>
                    <a:pt x="212450" y="319510"/>
                  </a:lnTo>
                  <a:close/>
                </a:path>
                <a:path w="219710" h="410209">
                  <a:moveTo>
                    <a:pt x="118771" y="270996"/>
                  </a:moveTo>
                  <a:lnTo>
                    <a:pt x="112078" y="270996"/>
                  </a:lnTo>
                  <a:lnTo>
                    <a:pt x="76950" y="307799"/>
                  </a:lnTo>
                  <a:lnTo>
                    <a:pt x="76950" y="314492"/>
                  </a:lnTo>
                  <a:lnTo>
                    <a:pt x="82909" y="321419"/>
                  </a:lnTo>
                  <a:lnTo>
                    <a:pt x="113753" y="346276"/>
                  </a:lnTo>
                  <a:lnTo>
                    <a:pt x="118771" y="346276"/>
                  </a:lnTo>
                  <a:lnTo>
                    <a:pt x="143864" y="319510"/>
                  </a:lnTo>
                  <a:lnTo>
                    <a:pt x="212450" y="319510"/>
                  </a:lnTo>
                  <a:lnTo>
                    <a:pt x="217469" y="314492"/>
                  </a:lnTo>
                  <a:lnTo>
                    <a:pt x="219139" y="309473"/>
                  </a:lnTo>
                  <a:lnTo>
                    <a:pt x="217469" y="304455"/>
                  </a:lnTo>
                  <a:lnTo>
                    <a:pt x="210316" y="299436"/>
                  </a:lnTo>
                  <a:lnTo>
                    <a:pt x="150555" y="299436"/>
                  </a:lnTo>
                  <a:lnTo>
                    <a:pt x="147208" y="297762"/>
                  </a:lnTo>
                  <a:lnTo>
                    <a:pt x="143864" y="292743"/>
                  </a:lnTo>
                  <a:lnTo>
                    <a:pt x="130482" y="282707"/>
                  </a:lnTo>
                  <a:lnTo>
                    <a:pt x="118771" y="270996"/>
                  </a:lnTo>
                  <a:close/>
                </a:path>
                <a:path w="219710" h="410209">
                  <a:moveTo>
                    <a:pt x="182340" y="274345"/>
                  </a:moveTo>
                  <a:lnTo>
                    <a:pt x="173974" y="274345"/>
                  </a:lnTo>
                  <a:lnTo>
                    <a:pt x="150555" y="299436"/>
                  </a:lnTo>
                  <a:lnTo>
                    <a:pt x="210316" y="299436"/>
                  </a:lnTo>
                  <a:lnTo>
                    <a:pt x="207745" y="297632"/>
                  </a:lnTo>
                  <a:lnTo>
                    <a:pt x="198649" y="290026"/>
                  </a:lnTo>
                  <a:lnTo>
                    <a:pt x="190181" y="282107"/>
                  </a:lnTo>
                  <a:lnTo>
                    <a:pt x="182340" y="274345"/>
                  </a:lnTo>
                  <a:close/>
                </a:path>
                <a:path w="219710" h="410209">
                  <a:moveTo>
                    <a:pt x="11711" y="242559"/>
                  </a:moveTo>
                  <a:lnTo>
                    <a:pt x="3345" y="242559"/>
                  </a:lnTo>
                  <a:lnTo>
                    <a:pt x="0" y="245906"/>
                  </a:lnTo>
                  <a:lnTo>
                    <a:pt x="0" y="250922"/>
                  </a:lnTo>
                  <a:lnTo>
                    <a:pt x="1675" y="255941"/>
                  </a:lnTo>
                  <a:lnTo>
                    <a:pt x="35208" y="277036"/>
                  </a:lnTo>
                  <a:lnTo>
                    <a:pt x="46840" y="277689"/>
                  </a:lnTo>
                  <a:lnTo>
                    <a:pt x="60220" y="277689"/>
                  </a:lnTo>
                  <a:lnTo>
                    <a:pt x="68587" y="276015"/>
                  </a:lnTo>
                  <a:lnTo>
                    <a:pt x="87407" y="268175"/>
                  </a:lnTo>
                  <a:lnTo>
                    <a:pt x="103717" y="254688"/>
                  </a:lnTo>
                  <a:lnTo>
                    <a:pt x="107638" y="249252"/>
                  </a:lnTo>
                  <a:lnTo>
                    <a:pt x="38477" y="249252"/>
                  </a:lnTo>
                  <a:lnTo>
                    <a:pt x="38477" y="245906"/>
                  </a:lnTo>
                  <a:lnTo>
                    <a:pt x="40059" y="245906"/>
                  </a:lnTo>
                  <a:lnTo>
                    <a:pt x="40851" y="244231"/>
                  </a:lnTo>
                  <a:lnTo>
                    <a:pt x="15055" y="244231"/>
                  </a:lnTo>
                  <a:lnTo>
                    <a:pt x="11711" y="242559"/>
                  </a:lnTo>
                  <a:close/>
                </a:path>
                <a:path w="219710" h="410209">
                  <a:moveTo>
                    <a:pt x="138845" y="0"/>
                  </a:moveTo>
                  <a:lnTo>
                    <a:pt x="132152" y="0"/>
                  </a:lnTo>
                  <a:lnTo>
                    <a:pt x="127134" y="5017"/>
                  </a:lnTo>
                  <a:lnTo>
                    <a:pt x="108916" y="48146"/>
                  </a:lnTo>
                  <a:lnTo>
                    <a:pt x="105536" y="91350"/>
                  </a:lnTo>
                  <a:lnTo>
                    <a:pt x="105418" y="98643"/>
                  </a:lnTo>
                  <a:lnTo>
                    <a:pt x="105390" y="185684"/>
                  </a:lnTo>
                  <a:lnTo>
                    <a:pt x="97024" y="225831"/>
                  </a:lnTo>
                  <a:lnTo>
                    <a:pt x="60561" y="245591"/>
                  </a:lnTo>
                  <a:lnTo>
                    <a:pt x="40059" y="245906"/>
                  </a:lnTo>
                  <a:lnTo>
                    <a:pt x="38477" y="249252"/>
                  </a:lnTo>
                  <a:lnTo>
                    <a:pt x="107638" y="249252"/>
                  </a:lnTo>
                  <a:lnTo>
                    <a:pt x="117518" y="235555"/>
                  </a:lnTo>
                  <a:lnTo>
                    <a:pt x="126818" y="215143"/>
                  </a:lnTo>
                  <a:lnTo>
                    <a:pt x="123790" y="210775"/>
                  </a:lnTo>
                  <a:lnTo>
                    <a:pt x="183777" y="210775"/>
                  </a:lnTo>
                  <a:lnTo>
                    <a:pt x="199066" y="172299"/>
                  </a:lnTo>
                  <a:lnTo>
                    <a:pt x="200869" y="165610"/>
                  </a:lnTo>
                  <a:lnTo>
                    <a:pt x="163937" y="165610"/>
                  </a:lnTo>
                  <a:lnTo>
                    <a:pt x="158918" y="163936"/>
                  </a:lnTo>
                  <a:lnTo>
                    <a:pt x="139812" y="130715"/>
                  </a:lnTo>
                  <a:lnTo>
                    <a:pt x="138845" y="118770"/>
                  </a:lnTo>
                  <a:lnTo>
                    <a:pt x="138970" y="46838"/>
                  </a:lnTo>
                  <a:lnTo>
                    <a:pt x="139048" y="43494"/>
                  </a:lnTo>
                  <a:lnTo>
                    <a:pt x="139165" y="38475"/>
                  </a:lnTo>
                  <a:lnTo>
                    <a:pt x="139263" y="34292"/>
                  </a:lnTo>
                  <a:lnTo>
                    <a:pt x="140256" y="19864"/>
                  </a:lnTo>
                  <a:lnTo>
                    <a:pt x="142189" y="6691"/>
                  </a:lnTo>
                  <a:lnTo>
                    <a:pt x="142189" y="1673"/>
                  </a:lnTo>
                  <a:lnTo>
                    <a:pt x="138845" y="0"/>
                  </a:lnTo>
                  <a:close/>
                </a:path>
                <a:path w="219710" h="410209">
                  <a:moveTo>
                    <a:pt x="51859" y="43494"/>
                  </a:moveTo>
                  <a:lnTo>
                    <a:pt x="46840" y="45165"/>
                  </a:lnTo>
                  <a:lnTo>
                    <a:pt x="43496" y="46838"/>
                  </a:lnTo>
                  <a:lnTo>
                    <a:pt x="41822" y="48512"/>
                  </a:lnTo>
                  <a:lnTo>
                    <a:pt x="41822" y="50184"/>
                  </a:lnTo>
                  <a:lnTo>
                    <a:pt x="35889" y="65788"/>
                  </a:lnTo>
                  <a:lnTo>
                    <a:pt x="30837" y="79406"/>
                  </a:lnTo>
                  <a:lnTo>
                    <a:pt x="26532" y="91350"/>
                  </a:lnTo>
                  <a:lnTo>
                    <a:pt x="23422" y="100368"/>
                  </a:lnTo>
                  <a:lnTo>
                    <a:pt x="23422" y="147206"/>
                  </a:lnTo>
                  <a:lnTo>
                    <a:pt x="24339" y="160591"/>
                  </a:lnTo>
                  <a:lnTo>
                    <a:pt x="24388" y="161295"/>
                  </a:lnTo>
                  <a:lnTo>
                    <a:pt x="24840" y="172299"/>
                  </a:lnTo>
                  <a:lnTo>
                    <a:pt x="24745" y="212239"/>
                  </a:lnTo>
                  <a:lnTo>
                    <a:pt x="24444" y="217676"/>
                  </a:lnTo>
                  <a:lnTo>
                    <a:pt x="18403" y="244231"/>
                  </a:lnTo>
                  <a:lnTo>
                    <a:pt x="40851" y="244231"/>
                  </a:lnTo>
                  <a:lnTo>
                    <a:pt x="44410" y="236705"/>
                  </a:lnTo>
                  <a:lnTo>
                    <a:pt x="49559" y="221649"/>
                  </a:lnTo>
                  <a:lnTo>
                    <a:pt x="53767" y="204084"/>
                  </a:lnTo>
                  <a:lnTo>
                    <a:pt x="56876" y="184010"/>
                  </a:lnTo>
                  <a:lnTo>
                    <a:pt x="56859" y="182678"/>
                  </a:lnTo>
                  <a:lnTo>
                    <a:pt x="56739" y="173346"/>
                  </a:lnTo>
                  <a:lnTo>
                    <a:pt x="56615" y="163701"/>
                  </a:lnTo>
                  <a:lnTo>
                    <a:pt x="56247" y="152226"/>
                  </a:lnTo>
                  <a:lnTo>
                    <a:pt x="56194" y="150554"/>
                  </a:lnTo>
                  <a:lnTo>
                    <a:pt x="56086" y="147206"/>
                  </a:lnTo>
                  <a:lnTo>
                    <a:pt x="55468" y="130715"/>
                  </a:lnTo>
                  <a:lnTo>
                    <a:pt x="55203" y="118770"/>
                  </a:lnTo>
                  <a:lnTo>
                    <a:pt x="55303" y="91350"/>
                  </a:lnTo>
                  <a:lnTo>
                    <a:pt x="55412" y="80713"/>
                  </a:lnTo>
                  <a:lnTo>
                    <a:pt x="55874" y="65788"/>
                  </a:lnTo>
                  <a:lnTo>
                    <a:pt x="55909" y="64664"/>
                  </a:lnTo>
                  <a:lnTo>
                    <a:pt x="56876" y="50184"/>
                  </a:lnTo>
                  <a:lnTo>
                    <a:pt x="55203" y="45165"/>
                  </a:lnTo>
                  <a:lnTo>
                    <a:pt x="51859" y="43494"/>
                  </a:lnTo>
                  <a:close/>
                </a:path>
                <a:path w="219710" h="410209">
                  <a:moveTo>
                    <a:pt x="183777" y="210775"/>
                  </a:moveTo>
                  <a:lnTo>
                    <a:pt x="128808" y="210775"/>
                  </a:lnTo>
                  <a:lnTo>
                    <a:pt x="126818" y="215143"/>
                  </a:lnTo>
                  <a:lnTo>
                    <a:pt x="155575" y="229175"/>
                  </a:lnTo>
                  <a:lnTo>
                    <a:pt x="163937" y="229175"/>
                  </a:lnTo>
                  <a:lnTo>
                    <a:pt x="171126" y="224784"/>
                  </a:lnTo>
                  <a:lnTo>
                    <a:pt x="177530" y="219139"/>
                  </a:lnTo>
                  <a:lnTo>
                    <a:pt x="182993" y="212239"/>
                  </a:lnTo>
                  <a:lnTo>
                    <a:pt x="183777" y="210775"/>
                  </a:lnTo>
                  <a:close/>
                </a:path>
                <a:path w="219710" h="410209">
                  <a:moveTo>
                    <a:pt x="202413" y="137170"/>
                  </a:moveTo>
                  <a:lnTo>
                    <a:pt x="190703" y="137170"/>
                  </a:lnTo>
                  <a:lnTo>
                    <a:pt x="189029" y="140517"/>
                  </a:lnTo>
                  <a:lnTo>
                    <a:pt x="185685" y="150554"/>
                  </a:lnTo>
                  <a:lnTo>
                    <a:pt x="178992" y="160591"/>
                  </a:lnTo>
                  <a:lnTo>
                    <a:pt x="175648" y="163936"/>
                  </a:lnTo>
                  <a:lnTo>
                    <a:pt x="170629" y="163936"/>
                  </a:lnTo>
                  <a:lnTo>
                    <a:pt x="163937" y="165610"/>
                  </a:lnTo>
                  <a:lnTo>
                    <a:pt x="200869" y="165610"/>
                  </a:lnTo>
                  <a:lnTo>
                    <a:pt x="201941" y="161635"/>
                  </a:lnTo>
                  <a:lnTo>
                    <a:pt x="203248" y="152226"/>
                  </a:lnTo>
                  <a:lnTo>
                    <a:pt x="203301" y="144071"/>
                  </a:lnTo>
                  <a:lnTo>
                    <a:pt x="202413" y="13717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717173" y="735630"/>
              <a:ext cx="75275" cy="71931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4680788" y="688792"/>
              <a:ext cx="97155" cy="278130"/>
            </a:xfrm>
            <a:custGeom>
              <a:avLst/>
              <a:gdLst/>
              <a:ahLst/>
              <a:cxnLst/>
              <a:rect l="l" t="t" r="r" b="b"/>
              <a:pathLst>
                <a:path w="97154" h="278130">
                  <a:moveTo>
                    <a:pt x="28021" y="0"/>
                  </a:moveTo>
                  <a:lnTo>
                    <a:pt x="21329" y="0"/>
                  </a:lnTo>
                  <a:lnTo>
                    <a:pt x="19655" y="1673"/>
                  </a:lnTo>
                  <a:lnTo>
                    <a:pt x="18372" y="5017"/>
                  </a:lnTo>
                  <a:lnTo>
                    <a:pt x="16518" y="10664"/>
                  </a:lnTo>
                  <a:lnTo>
                    <a:pt x="13774" y="18376"/>
                  </a:lnTo>
                  <a:lnTo>
                    <a:pt x="9618" y="28439"/>
                  </a:lnTo>
                  <a:lnTo>
                    <a:pt x="6455" y="35679"/>
                  </a:lnTo>
                  <a:lnTo>
                    <a:pt x="4390" y="42448"/>
                  </a:lnTo>
                  <a:lnTo>
                    <a:pt x="3266" y="48905"/>
                  </a:lnTo>
                  <a:lnTo>
                    <a:pt x="2926" y="55205"/>
                  </a:lnTo>
                  <a:lnTo>
                    <a:pt x="1255" y="135500"/>
                  </a:lnTo>
                  <a:lnTo>
                    <a:pt x="313" y="149562"/>
                  </a:lnTo>
                  <a:lnTo>
                    <a:pt x="110" y="157247"/>
                  </a:lnTo>
                  <a:lnTo>
                    <a:pt x="0" y="161428"/>
                  </a:lnTo>
                  <a:lnTo>
                    <a:pt x="313" y="170785"/>
                  </a:lnTo>
                  <a:lnTo>
                    <a:pt x="1255" y="177321"/>
                  </a:lnTo>
                  <a:lnTo>
                    <a:pt x="1339" y="184014"/>
                  </a:lnTo>
                  <a:lnTo>
                    <a:pt x="4077" y="236129"/>
                  </a:lnTo>
                  <a:lnTo>
                    <a:pt x="21329" y="271000"/>
                  </a:lnTo>
                  <a:lnTo>
                    <a:pt x="34711" y="277689"/>
                  </a:lnTo>
                  <a:lnTo>
                    <a:pt x="53114" y="277689"/>
                  </a:lnTo>
                  <a:lnTo>
                    <a:pt x="83223" y="245905"/>
                  </a:lnTo>
                  <a:lnTo>
                    <a:pt x="94381" y="214123"/>
                  </a:lnTo>
                  <a:lnTo>
                    <a:pt x="54784" y="214123"/>
                  </a:lnTo>
                  <a:lnTo>
                    <a:pt x="43807" y="208764"/>
                  </a:lnTo>
                  <a:lnTo>
                    <a:pt x="35966" y="197603"/>
                  </a:lnTo>
                  <a:lnTo>
                    <a:pt x="31310" y="180665"/>
                  </a:lnTo>
                  <a:lnTo>
                    <a:pt x="31260" y="180483"/>
                  </a:lnTo>
                  <a:lnTo>
                    <a:pt x="29691" y="157247"/>
                  </a:lnTo>
                  <a:lnTo>
                    <a:pt x="28124" y="117464"/>
                  </a:lnTo>
                  <a:lnTo>
                    <a:pt x="28439" y="78623"/>
                  </a:lnTo>
                  <a:lnTo>
                    <a:pt x="30552" y="42448"/>
                  </a:lnTo>
                  <a:lnTo>
                    <a:pt x="30634" y="41036"/>
                  </a:lnTo>
                  <a:lnTo>
                    <a:pt x="34696" y="5149"/>
                  </a:lnTo>
                  <a:lnTo>
                    <a:pt x="34711" y="5017"/>
                  </a:lnTo>
                  <a:lnTo>
                    <a:pt x="31365" y="1673"/>
                  </a:lnTo>
                  <a:lnTo>
                    <a:pt x="28021" y="0"/>
                  </a:lnTo>
                  <a:close/>
                </a:path>
                <a:path w="97154" h="278130">
                  <a:moveTo>
                    <a:pt x="91586" y="180665"/>
                  </a:moveTo>
                  <a:lnTo>
                    <a:pt x="86568" y="180665"/>
                  </a:lnTo>
                  <a:lnTo>
                    <a:pt x="83223" y="184014"/>
                  </a:lnTo>
                  <a:lnTo>
                    <a:pt x="79876" y="185684"/>
                  </a:lnTo>
                  <a:lnTo>
                    <a:pt x="78205" y="194049"/>
                  </a:lnTo>
                  <a:lnTo>
                    <a:pt x="74858" y="200738"/>
                  </a:lnTo>
                  <a:lnTo>
                    <a:pt x="68169" y="209105"/>
                  </a:lnTo>
                  <a:lnTo>
                    <a:pt x="63151" y="214123"/>
                  </a:lnTo>
                  <a:lnTo>
                    <a:pt x="94381" y="214123"/>
                  </a:lnTo>
                  <a:lnTo>
                    <a:pt x="96547" y="202151"/>
                  </a:lnTo>
                  <a:lnTo>
                    <a:pt x="96605" y="190701"/>
                  </a:lnTo>
                  <a:lnTo>
                    <a:pt x="94931" y="184014"/>
                  </a:lnTo>
                  <a:lnTo>
                    <a:pt x="91586" y="18066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8416318" y="1749890"/>
            <a:ext cx="7537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99440" algn="l"/>
              </a:tabLst>
            </a:pPr>
            <a:r>
              <a:rPr sz="2000" spc="-25" dirty="0">
                <a:solidFill>
                  <a:srgbClr val="1E1916"/>
                </a:solidFill>
                <a:latin typeface="Arial MT"/>
                <a:cs typeface="Arial MT"/>
              </a:rPr>
              <a:t>12</a:t>
            </a:r>
            <a:r>
              <a:rPr sz="2000" dirty="0">
                <a:solidFill>
                  <a:srgbClr val="1E1916"/>
                </a:solidFill>
                <a:latin typeface="Arial MT"/>
                <a:cs typeface="Arial MT"/>
              </a:rPr>
              <a:t>	</a:t>
            </a:r>
            <a:r>
              <a:rPr sz="2000" spc="-50" dirty="0">
                <a:solidFill>
                  <a:srgbClr val="1E1916"/>
                </a:solidFill>
                <a:latin typeface="Arial MT"/>
                <a:cs typeface="Arial MT"/>
              </a:rPr>
              <a:t>8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8576115" y="3836487"/>
            <a:ext cx="1901189" cy="2464435"/>
            <a:chOff x="8576115" y="3836487"/>
            <a:chExt cx="1901189" cy="246443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88815" y="3865078"/>
              <a:ext cx="1875628" cy="242306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588815" y="3849188"/>
              <a:ext cx="1875789" cy="2439035"/>
            </a:xfrm>
            <a:custGeom>
              <a:avLst/>
              <a:gdLst/>
              <a:ahLst/>
              <a:cxnLst/>
              <a:rect l="l" t="t" r="r" b="b"/>
              <a:pathLst>
                <a:path w="1875790" h="2439035">
                  <a:moveTo>
                    <a:pt x="937813" y="15890"/>
                  </a:moveTo>
                  <a:lnTo>
                    <a:pt x="896046" y="17070"/>
                  </a:lnTo>
                  <a:lnTo>
                    <a:pt x="854746" y="20580"/>
                  </a:lnTo>
                  <a:lnTo>
                    <a:pt x="813951" y="26368"/>
                  </a:lnTo>
                  <a:lnTo>
                    <a:pt x="773700" y="34386"/>
                  </a:lnTo>
                  <a:lnTo>
                    <a:pt x="734031" y="44585"/>
                  </a:lnTo>
                  <a:lnTo>
                    <a:pt x="694981" y="56916"/>
                  </a:lnTo>
                  <a:lnTo>
                    <a:pt x="656589" y="71328"/>
                  </a:lnTo>
                  <a:lnTo>
                    <a:pt x="618893" y="87774"/>
                  </a:lnTo>
                  <a:lnTo>
                    <a:pt x="581932" y="106203"/>
                  </a:lnTo>
                  <a:lnTo>
                    <a:pt x="545743" y="126566"/>
                  </a:lnTo>
                  <a:lnTo>
                    <a:pt x="510364" y="148814"/>
                  </a:lnTo>
                  <a:lnTo>
                    <a:pt x="475834" y="172897"/>
                  </a:lnTo>
                  <a:lnTo>
                    <a:pt x="442191" y="198767"/>
                  </a:lnTo>
                  <a:lnTo>
                    <a:pt x="409473" y="226375"/>
                  </a:lnTo>
                  <a:lnTo>
                    <a:pt x="377718" y="255670"/>
                  </a:lnTo>
                  <a:lnTo>
                    <a:pt x="346965" y="286603"/>
                  </a:lnTo>
                  <a:lnTo>
                    <a:pt x="317251" y="319126"/>
                  </a:lnTo>
                  <a:lnTo>
                    <a:pt x="288614" y="353189"/>
                  </a:lnTo>
                  <a:lnTo>
                    <a:pt x="261093" y="388742"/>
                  </a:lnTo>
                  <a:lnTo>
                    <a:pt x="234726" y="425737"/>
                  </a:lnTo>
                  <a:lnTo>
                    <a:pt x="209551" y="464124"/>
                  </a:lnTo>
                  <a:lnTo>
                    <a:pt x="185606" y="503853"/>
                  </a:lnTo>
                  <a:lnTo>
                    <a:pt x="162930" y="544877"/>
                  </a:lnTo>
                  <a:lnTo>
                    <a:pt x="141560" y="587144"/>
                  </a:lnTo>
                  <a:lnTo>
                    <a:pt x="121535" y="630606"/>
                  </a:lnTo>
                  <a:lnTo>
                    <a:pt x="102892" y="675215"/>
                  </a:lnTo>
                  <a:lnTo>
                    <a:pt x="85671" y="720919"/>
                  </a:lnTo>
                  <a:lnTo>
                    <a:pt x="69908" y="767671"/>
                  </a:lnTo>
                  <a:lnTo>
                    <a:pt x="55643" y="815420"/>
                  </a:lnTo>
                  <a:lnTo>
                    <a:pt x="42913" y="864118"/>
                  </a:lnTo>
                  <a:lnTo>
                    <a:pt x="31757" y="913715"/>
                  </a:lnTo>
                  <a:lnTo>
                    <a:pt x="22212" y="964162"/>
                  </a:lnTo>
                  <a:lnTo>
                    <a:pt x="14317" y="1015410"/>
                  </a:lnTo>
                  <a:lnTo>
                    <a:pt x="8110" y="1067409"/>
                  </a:lnTo>
                  <a:lnTo>
                    <a:pt x="3630" y="1120111"/>
                  </a:lnTo>
                  <a:lnTo>
                    <a:pt x="913" y="1173465"/>
                  </a:lnTo>
                  <a:lnTo>
                    <a:pt x="0" y="1227423"/>
                  </a:lnTo>
                  <a:lnTo>
                    <a:pt x="913" y="1281381"/>
                  </a:lnTo>
                  <a:lnTo>
                    <a:pt x="3630" y="1334735"/>
                  </a:lnTo>
                  <a:lnTo>
                    <a:pt x="8110" y="1387436"/>
                  </a:lnTo>
                  <a:lnTo>
                    <a:pt x="14317" y="1439436"/>
                  </a:lnTo>
                  <a:lnTo>
                    <a:pt x="22212" y="1490684"/>
                  </a:lnTo>
                  <a:lnTo>
                    <a:pt x="31757" y="1541131"/>
                  </a:lnTo>
                  <a:lnTo>
                    <a:pt x="42913" y="1590728"/>
                  </a:lnTo>
                  <a:lnTo>
                    <a:pt x="55643" y="1639426"/>
                  </a:lnTo>
                  <a:lnTo>
                    <a:pt x="69908" y="1687175"/>
                  </a:lnTo>
                  <a:lnTo>
                    <a:pt x="85671" y="1733927"/>
                  </a:lnTo>
                  <a:lnTo>
                    <a:pt x="102892" y="1779632"/>
                  </a:lnTo>
                  <a:lnTo>
                    <a:pt x="121535" y="1824240"/>
                  </a:lnTo>
                  <a:lnTo>
                    <a:pt x="141560" y="1867702"/>
                  </a:lnTo>
                  <a:lnTo>
                    <a:pt x="162930" y="1909970"/>
                  </a:lnTo>
                  <a:lnTo>
                    <a:pt x="185606" y="1950993"/>
                  </a:lnTo>
                  <a:lnTo>
                    <a:pt x="209551" y="1990722"/>
                  </a:lnTo>
                  <a:lnTo>
                    <a:pt x="234726" y="2029109"/>
                  </a:lnTo>
                  <a:lnTo>
                    <a:pt x="261093" y="2066104"/>
                  </a:lnTo>
                  <a:lnTo>
                    <a:pt x="288614" y="2101657"/>
                  </a:lnTo>
                  <a:lnTo>
                    <a:pt x="317251" y="2135720"/>
                  </a:lnTo>
                  <a:lnTo>
                    <a:pt x="346965" y="2168243"/>
                  </a:lnTo>
                  <a:lnTo>
                    <a:pt x="377718" y="2199176"/>
                  </a:lnTo>
                  <a:lnTo>
                    <a:pt x="409473" y="2228471"/>
                  </a:lnTo>
                  <a:lnTo>
                    <a:pt x="442191" y="2256078"/>
                  </a:lnTo>
                  <a:lnTo>
                    <a:pt x="475834" y="2281948"/>
                  </a:lnTo>
                  <a:lnTo>
                    <a:pt x="510364" y="2306032"/>
                  </a:lnTo>
                  <a:lnTo>
                    <a:pt x="545743" y="2328280"/>
                  </a:lnTo>
                  <a:lnTo>
                    <a:pt x="581932" y="2348643"/>
                  </a:lnTo>
                  <a:lnTo>
                    <a:pt x="618893" y="2367072"/>
                  </a:lnTo>
                  <a:lnTo>
                    <a:pt x="656589" y="2383517"/>
                  </a:lnTo>
                  <a:lnTo>
                    <a:pt x="694981" y="2397930"/>
                  </a:lnTo>
                  <a:lnTo>
                    <a:pt x="734031" y="2410260"/>
                  </a:lnTo>
                  <a:lnTo>
                    <a:pt x="773700" y="2420459"/>
                  </a:lnTo>
                  <a:lnTo>
                    <a:pt x="813951" y="2428477"/>
                  </a:lnTo>
                  <a:lnTo>
                    <a:pt x="854746" y="2434266"/>
                  </a:lnTo>
                  <a:lnTo>
                    <a:pt x="896046" y="2437775"/>
                  </a:lnTo>
                  <a:lnTo>
                    <a:pt x="937813" y="2438956"/>
                  </a:lnTo>
                  <a:lnTo>
                    <a:pt x="979580" y="2437775"/>
                  </a:lnTo>
                  <a:lnTo>
                    <a:pt x="1020880" y="2434266"/>
                  </a:lnTo>
                  <a:lnTo>
                    <a:pt x="1061675" y="2428477"/>
                  </a:lnTo>
                  <a:lnTo>
                    <a:pt x="1101926" y="2420459"/>
                  </a:lnTo>
                  <a:lnTo>
                    <a:pt x="1141596" y="2410260"/>
                  </a:lnTo>
                  <a:lnTo>
                    <a:pt x="1180646" y="2397930"/>
                  </a:lnTo>
                  <a:lnTo>
                    <a:pt x="1219037" y="2383517"/>
                  </a:lnTo>
                  <a:lnTo>
                    <a:pt x="1256733" y="2367072"/>
                  </a:lnTo>
                  <a:lnTo>
                    <a:pt x="1293695" y="2348643"/>
                  </a:lnTo>
                  <a:lnTo>
                    <a:pt x="1329884" y="2328280"/>
                  </a:lnTo>
                  <a:lnTo>
                    <a:pt x="1365262" y="2306032"/>
                  </a:lnTo>
                  <a:lnTo>
                    <a:pt x="1399792" y="2281948"/>
                  </a:lnTo>
                  <a:lnTo>
                    <a:pt x="1433435" y="2256078"/>
                  </a:lnTo>
                  <a:lnTo>
                    <a:pt x="1466154" y="2228471"/>
                  </a:lnTo>
                  <a:lnTo>
                    <a:pt x="1497909" y="2199176"/>
                  </a:lnTo>
                  <a:lnTo>
                    <a:pt x="1528662" y="2168243"/>
                  </a:lnTo>
                  <a:lnTo>
                    <a:pt x="1558376" y="2135720"/>
                  </a:lnTo>
                  <a:lnTo>
                    <a:pt x="1587013" y="2101657"/>
                  </a:lnTo>
                  <a:lnTo>
                    <a:pt x="1614534" y="2066104"/>
                  </a:lnTo>
                  <a:lnTo>
                    <a:pt x="1640901" y="2029109"/>
                  </a:lnTo>
                  <a:lnTo>
                    <a:pt x="1666076" y="1990722"/>
                  </a:lnTo>
                  <a:lnTo>
                    <a:pt x="1690021" y="1950993"/>
                  </a:lnTo>
                  <a:lnTo>
                    <a:pt x="1712697" y="1909970"/>
                  </a:lnTo>
                  <a:lnTo>
                    <a:pt x="1734067" y="1867702"/>
                  </a:lnTo>
                  <a:lnTo>
                    <a:pt x="1754093" y="1824240"/>
                  </a:lnTo>
                  <a:lnTo>
                    <a:pt x="1772735" y="1779632"/>
                  </a:lnTo>
                  <a:lnTo>
                    <a:pt x="1789957" y="1733927"/>
                  </a:lnTo>
                  <a:lnTo>
                    <a:pt x="1805719" y="1687175"/>
                  </a:lnTo>
                  <a:lnTo>
                    <a:pt x="1819985" y="1639426"/>
                  </a:lnTo>
                  <a:lnTo>
                    <a:pt x="1832715" y="1590728"/>
                  </a:lnTo>
                  <a:lnTo>
                    <a:pt x="1843871" y="1541131"/>
                  </a:lnTo>
                  <a:lnTo>
                    <a:pt x="1853416" y="1490684"/>
                  </a:lnTo>
                  <a:lnTo>
                    <a:pt x="1861310" y="1439436"/>
                  </a:lnTo>
                  <a:lnTo>
                    <a:pt x="1867517" y="1387436"/>
                  </a:lnTo>
                  <a:lnTo>
                    <a:pt x="1871998" y="1334735"/>
                  </a:lnTo>
                  <a:lnTo>
                    <a:pt x="1874714" y="1281381"/>
                  </a:lnTo>
                  <a:lnTo>
                    <a:pt x="1875628" y="1227423"/>
                  </a:lnTo>
                  <a:lnTo>
                    <a:pt x="1874714" y="1173465"/>
                  </a:lnTo>
                  <a:lnTo>
                    <a:pt x="1871998" y="1120111"/>
                  </a:lnTo>
                  <a:lnTo>
                    <a:pt x="1867517" y="1067409"/>
                  </a:lnTo>
                  <a:lnTo>
                    <a:pt x="1861310" y="1015410"/>
                  </a:lnTo>
                  <a:lnTo>
                    <a:pt x="1853416" y="964162"/>
                  </a:lnTo>
                  <a:lnTo>
                    <a:pt x="1843871" y="913715"/>
                  </a:lnTo>
                  <a:lnTo>
                    <a:pt x="1832715" y="864118"/>
                  </a:lnTo>
                  <a:lnTo>
                    <a:pt x="1819985" y="815420"/>
                  </a:lnTo>
                  <a:lnTo>
                    <a:pt x="1805719" y="767671"/>
                  </a:lnTo>
                  <a:lnTo>
                    <a:pt x="1789957" y="720919"/>
                  </a:lnTo>
                  <a:lnTo>
                    <a:pt x="1772735" y="675215"/>
                  </a:lnTo>
                  <a:lnTo>
                    <a:pt x="1754093" y="630606"/>
                  </a:lnTo>
                  <a:lnTo>
                    <a:pt x="1734067" y="587144"/>
                  </a:lnTo>
                  <a:lnTo>
                    <a:pt x="1712697" y="544877"/>
                  </a:lnTo>
                  <a:lnTo>
                    <a:pt x="1690021" y="503853"/>
                  </a:lnTo>
                  <a:lnTo>
                    <a:pt x="1666076" y="464124"/>
                  </a:lnTo>
                  <a:lnTo>
                    <a:pt x="1640901" y="425737"/>
                  </a:lnTo>
                  <a:lnTo>
                    <a:pt x="1614534" y="388742"/>
                  </a:lnTo>
                  <a:lnTo>
                    <a:pt x="1587013" y="353189"/>
                  </a:lnTo>
                  <a:lnTo>
                    <a:pt x="1558376" y="319126"/>
                  </a:lnTo>
                  <a:lnTo>
                    <a:pt x="1528662" y="286603"/>
                  </a:lnTo>
                  <a:lnTo>
                    <a:pt x="1497909" y="255670"/>
                  </a:lnTo>
                  <a:lnTo>
                    <a:pt x="1466154" y="226375"/>
                  </a:lnTo>
                  <a:lnTo>
                    <a:pt x="1433435" y="198767"/>
                  </a:lnTo>
                  <a:lnTo>
                    <a:pt x="1399792" y="172897"/>
                  </a:lnTo>
                  <a:lnTo>
                    <a:pt x="1365262" y="148814"/>
                  </a:lnTo>
                  <a:lnTo>
                    <a:pt x="1329884" y="126566"/>
                  </a:lnTo>
                  <a:lnTo>
                    <a:pt x="1293695" y="106203"/>
                  </a:lnTo>
                  <a:lnTo>
                    <a:pt x="1256733" y="87774"/>
                  </a:lnTo>
                  <a:lnTo>
                    <a:pt x="1219037" y="71328"/>
                  </a:lnTo>
                  <a:lnTo>
                    <a:pt x="1180646" y="56916"/>
                  </a:lnTo>
                  <a:lnTo>
                    <a:pt x="1141596" y="44585"/>
                  </a:lnTo>
                  <a:lnTo>
                    <a:pt x="1101926" y="34386"/>
                  </a:lnTo>
                  <a:lnTo>
                    <a:pt x="1061675" y="26368"/>
                  </a:lnTo>
                  <a:lnTo>
                    <a:pt x="1020880" y="20580"/>
                  </a:lnTo>
                  <a:lnTo>
                    <a:pt x="979580" y="17070"/>
                  </a:lnTo>
                  <a:lnTo>
                    <a:pt x="937813" y="15890"/>
                  </a:lnTo>
                  <a:close/>
                </a:path>
                <a:path w="1875790" h="2439035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3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2"/>
                  </a:lnTo>
                  <a:lnTo>
                    <a:pt x="317251" y="303235"/>
                  </a:lnTo>
                  <a:lnTo>
                    <a:pt x="288614" y="337298"/>
                  </a:lnTo>
                  <a:lnTo>
                    <a:pt x="261093" y="372851"/>
                  </a:lnTo>
                  <a:lnTo>
                    <a:pt x="234726" y="409846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3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8"/>
                  </a:lnTo>
                  <a:lnTo>
                    <a:pt x="69908" y="751780"/>
                  </a:lnTo>
                  <a:lnTo>
                    <a:pt x="55643" y="799529"/>
                  </a:lnTo>
                  <a:lnTo>
                    <a:pt x="42913" y="848227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0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1"/>
                  </a:lnTo>
                  <a:lnTo>
                    <a:pt x="121535" y="1808349"/>
                  </a:lnTo>
                  <a:lnTo>
                    <a:pt x="141560" y="1851812"/>
                  </a:lnTo>
                  <a:lnTo>
                    <a:pt x="162930" y="1894079"/>
                  </a:lnTo>
                  <a:lnTo>
                    <a:pt x="185606" y="1935103"/>
                  </a:lnTo>
                  <a:lnTo>
                    <a:pt x="209551" y="1974832"/>
                  </a:lnTo>
                  <a:lnTo>
                    <a:pt x="234726" y="2013219"/>
                  </a:lnTo>
                  <a:lnTo>
                    <a:pt x="261093" y="2050214"/>
                  </a:lnTo>
                  <a:lnTo>
                    <a:pt x="288614" y="2085767"/>
                  </a:lnTo>
                  <a:lnTo>
                    <a:pt x="317251" y="2119830"/>
                  </a:lnTo>
                  <a:lnTo>
                    <a:pt x="346965" y="2152353"/>
                  </a:lnTo>
                  <a:lnTo>
                    <a:pt x="377718" y="2183286"/>
                  </a:lnTo>
                  <a:lnTo>
                    <a:pt x="409473" y="2212581"/>
                  </a:lnTo>
                  <a:lnTo>
                    <a:pt x="442191" y="2240188"/>
                  </a:lnTo>
                  <a:lnTo>
                    <a:pt x="475834" y="2266058"/>
                  </a:lnTo>
                  <a:lnTo>
                    <a:pt x="510364" y="2290142"/>
                  </a:lnTo>
                  <a:lnTo>
                    <a:pt x="545743" y="2312390"/>
                  </a:lnTo>
                  <a:lnTo>
                    <a:pt x="581932" y="2332753"/>
                  </a:lnTo>
                  <a:lnTo>
                    <a:pt x="618893" y="2351182"/>
                  </a:lnTo>
                  <a:lnTo>
                    <a:pt x="656589" y="2367627"/>
                  </a:lnTo>
                  <a:lnTo>
                    <a:pt x="694981" y="2382039"/>
                  </a:lnTo>
                  <a:lnTo>
                    <a:pt x="734031" y="2394370"/>
                  </a:lnTo>
                  <a:lnTo>
                    <a:pt x="773700" y="2404569"/>
                  </a:lnTo>
                  <a:lnTo>
                    <a:pt x="813951" y="2412587"/>
                  </a:lnTo>
                  <a:lnTo>
                    <a:pt x="854746" y="2418376"/>
                  </a:lnTo>
                  <a:lnTo>
                    <a:pt x="896046" y="2421885"/>
                  </a:lnTo>
                  <a:lnTo>
                    <a:pt x="937813" y="2423066"/>
                  </a:lnTo>
                  <a:lnTo>
                    <a:pt x="979580" y="2421885"/>
                  </a:lnTo>
                  <a:lnTo>
                    <a:pt x="1020880" y="2418376"/>
                  </a:lnTo>
                  <a:lnTo>
                    <a:pt x="1061675" y="2412587"/>
                  </a:lnTo>
                  <a:lnTo>
                    <a:pt x="1101926" y="2404569"/>
                  </a:lnTo>
                  <a:lnTo>
                    <a:pt x="1141596" y="2394370"/>
                  </a:lnTo>
                  <a:lnTo>
                    <a:pt x="1180646" y="2382039"/>
                  </a:lnTo>
                  <a:lnTo>
                    <a:pt x="1219037" y="2367627"/>
                  </a:lnTo>
                  <a:lnTo>
                    <a:pt x="1256733" y="2351182"/>
                  </a:lnTo>
                  <a:lnTo>
                    <a:pt x="1293695" y="2332753"/>
                  </a:lnTo>
                  <a:lnTo>
                    <a:pt x="1329884" y="2312390"/>
                  </a:lnTo>
                  <a:lnTo>
                    <a:pt x="1365262" y="2290142"/>
                  </a:lnTo>
                  <a:lnTo>
                    <a:pt x="1399792" y="2266058"/>
                  </a:lnTo>
                  <a:lnTo>
                    <a:pt x="1433435" y="2240188"/>
                  </a:lnTo>
                  <a:lnTo>
                    <a:pt x="1466154" y="2212581"/>
                  </a:lnTo>
                  <a:lnTo>
                    <a:pt x="1497909" y="2183286"/>
                  </a:lnTo>
                  <a:lnTo>
                    <a:pt x="1528662" y="2152353"/>
                  </a:lnTo>
                  <a:lnTo>
                    <a:pt x="1558376" y="2119830"/>
                  </a:lnTo>
                  <a:lnTo>
                    <a:pt x="1587013" y="2085767"/>
                  </a:lnTo>
                  <a:lnTo>
                    <a:pt x="1614534" y="2050214"/>
                  </a:lnTo>
                  <a:lnTo>
                    <a:pt x="1640901" y="2013219"/>
                  </a:lnTo>
                  <a:lnTo>
                    <a:pt x="1666076" y="1974832"/>
                  </a:lnTo>
                  <a:lnTo>
                    <a:pt x="1690021" y="1935103"/>
                  </a:lnTo>
                  <a:lnTo>
                    <a:pt x="1712697" y="1894079"/>
                  </a:lnTo>
                  <a:lnTo>
                    <a:pt x="1734067" y="1851812"/>
                  </a:lnTo>
                  <a:lnTo>
                    <a:pt x="1754093" y="1808349"/>
                  </a:lnTo>
                  <a:lnTo>
                    <a:pt x="1772735" y="1763741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0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7"/>
                  </a:lnTo>
                  <a:lnTo>
                    <a:pt x="1819985" y="799529"/>
                  </a:lnTo>
                  <a:lnTo>
                    <a:pt x="1805719" y="751780"/>
                  </a:lnTo>
                  <a:lnTo>
                    <a:pt x="1789957" y="705028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3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6"/>
                  </a:lnTo>
                  <a:lnTo>
                    <a:pt x="1614534" y="372851"/>
                  </a:lnTo>
                  <a:lnTo>
                    <a:pt x="1587013" y="337298"/>
                  </a:lnTo>
                  <a:lnTo>
                    <a:pt x="1558376" y="303235"/>
                  </a:lnTo>
                  <a:lnTo>
                    <a:pt x="1528662" y="270712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3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0915462" y="3858080"/>
            <a:ext cx="1901189" cy="2448560"/>
            <a:chOff x="10915462" y="3858080"/>
            <a:chExt cx="1901189" cy="244856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47414" y="3947337"/>
              <a:ext cx="1709695" cy="234642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928163" y="3870781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2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1"/>
                  </a:lnTo>
                  <a:lnTo>
                    <a:pt x="22211" y="1474737"/>
                  </a:lnTo>
                  <a:lnTo>
                    <a:pt x="31756" y="1525183"/>
                  </a:lnTo>
                  <a:lnTo>
                    <a:pt x="42912" y="1574778"/>
                  </a:lnTo>
                  <a:lnTo>
                    <a:pt x="55641" y="1623474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1"/>
                  </a:lnTo>
                  <a:lnTo>
                    <a:pt x="141555" y="1851742"/>
                  </a:lnTo>
                  <a:lnTo>
                    <a:pt x="162924" y="1894008"/>
                  </a:lnTo>
                  <a:lnTo>
                    <a:pt x="185600" y="1935030"/>
                  </a:lnTo>
                  <a:lnTo>
                    <a:pt x="209544" y="1974758"/>
                  </a:lnTo>
                  <a:lnTo>
                    <a:pt x="234718" y="2013144"/>
                  </a:lnTo>
                  <a:lnTo>
                    <a:pt x="261084" y="2050137"/>
                  </a:lnTo>
                  <a:lnTo>
                    <a:pt x="288604" y="2085689"/>
                  </a:lnTo>
                  <a:lnTo>
                    <a:pt x="317240" y="2119751"/>
                  </a:lnTo>
                  <a:lnTo>
                    <a:pt x="346953" y="2152272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4"/>
                  </a:lnTo>
                  <a:lnTo>
                    <a:pt x="510347" y="2290057"/>
                  </a:lnTo>
                  <a:lnTo>
                    <a:pt x="545724" y="2312304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4"/>
                  </a:lnTo>
                  <a:lnTo>
                    <a:pt x="1365216" y="2290057"/>
                  </a:lnTo>
                  <a:lnTo>
                    <a:pt x="1399745" y="2265974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2"/>
                  </a:lnTo>
                  <a:lnTo>
                    <a:pt x="1558323" y="2119751"/>
                  </a:lnTo>
                  <a:lnTo>
                    <a:pt x="1586959" y="2085689"/>
                  </a:lnTo>
                  <a:lnTo>
                    <a:pt x="1614479" y="2050137"/>
                  </a:lnTo>
                  <a:lnTo>
                    <a:pt x="1640845" y="2013144"/>
                  </a:lnTo>
                  <a:lnTo>
                    <a:pt x="1666019" y="1974758"/>
                  </a:lnTo>
                  <a:lnTo>
                    <a:pt x="1689963" y="1935030"/>
                  </a:lnTo>
                  <a:lnTo>
                    <a:pt x="1712638" y="1894008"/>
                  </a:lnTo>
                  <a:lnTo>
                    <a:pt x="1734008" y="1851742"/>
                  </a:lnTo>
                  <a:lnTo>
                    <a:pt x="1754032" y="1808281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4"/>
                  </a:lnTo>
                  <a:lnTo>
                    <a:pt x="1832651" y="1574778"/>
                  </a:lnTo>
                  <a:lnTo>
                    <a:pt x="1843807" y="1525183"/>
                  </a:lnTo>
                  <a:lnTo>
                    <a:pt x="1853352" y="1474737"/>
                  </a:lnTo>
                  <a:lnTo>
                    <a:pt x="1861246" y="1423491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2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3904337" y="3852378"/>
            <a:ext cx="1901189" cy="2448560"/>
            <a:chOff x="3904337" y="3852378"/>
            <a:chExt cx="1901189" cy="2448560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17038" y="3865078"/>
              <a:ext cx="1875628" cy="242306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917038" y="3865078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89" h="2423160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1"/>
                  </a:lnTo>
                  <a:lnTo>
                    <a:pt x="121535" y="1808349"/>
                  </a:lnTo>
                  <a:lnTo>
                    <a:pt x="141560" y="1851812"/>
                  </a:lnTo>
                  <a:lnTo>
                    <a:pt x="162930" y="1894079"/>
                  </a:lnTo>
                  <a:lnTo>
                    <a:pt x="185606" y="1935103"/>
                  </a:lnTo>
                  <a:lnTo>
                    <a:pt x="209551" y="1974832"/>
                  </a:lnTo>
                  <a:lnTo>
                    <a:pt x="234726" y="2013219"/>
                  </a:lnTo>
                  <a:lnTo>
                    <a:pt x="261093" y="2050214"/>
                  </a:lnTo>
                  <a:lnTo>
                    <a:pt x="288614" y="2085767"/>
                  </a:lnTo>
                  <a:lnTo>
                    <a:pt x="317251" y="2119830"/>
                  </a:lnTo>
                  <a:lnTo>
                    <a:pt x="346965" y="2152353"/>
                  </a:lnTo>
                  <a:lnTo>
                    <a:pt x="377718" y="2183286"/>
                  </a:lnTo>
                  <a:lnTo>
                    <a:pt x="409473" y="2212581"/>
                  </a:lnTo>
                  <a:lnTo>
                    <a:pt x="442191" y="2240188"/>
                  </a:lnTo>
                  <a:lnTo>
                    <a:pt x="475834" y="2266058"/>
                  </a:lnTo>
                  <a:lnTo>
                    <a:pt x="510364" y="2290142"/>
                  </a:lnTo>
                  <a:lnTo>
                    <a:pt x="545743" y="2312390"/>
                  </a:lnTo>
                  <a:lnTo>
                    <a:pt x="581932" y="2332753"/>
                  </a:lnTo>
                  <a:lnTo>
                    <a:pt x="618893" y="2351182"/>
                  </a:lnTo>
                  <a:lnTo>
                    <a:pt x="656589" y="2367627"/>
                  </a:lnTo>
                  <a:lnTo>
                    <a:pt x="694981" y="2382039"/>
                  </a:lnTo>
                  <a:lnTo>
                    <a:pt x="734031" y="2394370"/>
                  </a:lnTo>
                  <a:lnTo>
                    <a:pt x="773700" y="2404569"/>
                  </a:lnTo>
                  <a:lnTo>
                    <a:pt x="813951" y="2412587"/>
                  </a:lnTo>
                  <a:lnTo>
                    <a:pt x="854746" y="2418376"/>
                  </a:lnTo>
                  <a:lnTo>
                    <a:pt x="896046" y="2421885"/>
                  </a:lnTo>
                  <a:lnTo>
                    <a:pt x="937813" y="2423066"/>
                  </a:lnTo>
                  <a:lnTo>
                    <a:pt x="979580" y="2421885"/>
                  </a:lnTo>
                  <a:lnTo>
                    <a:pt x="1020880" y="2418376"/>
                  </a:lnTo>
                  <a:lnTo>
                    <a:pt x="1061675" y="2412587"/>
                  </a:lnTo>
                  <a:lnTo>
                    <a:pt x="1101926" y="2404569"/>
                  </a:lnTo>
                  <a:lnTo>
                    <a:pt x="1141596" y="2394370"/>
                  </a:lnTo>
                  <a:lnTo>
                    <a:pt x="1180646" y="2382039"/>
                  </a:lnTo>
                  <a:lnTo>
                    <a:pt x="1219037" y="2367627"/>
                  </a:lnTo>
                  <a:lnTo>
                    <a:pt x="1256733" y="2351182"/>
                  </a:lnTo>
                  <a:lnTo>
                    <a:pt x="1293695" y="2332753"/>
                  </a:lnTo>
                  <a:lnTo>
                    <a:pt x="1329884" y="2312390"/>
                  </a:lnTo>
                  <a:lnTo>
                    <a:pt x="1365262" y="2290142"/>
                  </a:lnTo>
                  <a:lnTo>
                    <a:pt x="1399792" y="2266058"/>
                  </a:lnTo>
                  <a:lnTo>
                    <a:pt x="1433435" y="2240188"/>
                  </a:lnTo>
                  <a:lnTo>
                    <a:pt x="1466154" y="2212581"/>
                  </a:lnTo>
                  <a:lnTo>
                    <a:pt x="1497909" y="2183286"/>
                  </a:lnTo>
                  <a:lnTo>
                    <a:pt x="1528662" y="2152353"/>
                  </a:lnTo>
                  <a:lnTo>
                    <a:pt x="1558376" y="2119830"/>
                  </a:lnTo>
                  <a:lnTo>
                    <a:pt x="1587013" y="2085767"/>
                  </a:lnTo>
                  <a:lnTo>
                    <a:pt x="1614534" y="2050214"/>
                  </a:lnTo>
                  <a:lnTo>
                    <a:pt x="1640901" y="2013219"/>
                  </a:lnTo>
                  <a:lnTo>
                    <a:pt x="1666076" y="1974832"/>
                  </a:lnTo>
                  <a:lnTo>
                    <a:pt x="1690021" y="1935103"/>
                  </a:lnTo>
                  <a:lnTo>
                    <a:pt x="1712697" y="1894079"/>
                  </a:lnTo>
                  <a:lnTo>
                    <a:pt x="1734067" y="1851812"/>
                  </a:lnTo>
                  <a:lnTo>
                    <a:pt x="1754093" y="1808349"/>
                  </a:lnTo>
                  <a:lnTo>
                    <a:pt x="1772735" y="1763741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6240258" y="3858080"/>
            <a:ext cx="1901189" cy="2448560"/>
            <a:chOff x="6240258" y="3858080"/>
            <a:chExt cx="1901189" cy="244856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72211" y="3947337"/>
              <a:ext cx="1709695" cy="234642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252959" y="3870781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2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1"/>
                  </a:lnTo>
                  <a:lnTo>
                    <a:pt x="22211" y="1474737"/>
                  </a:lnTo>
                  <a:lnTo>
                    <a:pt x="31756" y="1525183"/>
                  </a:lnTo>
                  <a:lnTo>
                    <a:pt x="42912" y="1574778"/>
                  </a:lnTo>
                  <a:lnTo>
                    <a:pt x="55641" y="1623474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1"/>
                  </a:lnTo>
                  <a:lnTo>
                    <a:pt x="141555" y="1851742"/>
                  </a:lnTo>
                  <a:lnTo>
                    <a:pt x="162924" y="1894008"/>
                  </a:lnTo>
                  <a:lnTo>
                    <a:pt x="185600" y="1935030"/>
                  </a:lnTo>
                  <a:lnTo>
                    <a:pt x="209544" y="1974758"/>
                  </a:lnTo>
                  <a:lnTo>
                    <a:pt x="234718" y="2013144"/>
                  </a:lnTo>
                  <a:lnTo>
                    <a:pt x="261084" y="2050137"/>
                  </a:lnTo>
                  <a:lnTo>
                    <a:pt x="288604" y="2085689"/>
                  </a:lnTo>
                  <a:lnTo>
                    <a:pt x="317240" y="2119751"/>
                  </a:lnTo>
                  <a:lnTo>
                    <a:pt x="346953" y="2152272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4"/>
                  </a:lnTo>
                  <a:lnTo>
                    <a:pt x="510347" y="2290057"/>
                  </a:lnTo>
                  <a:lnTo>
                    <a:pt x="545724" y="2312304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4"/>
                  </a:lnTo>
                  <a:lnTo>
                    <a:pt x="1365216" y="2290057"/>
                  </a:lnTo>
                  <a:lnTo>
                    <a:pt x="1399745" y="2265974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2"/>
                  </a:lnTo>
                  <a:lnTo>
                    <a:pt x="1558323" y="2119751"/>
                  </a:lnTo>
                  <a:lnTo>
                    <a:pt x="1586959" y="2085689"/>
                  </a:lnTo>
                  <a:lnTo>
                    <a:pt x="1614479" y="2050137"/>
                  </a:lnTo>
                  <a:lnTo>
                    <a:pt x="1640845" y="2013144"/>
                  </a:lnTo>
                  <a:lnTo>
                    <a:pt x="1666019" y="1974758"/>
                  </a:lnTo>
                  <a:lnTo>
                    <a:pt x="1689963" y="1935030"/>
                  </a:lnTo>
                  <a:lnTo>
                    <a:pt x="1712638" y="1894008"/>
                  </a:lnTo>
                  <a:lnTo>
                    <a:pt x="1734008" y="1851742"/>
                  </a:lnTo>
                  <a:lnTo>
                    <a:pt x="1754032" y="1808281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4"/>
                  </a:lnTo>
                  <a:lnTo>
                    <a:pt x="1832651" y="1574778"/>
                  </a:lnTo>
                  <a:lnTo>
                    <a:pt x="1843807" y="1525183"/>
                  </a:lnTo>
                  <a:lnTo>
                    <a:pt x="1853352" y="1474737"/>
                  </a:lnTo>
                  <a:lnTo>
                    <a:pt x="1861246" y="1423491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2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3904337" y="6442520"/>
            <a:ext cx="1901189" cy="2448560"/>
            <a:chOff x="3904337" y="6442520"/>
            <a:chExt cx="1901189" cy="2448560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17038" y="6455220"/>
              <a:ext cx="1875628" cy="242306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59731" y="7992249"/>
              <a:ext cx="929320" cy="88603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04337" y="6442520"/>
              <a:ext cx="1901029" cy="2448468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32312" y="1484884"/>
            <a:ext cx="2141185" cy="7285579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8576115" y="1230461"/>
            <a:ext cx="1901189" cy="2448560"/>
            <a:chOff x="8576115" y="1230461"/>
            <a:chExt cx="1901189" cy="2448560"/>
          </a:xfrm>
        </p:grpSpPr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88815" y="1243162"/>
              <a:ext cx="1875628" cy="242306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588815" y="1243162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6" y="1935103"/>
                  </a:lnTo>
                  <a:lnTo>
                    <a:pt x="209551" y="1974833"/>
                  </a:lnTo>
                  <a:lnTo>
                    <a:pt x="234726" y="2013220"/>
                  </a:lnTo>
                  <a:lnTo>
                    <a:pt x="261093" y="2050214"/>
                  </a:lnTo>
                  <a:lnTo>
                    <a:pt x="288614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8" y="2183287"/>
                  </a:lnTo>
                  <a:lnTo>
                    <a:pt x="409473" y="2212582"/>
                  </a:lnTo>
                  <a:lnTo>
                    <a:pt x="442191" y="2240189"/>
                  </a:lnTo>
                  <a:lnTo>
                    <a:pt x="475834" y="2266059"/>
                  </a:lnTo>
                  <a:lnTo>
                    <a:pt x="510364" y="2290143"/>
                  </a:lnTo>
                  <a:lnTo>
                    <a:pt x="545743" y="2312391"/>
                  </a:lnTo>
                  <a:lnTo>
                    <a:pt x="581932" y="2332754"/>
                  </a:lnTo>
                  <a:lnTo>
                    <a:pt x="618893" y="2351183"/>
                  </a:lnTo>
                  <a:lnTo>
                    <a:pt x="656589" y="2367628"/>
                  </a:lnTo>
                  <a:lnTo>
                    <a:pt x="694981" y="2382041"/>
                  </a:lnTo>
                  <a:lnTo>
                    <a:pt x="734031" y="2394371"/>
                  </a:lnTo>
                  <a:lnTo>
                    <a:pt x="773700" y="2404570"/>
                  </a:lnTo>
                  <a:lnTo>
                    <a:pt x="813951" y="2412588"/>
                  </a:lnTo>
                  <a:lnTo>
                    <a:pt x="854746" y="2418377"/>
                  </a:lnTo>
                  <a:lnTo>
                    <a:pt x="896046" y="2421886"/>
                  </a:lnTo>
                  <a:lnTo>
                    <a:pt x="937813" y="2423067"/>
                  </a:lnTo>
                  <a:lnTo>
                    <a:pt x="979580" y="2421886"/>
                  </a:lnTo>
                  <a:lnTo>
                    <a:pt x="1020880" y="2418377"/>
                  </a:lnTo>
                  <a:lnTo>
                    <a:pt x="1061675" y="2412588"/>
                  </a:lnTo>
                  <a:lnTo>
                    <a:pt x="1101926" y="2404570"/>
                  </a:lnTo>
                  <a:lnTo>
                    <a:pt x="1141596" y="2394371"/>
                  </a:lnTo>
                  <a:lnTo>
                    <a:pt x="1180646" y="2382041"/>
                  </a:lnTo>
                  <a:lnTo>
                    <a:pt x="1219037" y="2367628"/>
                  </a:lnTo>
                  <a:lnTo>
                    <a:pt x="1256733" y="2351183"/>
                  </a:lnTo>
                  <a:lnTo>
                    <a:pt x="1293695" y="2332754"/>
                  </a:lnTo>
                  <a:lnTo>
                    <a:pt x="1329884" y="2312391"/>
                  </a:lnTo>
                  <a:lnTo>
                    <a:pt x="1365262" y="2290143"/>
                  </a:lnTo>
                  <a:lnTo>
                    <a:pt x="1399792" y="2266059"/>
                  </a:lnTo>
                  <a:lnTo>
                    <a:pt x="1433435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2" y="2152353"/>
                  </a:lnTo>
                  <a:lnTo>
                    <a:pt x="1558376" y="2119831"/>
                  </a:lnTo>
                  <a:lnTo>
                    <a:pt x="1587013" y="2085768"/>
                  </a:lnTo>
                  <a:lnTo>
                    <a:pt x="1614534" y="2050214"/>
                  </a:lnTo>
                  <a:lnTo>
                    <a:pt x="1640901" y="2013220"/>
                  </a:lnTo>
                  <a:lnTo>
                    <a:pt x="1666076" y="1974833"/>
                  </a:lnTo>
                  <a:lnTo>
                    <a:pt x="1690021" y="1935103"/>
                  </a:lnTo>
                  <a:lnTo>
                    <a:pt x="1712697" y="1894080"/>
                  </a:lnTo>
                  <a:lnTo>
                    <a:pt x="1734067" y="1851812"/>
                  </a:lnTo>
                  <a:lnTo>
                    <a:pt x="1754093" y="1808350"/>
                  </a:lnTo>
                  <a:lnTo>
                    <a:pt x="1772735" y="1763742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8576115" y="6442520"/>
            <a:ext cx="1901189" cy="2448560"/>
            <a:chOff x="8576115" y="6442520"/>
            <a:chExt cx="1901189" cy="2448560"/>
          </a:xfrm>
        </p:grpSpPr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88815" y="6455220"/>
              <a:ext cx="1875628" cy="242306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31508" y="7992249"/>
              <a:ext cx="929320" cy="88603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76115" y="6442520"/>
              <a:ext cx="1901029" cy="2448468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10915462" y="1236163"/>
            <a:ext cx="1901189" cy="2448560"/>
            <a:chOff x="10915462" y="1236163"/>
            <a:chExt cx="1901189" cy="2448560"/>
          </a:xfrm>
        </p:grpSpPr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47414" y="1325421"/>
              <a:ext cx="1709695" cy="2346420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0928163" y="1248864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3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2"/>
                  </a:lnTo>
                  <a:lnTo>
                    <a:pt x="22211" y="1474738"/>
                  </a:lnTo>
                  <a:lnTo>
                    <a:pt x="31756" y="1525183"/>
                  </a:lnTo>
                  <a:lnTo>
                    <a:pt x="42912" y="1574779"/>
                  </a:lnTo>
                  <a:lnTo>
                    <a:pt x="55641" y="1623475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2"/>
                  </a:lnTo>
                  <a:lnTo>
                    <a:pt x="141555" y="1851743"/>
                  </a:lnTo>
                  <a:lnTo>
                    <a:pt x="162924" y="1894009"/>
                  </a:lnTo>
                  <a:lnTo>
                    <a:pt x="185600" y="1935030"/>
                  </a:lnTo>
                  <a:lnTo>
                    <a:pt x="209544" y="1974759"/>
                  </a:lnTo>
                  <a:lnTo>
                    <a:pt x="234718" y="2013144"/>
                  </a:lnTo>
                  <a:lnTo>
                    <a:pt x="261084" y="2050138"/>
                  </a:lnTo>
                  <a:lnTo>
                    <a:pt x="288604" y="2085690"/>
                  </a:lnTo>
                  <a:lnTo>
                    <a:pt x="317240" y="2119751"/>
                  </a:lnTo>
                  <a:lnTo>
                    <a:pt x="346953" y="2152273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5"/>
                  </a:lnTo>
                  <a:lnTo>
                    <a:pt x="510347" y="2290057"/>
                  </a:lnTo>
                  <a:lnTo>
                    <a:pt x="545724" y="2312305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5"/>
                  </a:lnTo>
                  <a:lnTo>
                    <a:pt x="1365216" y="2290057"/>
                  </a:lnTo>
                  <a:lnTo>
                    <a:pt x="1399745" y="2265975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3"/>
                  </a:lnTo>
                  <a:lnTo>
                    <a:pt x="1558323" y="2119751"/>
                  </a:lnTo>
                  <a:lnTo>
                    <a:pt x="1586959" y="2085690"/>
                  </a:lnTo>
                  <a:lnTo>
                    <a:pt x="1614479" y="2050138"/>
                  </a:lnTo>
                  <a:lnTo>
                    <a:pt x="1640845" y="2013144"/>
                  </a:lnTo>
                  <a:lnTo>
                    <a:pt x="1666019" y="1974759"/>
                  </a:lnTo>
                  <a:lnTo>
                    <a:pt x="1689963" y="1935030"/>
                  </a:lnTo>
                  <a:lnTo>
                    <a:pt x="1712638" y="1894009"/>
                  </a:lnTo>
                  <a:lnTo>
                    <a:pt x="1734008" y="1851743"/>
                  </a:lnTo>
                  <a:lnTo>
                    <a:pt x="1754032" y="1808282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5"/>
                  </a:lnTo>
                  <a:lnTo>
                    <a:pt x="1832651" y="1574779"/>
                  </a:lnTo>
                  <a:lnTo>
                    <a:pt x="1843807" y="1525183"/>
                  </a:lnTo>
                  <a:lnTo>
                    <a:pt x="1853352" y="1474738"/>
                  </a:lnTo>
                  <a:lnTo>
                    <a:pt x="1861246" y="1423492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3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3904337" y="1230461"/>
            <a:ext cx="1901189" cy="2448560"/>
            <a:chOff x="3904337" y="1230461"/>
            <a:chExt cx="1901189" cy="2448560"/>
          </a:xfrm>
        </p:grpSpPr>
        <p:pic>
          <p:nvPicPr>
            <p:cNvPr id="35" name="object 3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17038" y="1243162"/>
              <a:ext cx="1875628" cy="242306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917038" y="1243162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89" h="2423160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6" y="1935103"/>
                  </a:lnTo>
                  <a:lnTo>
                    <a:pt x="209551" y="1974833"/>
                  </a:lnTo>
                  <a:lnTo>
                    <a:pt x="234726" y="2013220"/>
                  </a:lnTo>
                  <a:lnTo>
                    <a:pt x="261093" y="2050214"/>
                  </a:lnTo>
                  <a:lnTo>
                    <a:pt x="288614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8" y="2183287"/>
                  </a:lnTo>
                  <a:lnTo>
                    <a:pt x="409473" y="2212582"/>
                  </a:lnTo>
                  <a:lnTo>
                    <a:pt x="442191" y="2240189"/>
                  </a:lnTo>
                  <a:lnTo>
                    <a:pt x="475834" y="2266059"/>
                  </a:lnTo>
                  <a:lnTo>
                    <a:pt x="510364" y="2290143"/>
                  </a:lnTo>
                  <a:lnTo>
                    <a:pt x="545743" y="2312391"/>
                  </a:lnTo>
                  <a:lnTo>
                    <a:pt x="581932" y="2332754"/>
                  </a:lnTo>
                  <a:lnTo>
                    <a:pt x="618893" y="2351183"/>
                  </a:lnTo>
                  <a:lnTo>
                    <a:pt x="656589" y="2367628"/>
                  </a:lnTo>
                  <a:lnTo>
                    <a:pt x="694981" y="2382041"/>
                  </a:lnTo>
                  <a:lnTo>
                    <a:pt x="734031" y="2394371"/>
                  </a:lnTo>
                  <a:lnTo>
                    <a:pt x="773700" y="2404570"/>
                  </a:lnTo>
                  <a:lnTo>
                    <a:pt x="813951" y="2412588"/>
                  </a:lnTo>
                  <a:lnTo>
                    <a:pt x="854746" y="2418377"/>
                  </a:lnTo>
                  <a:lnTo>
                    <a:pt x="896046" y="2421886"/>
                  </a:lnTo>
                  <a:lnTo>
                    <a:pt x="937813" y="2423067"/>
                  </a:lnTo>
                  <a:lnTo>
                    <a:pt x="979580" y="2421886"/>
                  </a:lnTo>
                  <a:lnTo>
                    <a:pt x="1020880" y="2418377"/>
                  </a:lnTo>
                  <a:lnTo>
                    <a:pt x="1061675" y="2412588"/>
                  </a:lnTo>
                  <a:lnTo>
                    <a:pt x="1101926" y="2404570"/>
                  </a:lnTo>
                  <a:lnTo>
                    <a:pt x="1141596" y="2394371"/>
                  </a:lnTo>
                  <a:lnTo>
                    <a:pt x="1180646" y="2382041"/>
                  </a:lnTo>
                  <a:lnTo>
                    <a:pt x="1219037" y="2367628"/>
                  </a:lnTo>
                  <a:lnTo>
                    <a:pt x="1256733" y="2351183"/>
                  </a:lnTo>
                  <a:lnTo>
                    <a:pt x="1293695" y="2332754"/>
                  </a:lnTo>
                  <a:lnTo>
                    <a:pt x="1329884" y="2312391"/>
                  </a:lnTo>
                  <a:lnTo>
                    <a:pt x="1365262" y="2290143"/>
                  </a:lnTo>
                  <a:lnTo>
                    <a:pt x="1399792" y="2266059"/>
                  </a:lnTo>
                  <a:lnTo>
                    <a:pt x="1433435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2" y="2152353"/>
                  </a:lnTo>
                  <a:lnTo>
                    <a:pt x="1558376" y="2119831"/>
                  </a:lnTo>
                  <a:lnTo>
                    <a:pt x="1587013" y="2085768"/>
                  </a:lnTo>
                  <a:lnTo>
                    <a:pt x="1614534" y="2050214"/>
                  </a:lnTo>
                  <a:lnTo>
                    <a:pt x="1640901" y="2013220"/>
                  </a:lnTo>
                  <a:lnTo>
                    <a:pt x="1666076" y="1974833"/>
                  </a:lnTo>
                  <a:lnTo>
                    <a:pt x="1690021" y="1935103"/>
                  </a:lnTo>
                  <a:lnTo>
                    <a:pt x="1712697" y="1894080"/>
                  </a:lnTo>
                  <a:lnTo>
                    <a:pt x="1734067" y="1851812"/>
                  </a:lnTo>
                  <a:lnTo>
                    <a:pt x="1754093" y="1808350"/>
                  </a:lnTo>
                  <a:lnTo>
                    <a:pt x="1772735" y="1763742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6240258" y="1236163"/>
            <a:ext cx="1901189" cy="2448560"/>
            <a:chOff x="6240258" y="1236163"/>
            <a:chExt cx="1901189" cy="2448560"/>
          </a:xfrm>
        </p:grpSpPr>
        <p:pic>
          <p:nvPicPr>
            <p:cNvPr id="38" name="object 3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72211" y="1325421"/>
              <a:ext cx="1709695" cy="234642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252959" y="1248864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3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2"/>
                  </a:lnTo>
                  <a:lnTo>
                    <a:pt x="22211" y="1474738"/>
                  </a:lnTo>
                  <a:lnTo>
                    <a:pt x="31756" y="1525183"/>
                  </a:lnTo>
                  <a:lnTo>
                    <a:pt x="42912" y="1574779"/>
                  </a:lnTo>
                  <a:lnTo>
                    <a:pt x="55641" y="1623475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2"/>
                  </a:lnTo>
                  <a:lnTo>
                    <a:pt x="141555" y="1851743"/>
                  </a:lnTo>
                  <a:lnTo>
                    <a:pt x="162924" y="1894009"/>
                  </a:lnTo>
                  <a:lnTo>
                    <a:pt x="185600" y="1935030"/>
                  </a:lnTo>
                  <a:lnTo>
                    <a:pt x="209544" y="1974759"/>
                  </a:lnTo>
                  <a:lnTo>
                    <a:pt x="234718" y="2013144"/>
                  </a:lnTo>
                  <a:lnTo>
                    <a:pt x="261084" y="2050138"/>
                  </a:lnTo>
                  <a:lnTo>
                    <a:pt x="288604" y="2085690"/>
                  </a:lnTo>
                  <a:lnTo>
                    <a:pt x="317240" y="2119751"/>
                  </a:lnTo>
                  <a:lnTo>
                    <a:pt x="346953" y="2152273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5"/>
                  </a:lnTo>
                  <a:lnTo>
                    <a:pt x="510347" y="2290057"/>
                  </a:lnTo>
                  <a:lnTo>
                    <a:pt x="545724" y="2312305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5"/>
                  </a:lnTo>
                  <a:lnTo>
                    <a:pt x="1365216" y="2290057"/>
                  </a:lnTo>
                  <a:lnTo>
                    <a:pt x="1399745" y="2265975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3"/>
                  </a:lnTo>
                  <a:lnTo>
                    <a:pt x="1558323" y="2119751"/>
                  </a:lnTo>
                  <a:lnTo>
                    <a:pt x="1586959" y="2085690"/>
                  </a:lnTo>
                  <a:lnTo>
                    <a:pt x="1614479" y="2050138"/>
                  </a:lnTo>
                  <a:lnTo>
                    <a:pt x="1640845" y="2013144"/>
                  </a:lnTo>
                  <a:lnTo>
                    <a:pt x="1666019" y="1974759"/>
                  </a:lnTo>
                  <a:lnTo>
                    <a:pt x="1689963" y="1935030"/>
                  </a:lnTo>
                  <a:lnTo>
                    <a:pt x="1712638" y="1894009"/>
                  </a:lnTo>
                  <a:lnTo>
                    <a:pt x="1734008" y="1851743"/>
                  </a:lnTo>
                  <a:lnTo>
                    <a:pt x="1754032" y="1808282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5"/>
                  </a:lnTo>
                  <a:lnTo>
                    <a:pt x="1832651" y="1574779"/>
                  </a:lnTo>
                  <a:lnTo>
                    <a:pt x="1843807" y="1525183"/>
                  </a:lnTo>
                  <a:lnTo>
                    <a:pt x="1853352" y="1474738"/>
                  </a:lnTo>
                  <a:lnTo>
                    <a:pt x="1861246" y="1423492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3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10915430" y="6442520"/>
            <a:ext cx="1901189" cy="2448560"/>
            <a:chOff x="10915430" y="6442520"/>
            <a:chExt cx="1901189" cy="2448560"/>
          </a:xfrm>
        </p:grpSpPr>
        <p:pic>
          <p:nvPicPr>
            <p:cNvPr id="41" name="object 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928131" y="6455220"/>
              <a:ext cx="1875628" cy="242306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0928131" y="6455220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59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6" y="1935103"/>
                  </a:lnTo>
                  <a:lnTo>
                    <a:pt x="209551" y="1974833"/>
                  </a:lnTo>
                  <a:lnTo>
                    <a:pt x="234726" y="2013220"/>
                  </a:lnTo>
                  <a:lnTo>
                    <a:pt x="261093" y="2050214"/>
                  </a:lnTo>
                  <a:lnTo>
                    <a:pt x="288614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8" y="2183287"/>
                  </a:lnTo>
                  <a:lnTo>
                    <a:pt x="409473" y="2212582"/>
                  </a:lnTo>
                  <a:lnTo>
                    <a:pt x="442191" y="2240189"/>
                  </a:lnTo>
                  <a:lnTo>
                    <a:pt x="475834" y="2266059"/>
                  </a:lnTo>
                  <a:lnTo>
                    <a:pt x="510364" y="2290143"/>
                  </a:lnTo>
                  <a:lnTo>
                    <a:pt x="545743" y="2312391"/>
                  </a:lnTo>
                  <a:lnTo>
                    <a:pt x="581932" y="2332754"/>
                  </a:lnTo>
                  <a:lnTo>
                    <a:pt x="618893" y="2351183"/>
                  </a:lnTo>
                  <a:lnTo>
                    <a:pt x="656589" y="2367628"/>
                  </a:lnTo>
                  <a:lnTo>
                    <a:pt x="694981" y="2382041"/>
                  </a:lnTo>
                  <a:lnTo>
                    <a:pt x="734031" y="2394371"/>
                  </a:lnTo>
                  <a:lnTo>
                    <a:pt x="773700" y="2404570"/>
                  </a:lnTo>
                  <a:lnTo>
                    <a:pt x="813951" y="2412588"/>
                  </a:lnTo>
                  <a:lnTo>
                    <a:pt x="854746" y="2418377"/>
                  </a:lnTo>
                  <a:lnTo>
                    <a:pt x="896046" y="2421886"/>
                  </a:lnTo>
                  <a:lnTo>
                    <a:pt x="937813" y="2423067"/>
                  </a:lnTo>
                  <a:lnTo>
                    <a:pt x="979580" y="2421886"/>
                  </a:lnTo>
                  <a:lnTo>
                    <a:pt x="1020880" y="2418377"/>
                  </a:lnTo>
                  <a:lnTo>
                    <a:pt x="1061675" y="2412588"/>
                  </a:lnTo>
                  <a:lnTo>
                    <a:pt x="1101926" y="2404570"/>
                  </a:lnTo>
                  <a:lnTo>
                    <a:pt x="1141596" y="2394371"/>
                  </a:lnTo>
                  <a:lnTo>
                    <a:pt x="1180646" y="2382041"/>
                  </a:lnTo>
                  <a:lnTo>
                    <a:pt x="1219037" y="2367628"/>
                  </a:lnTo>
                  <a:lnTo>
                    <a:pt x="1256733" y="2351183"/>
                  </a:lnTo>
                  <a:lnTo>
                    <a:pt x="1293695" y="2332754"/>
                  </a:lnTo>
                  <a:lnTo>
                    <a:pt x="1329884" y="2312391"/>
                  </a:lnTo>
                  <a:lnTo>
                    <a:pt x="1365262" y="2290143"/>
                  </a:lnTo>
                  <a:lnTo>
                    <a:pt x="1399792" y="2266059"/>
                  </a:lnTo>
                  <a:lnTo>
                    <a:pt x="1433435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2" y="2152353"/>
                  </a:lnTo>
                  <a:lnTo>
                    <a:pt x="1558376" y="2119831"/>
                  </a:lnTo>
                  <a:lnTo>
                    <a:pt x="1587013" y="2085768"/>
                  </a:lnTo>
                  <a:lnTo>
                    <a:pt x="1614534" y="2050214"/>
                  </a:lnTo>
                  <a:lnTo>
                    <a:pt x="1640901" y="2013220"/>
                  </a:lnTo>
                  <a:lnTo>
                    <a:pt x="1666076" y="1974833"/>
                  </a:lnTo>
                  <a:lnTo>
                    <a:pt x="1690021" y="1935103"/>
                  </a:lnTo>
                  <a:lnTo>
                    <a:pt x="1712697" y="1894080"/>
                  </a:lnTo>
                  <a:lnTo>
                    <a:pt x="1734067" y="1851812"/>
                  </a:lnTo>
                  <a:lnTo>
                    <a:pt x="1754093" y="1808350"/>
                  </a:lnTo>
                  <a:lnTo>
                    <a:pt x="1772735" y="1763742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6240225" y="6442520"/>
            <a:ext cx="1901189" cy="2448560"/>
            <a:chOff x="6240225" y="6442520"/>
            <a:chExt cx="1901189" cy="2448560"/>
          </a:xfrm>
        </p:grpSpPr>
        <p:pic>
          <p:nvPicPr>
            <p:cNvPr id="44" name="object 4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52926" y="6455220"/>
              <a:ext cx="1875628" cy="2423067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252926" y="6455220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59">
                  <a:moveTo>
                    <a:pt x="937814" y="0"/>
                  </a:moveTo>
                  <a:lnTo>
                    <a:pt x="896047" y="1180"/>
                  </a:lnTo>
                  <a:lnTo>
                    <a:pt x="854747" y="4689"/>
                  </a:lnTo>
                  <a:lnTo>
                    <a:pt x="813953" y="10478"/>
                  </a:lnTo>
                  <a:lnTo>
                    <a:pt x="773701" y="18496"/>
                  </a:lnTo>
                  <a:lnTo>
                    <a:pt x="734032" y="28695"/>
                  </a:lnTo>
                  <a:lnTo>
                    <a:pt x="694982" y="41026"/>
                  </a:lnTo>
                  <a:lnTo>
                    <a:pt x="656590" y="55438"/>
                  </a:lnTo>
                  <a:lnTo>
                    <a:pt x="618895" y="71884"/>
                  </a:lnTo>
                  <a:lnTo>
                    <a:pt x="581933" y="90312"/>
                  </a:lnTo>
                  <a:lnTo>
                    <a:pt x="545744" y="110675"/>
                  </a:lnTo>
                  <a:lnTo>
                    <a:pt x="510365" y="132923"/>
                  </a:lnTo>
                  <a:lnTo>
                    <a:pt x="475835" y="157007"/>
                  </a:lnTo>
                  <a:lnTo>
                    <a:pt x="442192" y="182877"/>
                  </a:lnTo>
                  <a:lnTo>
                    <a:pt x="409474" y="210484"/>
                  </a:lnTo>
                  <a:lnTo>
                    <a:pt x="377719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5" y="337298"/>
                  </a:lnTo>
                  <a:lnTo>
                    <a:pt x="261094" y="372852"/>
                  </a:lnTo>
                  <a:lnTo>
                    <a:pt x="234727" y="409847"/>
                  </a:lnTo>
                  <a:lnTo>
                    <a:pt x="209552" y="448233"/>
                  </a:lnTo>
                  <a:lnTo>
                    <a:pt x="185607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7" y="1935103"/>
                  </a:lnTo>
                  <a:lnTo>
                    <a:pt x="209552" y="1974833"/>
                  </a:lnTo>
                  <a:lnTo>
                    <a:pt x="234727" y="2013220"/>
                  </a:lnTo>
                  <a:lnTo>
                    <a:pt x="261094" y="2050214"/>
                  </a:lnTo>
                  <a:lnTo>
                    <a:pt x="288615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9" y="2183287"/>
                  </a:lnTo>
                  <a:lnTo>
                    <a:pt x="409474" y="2212582"/>
                  </a:lnTo>
                  <a:lnTo>
                    <a:pt x="442192" y="2240189"/>
                  </a:lnTo>
                  <a:lnTo>
                    <a:pt x="475835" y="2266059"/>
                  </a:lnTo>
                  <a:lnTo>
                    <a:pt x="510365" y="2290143"/>
                  </a:lnTo>
                  <a:lnTo>
                    <a:pt x="545744" y="2312391"/>
                  </a:lnTo>
                  <a:lnTo>
                    <a:pt x="581933" y="2332754"/>
                  </a:lnTo>
                  <a:lnTo>
                    <a:pt x="618895" y="2351183"/>
                  </a:lnTo>
                  <a:lnTo>
                    <a:pt x="656590" y="2367628"/>
                  </a:lnTo>
                  <a:lnTo>
                    <a:pt x="694982" y="2382041"/>
                  </a:lnTo>
                  <a:lnTo>
                    <a:pt x="734032" y="2394371"/>
                  </a:lnTo>
                  <a:lnTo>
                    <a:pt x="773701" y="2404570"/>
                  </a:lnTo>
                  <a:lnTo>
                    <a:pt x="813953" y="2412588"/>
                  </a:lnTo>
                  <a:lnTo>
                    <a:pt x="854747" y="2418377"/>
                  </a:lnTo>
                  <a:lnTo>
                    <a:pt x="896047" y="2421886"/>
                  </a:lnTo>
                  <a:lnTo>
                    <a:pt x="937814" y="2423067"/>
                  </a:lnTo>
                  <a:lnTo>
                    <a:pt x="979582" y="2421886"/>
                  </a:lnTo>
                  <a:lnTo>
                    <a:pt x="1020882" y="2418377"/>
                  </a:lnTo>
                  <a:lnTo>
                    <a:pt x="1061676" y="2412588"/>
                  </a:lnTo>
                  <a:lnTo>
                    <a:pt x="1101927" y="2404570"/>
                  </a:lnTo>
                  <a:lnTo>
                    <a:pt x="1141597" y="2394371"/>
                  </a:lnTo>
                  <a:lnTo>
                    <a:pt x="1180647" y="2382041"/>
                  </a:lnTo>
                  <a:lnTo>
                    <a:pt x="1219039" y="2367628"/>
                  </a:lnTo>
                  <a:lnTo>
                    <a:pt x="1256734" y="2351183"/>
                  </a:lnTo>
                  <a:lnTo>
                    <a:pt x="1293696" y="2332754"/>
                  </a:lnTo>
                  <a:lnTo>
                    <a:pt x="1329885" y="2312391"/>
                  </a:lnTo>
                  <a:lnTo>
                    <a:pt x="1365263" y="2290143"/>
                  </a:lnTo>
                  <a:lnTo>
                    <a:pt x="1399793" y="2266059"/>
                  </a:lnTo>
                  <a:lnTo>
                    <a:pt x="1433436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3" y="2152353"/>
                  </a:lnTo>
                  <a:lnTo>
                    <a:pt x="1558377" y="2119831"/>
                  </a:lnTo>
                  <a:lnTo>
                    <a:pt x="1587014" y="2085768"/>
                  </a:lnTo>
                  <a:lnTo>
                    <a:pt x="1614535" y="2050214"/>
                  </a:lnTo>
                  <a:lnTo>
                    <a:pt x="1640902" y="2013220"/>
                  </a:lnTo>
                  <a:lnTo>
                    <a:pt x="1666077" y="1974833"/>
                  </a:lnTo>
                  <a:lnTo>
                    <a:pt x="1690021" y="1935103"/>
                  </a:lnTo>
                  <a:lnTo>
                    <a:pt x="1712698" y="1894080"/>
                  </a:lnTo>
                  <a:lnTo>
                    <a:pt x="1734068" y="1851812"/>
                  </a:lnTo>
                  <a:lnTo>
                    <a:pt x="1754093" y="1808350"/>
                  </a:lnTo>
                  <a:lnTo>
                    <a:pt x="1772736" y="1763742"/>
                  </a:lnTo>
                  <a:lnTo>
                    <a:pt x="1789957" y="1718037"/>
                  </a:lnTo>
                  <a:lnTo>
                    <a:pt x="1805720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20" y="751780"/>
                  </a:lnTo>
                  <a:lnTo>
                    <a:pt x="1789957" y="705029"/>
                  </a:lnTo>
                  <a:lnTo>
                    <a:pt x="1772736" y="659324"/>
                  </a:lnTo>
                  <a:lnTo>
                    <a:pt x="1754093" y="614716"/>
                  </a:lnTo>
                  <a:lnTo>
                    <a:pt x="1734068" y="571254"/>
                  </a:lnTo>
                  <a:lnTo>
                    <a:pt x="1712698" y="528986"/>
                  </a:lnTo>
                  <a:lnTo>
                    <a:pt x="1690021" y="487963"/>
                  </a:lnTo>
                  <a:lnTo>
                    <a:pt x="1666077" y="448233"/>
                  </a:lnTo>
                  <a:lnTo>
                    <a:pt x="1640902" y="409847"/>
                  </a:lnTo>
                  <a:lnTo>
                    <a:pt x="1614535" y="372852"/>
                  </a:lnTo>
                  <a:lnTo>
                    <a:pt x="1587014" y="337298"/>
                  </a:lnTo>
                  <a:lnTo>
                    <a:pt x="1558377" y="303236"/>
                  </a:lnTo>
                  <a:lnTo>
                    <a:pt x="1528663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6" y="182877"/>
                  </a:lnTo>
                  <a:lnTo>
                    <a:pt x="1399793" y="157007"/>
                  </a:lnTo>
                  <a:lnTo>
                    <a:pt x="1365263" y="132923"/>
                  </a:lnTo>
                  <a:lnTo>
                    <a:pt x="1329885" y="110675"/>
                  </a:lnTo>
                  <a:lnTo>
                    <a:pt x="1293696" y="90312"/>
                  </a:lnTo>
                  <a:lnTo>
                    <a:pt x="1256734" y="71884"/>
                  </a:lnTo>
                  <a:lnTo>
                    <a:pt x="1219039" y="55438"/>
                  </a:lnTo>
                  <a:lnTo>
                    <a:pt x="1180647" y="41026"/>
                  </a:lnTo>
                  <a:lnTo>
                    <a:pt x="1141597" y="28695"/>
                  </a:lnTo>
                  <a:lnTo>
                    <a:pt x="1101927" y="18496"/>
                  </a:lnTo>
                  <a:lnTo>
                    <a:pt x="1061676" y="10478"/>
                  </a:lnTo>
                  <a:lnTo>
                    <a:pt x="1020882" y="4689"/>
                  </a:lnTo>
                  <a:lnTo>
                    <a:pt x="979582" y="1180"/>
                  </a:lnTo>
                  <a:lnTo>
                    <a:pt x="937814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6" name="object 4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618000" y="450461"/>
            <a:ext cx="1943243" cy="720168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268239" y="565329"/>
            <a:ext cx="2293334" cy="473576"/>
          </a:xfrm>
          <a:prstGeom prst="rect">
            <a:avLst/>
          </a:prstGeom>
        </p:spPr>
      </p:pic>
      <p:sp>
        <p:nvSpPr>
          <p:cNvPr id="48" name="object 48"/>
          <p:cNvSpPr/>
          <p:nvPr/>
        </p:nvSpPr>
        <p:spPr>
          <a:xfrm>
            <a:off x="4818934" y="758789"/>
            <a:ext cx="399415" cy="215900"/>
          </a:xfrm>
          <a:custGeom>
            <a:avLst/>
            <a:gdLst/>
            <a:ahLst/>
            <a:cxnLst/>
            <a:rect l="l" t="t" r="r" b="b"/>
            <a:pathLst>
              <a:path w="399414" h="215900">
                <a:moveTo>
                  <a:pt x="22076" y="72547"/>
                </a:moveTo>
                <a:lnTo>
                  <a:pt x="18047" y="74564"/>
                </a:lnTo>
                <a:lnTo>
                  <a:pt x="11999" y="74564"/>
                </a:lnTo>
                <a:lnTo>
                  <a:pt x="9983" y="76579"/>
                </a:lnTo>
                <a:lnTo>
                  <a:pt x="8096" y="82249"/>
                </a:lnTo>
                <a:lnTo>
                  <a:pt x="7971" y="82623"/>
                </a:lnTo>
                <a:lnTo>
                  <a:pt x="4160" y="101139"/>
                </a:lnTo>
                <a:lnTo>
                  <a:pt x="0" y="152654"/>
                </a:lnTo>
                <a:lnTo>
                  <a:pt x="159" y="157945"/>
                </a:lnTo>
                <a:lnTo>
                  <a:pt x="17038" y="195731"/>
                </a:lnTo>
                <a:lnTo>
                  <a:pt x="68773" y="212229"/>
                </a:lnTo>
                <a:lnTo>
                  <a:pt x="107252" y="215251"/>
                </a:lnTo>
                <a:lnTo>
                  <a:pt x="126868" y="215629"/>
                </a:lnTo>
                <a:lnTo>
                  <a:pt x="140903" y="215629"/>
                </a:lnTo>
                <a:lnTo>
                  <a:pt x="154566" y="215251"/>
                </a:lnTo>
                <a:lnTo>
                  <a:pt x="157437" y="215251"/>
                </a:lnTo>
                <a:lnTo>
                  <a:pt x="175044" y="213929"/>
                </a:lnTo>
                <a:lnTo>
                  <a:pt x="191355" y="211601"/>
                </a:lnTo>
                <a:lnTo>
                  <a:pt x="225771" y="207065"/>
                </a:lnTo>
                <a:lnTo>
                  <a:pt x="274956" y="197997"/>
                </a:lnTo>
                <a:lnTo>
                  <a:pt x="318031" y="182883"/>
                </a:lnTo>
                <a:lnTo>
                  <a:pt x="359532" y="152654"/>
                </a:lnTo>
                <a:lnTo>
                  <a:pt x="367311" y="141066"/>
                </a:lnTo>
                <a:lnTo>
                  <a:pt x="165517" y="141066"/>
                </a:lnTo>
                <a:lnTo>
                  <a:pt x="143998" y="140814"/>
                </a:lnTo>
                <a:lnTo>
                  <a:pt x="87854" y="137162"/>
                </a:lnTo>
                <a:lnTo>
                  <a:pt x="42228" y="126961"/>
                </a:lnTo>
                <a:lnTo>
                  <a:pt x="34167" y="124945"/>
                </a:lnTo>
                <a:lnTo>
                  <a:pt x="30136" y="118897"/>
                </a:lnTo>
                <a:lnTo>
                  <a:pt x="30105" y="104446"/>
                </a:lnTo>
                <a:lnTo>
                  <a:pt x="30000" y="101139"/>
                </a:lnTo>
                <a:lnTo>
                  <a:pt x="26234" y="75069"/>
                </a:lnTo>
                <a:lnTo>
                  <a:pt x="26108" y="74564"/>
                </a:lnTo>
                <a:lnTo>
                  <a:pt x="22076" y="72547"/>
                </a:lnTo>
                <a:close/>
              </a:path>
              <a:path w="399414" h="215900">
                <a:moveTo>
                  <a:pt x="392879" y="70535"/>
                </a:moveTo>
                <a:lnTo>
                  <a:pt x="386831" y="72547"/>
                </a:lnTo>
                <a:lnTo>
                  <a:pt x="382803" y="72547"/>
                </a:lnTo>
                <a:lnTo>
                  <a:pt x="380787" y="74564"/>
                </a:lnTo>
                <a:lnTo>
                  <a:pt x="354118" y="108351"/>
                </a:lnTo>
                <a:lnTo>
                  <a:pt x="311766" y="126204"/>
                </a:lnTo>
                <a:lnTo>
                  <a:pt x="290601" y="131367"/>
                </a:lnTo>
                <a:lnTo>
                  <a:pt x="290409" y="131367"/>
                </a:lnTo>
                <a:lnTo>
                  <a:pt x="267934" y="135022"/>
                </a:lnTo>
                <a:lnTo>
                  <a:pt x="254395" y="136533"/>
                </a:lnTo>
                <a:lnTo>
                  <a:pt x="235187" y="138044"/>
                </a:lnTo>
                <a:lnTo>
                  <a:pt x="210689" y="139555"/>
                </a:lnTo>
                <a:lnTo>
                  <a:pt x="181278" y="141066"/>
                </a:lnTo>
                <a:lnTo>
                  <a:pt x="367311" y="141066"/>
                </a:lnTo>
                <a:lnTo>
                  <a:pt x="381071" y="120569"/>
                </a:lnTo>
                <a:lnTo>
                  <a:pt x="388093" y="107565"/>
                </a:lnTo>
                <a:lnTo>
                  <a:pt x="393981" y="94183"/>
                </a:lnTo>
                <a:lnTo>
                  <a:pt x="398924" y="80611"/>
                </a:lnTo>
                <a:lnTo>
                  <a:pt x="396907" y="74564"/>
                </a:lnTo>
                <a:lnTo>
                  <a:pt x="392879" y="70535"/>
                </a:lnTo>
                <a:close/>
              </a:path>
              <a:path w="399414" h="215900">
                <a:moveTo>
                  <a:pt x="147021" y="0"/>
                </a:moveTo>
                <a:lnTo>
                  <a:pt x="134205" y="14642"/>
                </a:lnTo>
                <a:lnTo>
                  <a:pt x="123089" y="27962"/>
                </a:lnTo>
                <a:lnTo>
                  <a:pt x="113863" y="39392"/>
                </a:lnTo>
                <a:lnTo>
                  <a:pt x="106715" y="48366"/>
                </a:lnTo>
                <a:lnTo>
                  <a:pt x="106715" y="54410"/>
                </a:lnTo>
                <a:lnTo>
                  <a:pt x="136945" y="82623"/>
                </a:lnTo>
                <a:lnTo>
                  <a:pt x="161125" y="90684"/>
                </a:lnTo>
                <a:lnTo>
                  <a:pt x="172013" y="80611"/>
                </a:lnTo>
                <a:lnTo>
                  <a:pt x="180776" y="71540"/>
                </a:lnTo>
                <a:lnTo>
                  <a:pt x="187200" y="64046"/>
                </a:lnTo>
                <a:lnTo>
                  <a:pt x="189588" y="60825"/>
                </a:lnTo>
                <a:lnTo>
                  <a:pt x="187327" y="58442"/>
                </a:lnTo>
                <a:lnTo>
                  <a:pt x="265803" y="58442"/>
                </a:lnTo>
                <a:lnTo>
                  <a:pt x="267177" y="56678"/>
                </a:lnTo>
                <a:lnTo>
                  <a:pt x="273821" y="46634"/>
                </a:lnTo>
                <a:lnTo>
                  <a:pt x="278010" y="38290"/>
                </a:lnTo>
                <a:lnTo>
                  <a:pt x="273477" y="32245"/>
                </a:lnTo>
                <a:lnTo>
                  <a:pt x="195386" y="32245"/>
                </a:lnTo>
                <a:lnTo>
                  <a:pt x="196054" y="31337"/>
                </a:lnTo>
                <a:lnTo>
                  <a:pt x="184521" y="23554"/>
                </a:lnTo>
                <a:lnTo>
                  <a:pt x="162543" y="8440"/>
                </a:lnTo>
                <a:lnTo>
                  <a:pt x="153065" y="2016"/>
                </a:lnTo>
                <a:lnTo>
                  <a:pt x="147021" y="0"/>
                </a:lnTo>
                <a:close/>
              </a:path>
              <a:path w="399414" h="215900">
                <a:moveTo>
                  <a:pt x="265803" y="58442"/>
                </a:moveTo>
                <a:lnTo>
                  <a:pt x="191355" y="58442"/>
                </a:lnTo>
                <a:lnTo>
                  <a:pt x="189588" y="60825"/>
                </a:lnTo>
                <a:lnTo>
                  <a:pt x="225616" y="88672"/>
                </a:lnTo>
                <a:lnTo>
                  <a:pt x="235688" y="90684"/>
                </a:lnTo>
                <a:lnTo>
                  <a:pt x="241736" y="90684"/>
                </a:lnTo>
                <a:lnTo>
                  <a:pt x="245765" y="82623"/>
                </a:lnTo>
                <a:lnTo>
                  <a:pt x="257887" y="68611"/>
                </a:lnTo>
                <a:lnTo>
                  <a:pt x="265803" y="58442"/>
                </a:lnTo>
                <a:close/>
              </a:path>
              <a:path w="399414" h="215900">
                <a:moveTo>
                  <a:pt x="223600" y="0"/>
                </a:moveTo>
                <a:lnTo>
                  <a:pt x="213806" y="10139"/>
                </a:lnTo>
                <a:lnTo>
                  <a:pt x="205713" y="19145"/>
                </a:lnTo>
                <a:lnTo>
                  <a:pt x="199510" y="26639"/>
                </a:lnTo>
                <a:lnTo>
                  <a:pt x="196054" y="31337"/>
                </a:lnTo>
                <a:lnTo>
                  <a:pt x="197399" y="32245"/>
                </a:lnTo>
                <a:lnTo>
                  <a:pt x="273477" y="32245"/>
                </a:lnTo>
                <a:lnTo>
                  <a:pt x="271966" y="30229"/>
                </a:lnTo>
                <a:lnTo>
                  <a:pt x="265918" y="26197"/>
                </a:lnTo>
                <a:lnTo>
                  <a:pt x="263901" y="24185"/>
                </a:lnTo>
                <a:lnTo>
                  <a:pt x="259873" y="22169"/>
                </a:lnTo>
                <a:lnTo>
                  <a:pt x="253829" y="18136"/>
                </a:lnTo>
                <a:lnTo>
                  <a:pt x="247781" y="12092"/>
                </a:lnTo>
                <a:lnTo>
                  <a:pt x="241736" y="8785"/>
                </a:lnTo>
                <a:lnTo>
                  <a:pt x="235690" y="5290"/>
                </a:lnTo>
                <a:lnTo>
                  <a:pt x="229645" y="2173"/>
                </a:lnTo>
                <a:lnTo>
                  <a:pt x="223600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500435" y="637876"/>
            <a:ext cx="264160" cy="494030"/>
          </a:xfrm>
          <a:custGeom>
            <a:avLst/>
            <a:gdLst/>
            <a:ahLst/>
            <a:cxnLst/>
            <a:rect l="l" t="t" r="r" b="b"/>
            <a:pathLst>
              <a:path w="264160" h="494030">
                <a:moveTo>
                  <a:pt x="177340" y="411105"/>
                </a:moveTo>
                <a:lnTo>
                  <a:pt x="169279" y="411105"/>
                </a:lnTo>
                <a:lnTo>
                  <a:pt x="151142" y="427230"/>
                </a:lnTo>
                <a:lnTo>
                  <a:pt x="145128" y="435636"/>
                </a:lnTo>
                <a:lnTo>
                  <a:pt x="139303" y="443097"/>
                </a:lnTo>
                <a:lnTo>
                  <a:pt x="133856" y="450181"/>
                </a:lnTo>
                <a:lnTo>
                  <a:pt x="128977" y="457455"/>
                </a:lnTo>
                <a:lnTo>
                  <a:pt x="137351" y="467280"/>
                </a:lnTo>
                <a:lnTo>
                  <a:pt x="169279" y="493732"/>
                </a:lnTo>
                <a:lnTo>
                  <a:pt x="181371" y="493732"/>
                </a:lnTo>
                <a:lnTo>
                  <a:pt x="183387" y="491717"/>
                </a:lnTo>
                <a:lnTo>
                  <a:pt x="192423" y="483782"/>
                </a:lnTo>
                <a:lnTo>
                  <a:pt x="201271" y="475091"/>
                </a:lnTo>
                <a:lnTo>
                  <a:pt x="209741" y="465644"/>
                </a:lnTo>
                <a:lnTo>
                  <a:pt x="217644" y="455443"/>
                </a:lnTo>
                <a:lnTo>
                  <a:pt x="217644" y="445367"/>
                </a:lnTo>
                <a:lnTo>
                  <a:pt x="198248" y="428992"/>
                </a:lnTo>
                <a:lnTo>
                  <a:pt x="177340" y="411105"/>
                </a:lnTo>
                <a:close/>
              </a:path>
              <a:path w="264160" h="494030">
                <a:moveTo>
                  <a:pt x="255935" y="384909"/>
                </a:moveTo>
                <a:lnTo>
                  <a:pt x="173311" y="384909"/>
                </a:lnTo>
                <a:lnTo>
                  <a:pt x="173311" y="388940"/>
                </a:lnTo>
                <a:lnTo>
                  <a:pt x="189431" y="405061"/>
                </a:lnTo>
                <a:lnTo>
                  <a:pt x="195477" y="409093"/>
                </a:lnTo>
                <a:lnTo>
                  <a:pt x="201524" y="415137"/>
                </a:lnTo>
                <a:lnTo>
                  <a:pt x="203540" y="415137"/>
                </a:lnTo>
                <a:lnTo>
                  <a:pt x="205553" y="417154"/>
                </a:lnTo>
                <a:lnTo>
                  <a:pt x="207568" y="417154"/>
                </a:lnTo>
                <a:lnTo>
                  <a:pt x="211601" y="421182"/>
                </a:lnTo>
                <a:lnTo>
                  <a:pt x="221677" y="421182"/>
                </a:lnTo>
                <a:lnTo>
                  <a:pt x="223690" y="419166"/>
                </a:lnTo>
                <a:lnTo>
                  <a:pt x="227721" y="417154"/>
                </a:lnTo>
                <a:lnTo>
                  <a:pt x="255935" y="384909"/>
                </a:lnTo>
                <a:close/>
              </a:path>
              <a:path w="264160" h="494030">
                <a:moveTo>
                  <a:pt x="143082" y="326466"/>
                </a:moveTo>
                <a:lnTo>
                  <a:pt x="135021" y="326466"/>
                </a:lnTo>
                <a:lnTo>
                  <a:pt x="92699" y="370804"/>
                </a:lnTo>
                <a:lnTo>
                  <a:pt x="92699" y="378863"/>
                </a:lnTo>
                <a:lnTo>
                  <a:pt x="99879" y="387207"/>
                </a:lnTo>
                <a:lnTo>
                  <a:pt x="128977" y="413122"/>
                </a:lnTo>
                <a:lnTo>
                  <a:pt x="137038" y="417154"/>
                </a:lnTo>
                <a:lnTo>
                  <a:pt x="143082" y="417154"/>
                </a:lnTo>
                <a:lnTo>
                  <a:pt x="169815" y="389883"/>
                </a:lnTo>
                <a:lnTo>
                  <a:pt x="173311" y="384909"/>
                </a:lnTo>
                <a:lnTo>
                  <a:pt x="255935" y="384909"/>
                </a:lnTo>
                <a:lnTo>
                  <a:pt x="261979" y="378863"/>
                </a:lnTo>
                <a:lnTo>
                  <a:pt x="263994" y="372816"/>
                </a:lnTo>
                <a:lnTo>
                  <a:pt x="261979" y="366772"/>
                </a:lnTo>
                <a:lnTo>
                  <a:pt x="253363" y="360726"/>
                </a:lnTo>
                <a:lnTo>
                  <a:pt x="181371" y="360726"/>
                </a:lnTo>
                <a:lnTo>
                  <a:pt x="177340" y="358711"/>
                </a:lnTo>
                <a:lnTo>
                  <a:pt x="173311" y="352667"/>
                </a:lnTo>
                <a:lnTo>
                  <a:pt x="165251" y="346618"/>
                </a:lnTo>
                <a:lnTo>
                  <a:pt x="159236" y="341770"/>
                </a:lnTo>
                <a:lnTo>
                  <a:pt x="153410" y="336543"/>
                </a:lnTo>
                <a:lnTo>
                  <a:pt x="147962" y="331316"/>
                </a:lnTo>
                <a:lnTo>
                  <a:pt x="143082" y="326466"/>
                </a:lnTo>
                <a:close/>
              </a:path>
              <a:path w="264160" h="494030">
                <a:moveTo>
                  <a:pt x="219661" y="330498"/>
                </a:moveTo>
                <a:lnTo>
                  <a:pt x="209584" y="330498"/>
                </a:lnTo>
                <a:lnTo>
                  <a:pt x="181371" y="360726"/>
                </a:lnTo>
                <a:lnTo>
                  <a:pt x="253363" y="360726"/>
                </a:lnTo>
                <a:lnTo>
                  <a:pt x="250266" y="358553"/>
                </a:lnTo>
                <a:lnTo>
                  <a:pt x="239309" y="349391"/>
                </a:lnTo>
                <a:lnTo>
                  <a:pt x="229107" y="339850"/>
                </a:lnTo>
                <a:lnTo>
                  <a:pt x="219661" y="330498"/>
                </a:lnTo>
                <a:close/>
              </a:path>
              <a:path w="264160" h="494030">
                <a:moveTo>
                  <a:pt x="14108" y="292209"/>
                </a:moveTo>
                <a:lnTo>
                  <a:pt x="4032" y="292209"/>
                </a:lnTo>
                <a:lnTo>
                  <a:pt x="0" y="296239"/>
                </a:lnTo>
                <a:lnTo>
                  <a:pt x="0" y="302285"/>
                </a:lnTo>
                <a:lnTo>
                  <a:pt x="2015" y="308329"/>
                </a:lnTo>
                <a:lnTo>
                  <a:pt x="6047" y="314377"/>
                </a:lnTo>
                <a:lnTo>
                  <a:pt x="12092" y="320422"/>
                </a:lnTo>
                <a:lnTo>
                  <a:pt x="20436" y="326877"/>
                </a:lnTo>
                <a:lnTo>
                  <a:pt x="30626" y="331316"/>
                </a:lnTo>
                <a:lnTo>
                  <a:pt x="30784" y="331316"/>
                </a:lnTo>
                <a:lnTo>
                  <a:pt x="42414" y="333740"/>
                </a:lnTo>
                <a:lnTo>
                  <a:pt x="56426" y="334526"/>
                </a:lnTo>
                <a:lnTo>
                  <a:pt x="61608" y="334526"/>
                </a:lnTo>
                <a:lnTo>
                  <a:pt x="68770" y="334275"/>
                </a:lnTo>
                <a:lnTo>
                  <a:pt x="74721" y="333740"/>
                </a:lnTo>
                <a:lnTo>
                  <a:pt x="75028" y="333740"/>
                </a:lnTo>
                <a:lnTo>
                  <a:pt x="82623" y="332513"/>
                </a:lnTo>
                <a:lnTo>
                  <a:pt x="105295" y="323067"/>
                </a:lnTo>
                <a:lnTo>
                  <a:pt x="124944" y="306818"/>
                </a:lnTo>
                <a:lnTo>
                  <a:pt x="129669" y="300268"/>
                </a:lnTo>
                <a:lnTo>
                  <a:pt x="46349" y="300268"/>
                </a:lnTo>
                <a:lnTo>
                  <a:pt x="46349" y="296239"/>
                </a:lnTo>
                <a:lnTo>
                  <a:pt x="48255" y="296239"/>
                </a:lnTo>
                <a:lnTo>
                  <a:pt x="49208" y="294224"/>
                </a:lnTo>
                <a:lnTo>
                  <a:pt x="18136" y="294224"/>
                </a:lnTo>
                <a:lnTo>
                  <a:pt x="14108" y="292209"/>
                </a:lnTo>
                <a:close/>
              </a:path>
              <a:path w="264160" h="494030">
                <a:moveTo>
                  <a:pt x="167262" y="0"/>
                </a:moveTo>
                <a:lnTo>
                  <a:pt x="159203" y="0"/>
                </a:lnTo>
                <a:lnTo>
                  <a:pt x="153158" y="6045"/>
                </a:lnTo>
                <a:lnTo>
                  <a:pt x="135021" y="46349"/>
                </a:lnTo>
                <a:lnTo>
                  <a:pt x="127371" y="95660"/>
                </a:lnTo>
                <a:lnTo>
                  <a:pt x="126961" y="223690"/>
                </a:lnTo>
                <a:lnTo>
                  <a:pt x="126237" y="238048"/>
                </a:lnTo>
                <a:lnTo>
                  <a:pt x="107027" y="283769"/>
                </a:lnTo>
                <a:lnTo>
                  <a:pt x="48255" y="296239"/>
                </a:lnTo>
                <a:lnTo>
                  <a:pt x="46349" y="300268"/>
                </a:lnTo>
                <a:lnTo>
                  <a:pt x="129669" y="300268"/>
                </a:lnTo>
                <a:lnTo>
                  <a:pt x="141570" y="283769"/>
                </a:lnTo>
                <a:lnTo>
                  <a:pt x="152775" y="259182"/>
                </a:lnTo>
                <a:lnTo>
                  <a:pt x="149125" y="253918"/>
                </a:lnTo>
                <a:lnTo>
                  <a:pt x="221391" y="253918"/>
                </a:lnTo>
                <a:lnTo>
                  <a:pt x="239814" y="207568"/>
                </a:lnTo>
                <a:lnTo>
                  <a:pt x="241986" y="199508"/>
                </a:lnTo>
                <a:lnTo>
                  <a:pt x="197492" y="199508"/>
                </a:lnTo>
                <a:lnTo>
                  <a:pt x="191448" y="197492"/>
                </a:lnTo>
                <a:lnTo>
                  <a:pt x="168428" y="157472"/>
                </a:lnTo>
                <a:lnTo>
                  <a:pt x="167262" y="143082"/>
                </a:lnTo>
                <a:lnTo>
                  <a:pt x="167377" y="58001"/>
                </a:lnTo>
                <a:lnTo>
                  <a:pt x="167649" y="46349"/>
                </a:lnTo>
                <a:lnTo>
                  <a:pt x="167766" y="41311"/>
                </a:lnTo>
                <a:lnTo>
                  <a:pt x="168963" y="23930"/>
                </a:lnTo>
                <a:lnTo>
                  <a:pt x="171295" y="8060"/>
                </a:lnTo>
                <a:lnTo>
                  <a:pt x="171295" y="2016"/>
                </a:lnTo>
                <a:lnTo>
                  <a:pt x="167262" y="0"/>
                </a:lnTo>
                <a:close/>
              </a:path>
              <a:path w="264160" h="494030">
                <a:moveTo>
                  <a:pt x="62475" y="52395"/>
                </a:moveTo>
                <a:lnTo>
                  <a:pt x="56426" y="54410"/>
                </a:lnTo>
                <a:lnTo>
                  <a:pt x="52397" y="56426"/>
                </a:lnTo>
                <a:lnTo>
                  <a:pt x="50382" y="58442"/>
                </a:lnTo>
                <a:lnTo>
                  <a:pt x="50382" y="60458"/>
                </a:lnTo>
                <a:lnTo>
                  <a:pt x="43234" y="79256"/>
                </a:lnTo>
                <a:lnTo>
                  <a:pt x="37147" y="95660"/>
                </a:lnTo>
                <a:lnTo>
                  <a:pt x="31961" y="110049"/>
                </a:lnTo>
                <a:lnTo>
                  <a:pt x="28213" y="120912"/>
                </a:lnTo>
                <a:lnTo>
                  <a:pt x="28213" y="177340"/>
                </a:lnTo>
                <a:lnTo>
                  <a:pt x="29320" y="193460"/>
                </a:lnTo>
                <a:lnTo>
                  <a:pt x="29378" y="194313"/>
                </a:lnTo>
                <a:lnTo>
                  <a:pt x="29925" y="207568"/>
                </a:lnTo>
                <a:lnTo>
                  <a:pt x="29977" y="208829"/>
                </a:lnTo>
                <a:lnTo>
                  <a:pt x="30186" y="220069"/>
                </a:lnTo>
                <a:lnTo>
                  <a:pt x="30111" y="245858"/>
                </a:lnTo>
                <a:lnTo>
                  <a:pt x="30012" y="250895"/>
                </a:lnTo>
                <a:lnTo>
                  <a:pt x="29907" y="253918"/>
                </a:lnTo>
                <a:lnTo>
                  <a:pt x="29447" y="262231"/>
                </a:lnTo>
                <a:lnTo>
                  <a:pt x="29378" y="263459"/>
                </a:lnTo>
                <a:lnTo>
                  <a:pt x="22169" y="294224"/>
                </a:lnTo>
                <a:lnTo>
                  <a:pt x="49208" y="294224"/>
                </a:lnTo>
                <a:lnTo>
                  <a:pt x="53497" y="285154"/>
                </a:lnTo>
                <a:lnTo>
                  <a:pt x="59700" y="267017"/>
                </a:lnTo>
                <a:lnTo>
                  <a:pt x="64770" y="245858"/>
                </a:lnTo>
                <a:lnTo>
                  <a:pt x="68519" y="221673"/>
                </a:lnTo>
                <a:lnTo>
                  <a:pt x="68353" y="208829"/>
                </a:lnTo>
                <a:lnTo>
                  <a:pt x="68233" y="199508"/>
                </a:lnTo>
                <a:lnTo>
                  <a:pt x="68111" y="194313"/>
                </a:lnTo>
                <a:lnTo>
                  <a:pt x="67567" y="177340"/>
                </a:lnTo>
                <a:lnTo>
                  <a:pt x="66822" y="157472"/>
                </a:lnTo>
                <a:lnTo>
                  <a:pt x="66502" y="143082"/>
                </a:lnTo>
                <a:lnTo>
                  <a:pt x="66754" y="97234"/>
                </a:lnTo>
                <a:lnTo>
                  <a:pt x="68519" y="60458"/>
                </a:lnTo>
                <a:lnTo>
                  <a:pt x="66502" y="54410"/>
                </a:lnTo>
                <a:lnTo>
                  <a:pt x="62475" y="52395"/>
                </a:lnTo>
                <a:close/>
              </a:path>
              <a:path w="264160" h="494030">
                <a:moveTo>
                  <a:pt x="221391" y="253918"/>
                </a:moveTo>
                <a:lnTo>
                  <a:pt x="155174" y="253918"/>
                </a:lnTo>
                <a:lnTo>
                  <a:pt x="152775" y="259182"/>
                </a:lnTo>
                <a:lnTo>
                  <a:pt x="156243" y="264183"/>
                </a:lnTo>
                <a:lnTo>
                  <a:pt x="165249" y="271048"/>
                </a:lnTo>
                <a:lnTo>
                  <a:pt x="175766" y="274890"/>
                </a:lnTo>
                <a:lnTo>
                  <a:pt x="187416" y="276087"/>
                </a:lnTo>
                <a:lnTo>
                  <a:pt x="197492" y="276087"/>
                </a:lnTo>
                <a:lnTo>
                  <a:pt x="206152" y="270796"/>
                </a:lnTo>
                <a:lnTo>
                  <a:pt x="213867" y="263994"/>
                </a:lnTo>
                <a:lnTo>
                  <a:pt x="220447" y="255681"/>
                </a:lnTo>
                <a:lnTo>
                  <a:pt x="221391" y="253918"/>
                </a:lnTo>
                <a:close/>
              </a:path>
              <a:path w="264160" h="494030">
                <a:moveTo>
                  <a:pt x="243842" y="165247"/>
                </a:moveTo>
                <a:lnTo>
                  <a:pt x="229737" y="165247"/>
                </a:lnTo>
                <a:lnTo>
                  <a:pt x="227721" y="169279"/>
                </a:lnTo>
                <a:lnTo>
                  <a:pt x="223690" y="181371"/>
                </a:lnTo>
                <a:lnTo>
                  <a:pt x="215629" y="193460"/>
                </a:lnTo>
                <a:lnTo>
                  <a:pt x="211601" y="197492"/>
                </a:lnTo>
                <a:lnTo>
                  <a:pt x="205553" y="197492"/>
                </a:lnTo>
                <a:lnTo>
                  <a:pt x="197492" y="199508"/>
                </a:lnTo>
                <a:lnTo>
                  <a:pt x="241986" y="199508"/>
                </a:lnTo>
                <a:lnTo>
                  <a:pt x="243276" y="194721"/>
                </a:lnTo>
                <a:lnTo>
                  <a:pt x="244850" y="183385"/>
                </a:lnTo>
                <a:lnTo>
                  <a:pt x="244913" y="173560"/>
                </a:lnTo>
                <a:lnTo>
                  <a:pt x="243842" y="16524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0" name="object 50"/>
          <p:cNvGrpSpPr/>
          <p:nvPr/>
        </p:nvGrpSpPr>
        <p:grpSpPr>
          <a:xfrm>
            <a:off x="4315539" y="635861"/>
            <a:ext cx="134620" cy="334645"/>
            <a:chOff x="4315539" y="635861"/>
            <a:chExt cx="134620" cy="334645"/>
          </a:xfrm>
        </p:grpSpPr>
        <p:pic>
          <p:nvPicPr>
            <p:cNvPr id="51" name="object 5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59368" y="692287"/>
              <a:ext cx="90688" cy="86655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4315539" y="635861"/>
              <a:ext cx="116839" cy="334645"/>
            </a:xfrm>
            <a:custGeom>
              <a:avLst/>
              <a:gdLst/>
              <a:ahLst/>
              <a:cxnLst/>
              <a:rect l="l" t="t" r="r" b="b"/>
              <a:pathLst>
                <a:path w="116839" h="334644">
                  <a:moveTo>
                    <a:pt x="33753" y="0"/>
                  </a:moveTo>
                  <a:lnTo>
                    <a:pt x="25693" y="0"/>
                  </a:lnTo>
                  <a:lnTo>
                    <a:pt x="23676" y="2015"/>
                  </a:lnTo>
                  <a:lnTo>
                    <a:pt x="22133" y="6043"/>
                  </a:lnTo>
                  <a:lnTo>
                    <a:pt x="19900" y="12845"/>
                  </a:lnTo>
                  <a:lnTo>
                    <a:pt x="16594" y="22134"/>
                  </a:lnTo>
                  <a:lnTo>
                    <a:pt x="11587" y="34256"/>
                  </a:lnTo>
                  <a:lnTo>
                    <a:pt x="7776" y="42980"/>
                  </a:lnTo>
                  <a:lnTo>
                    <a:pt x="5288" y="51135"/>
                  </a:lnTo>
                  <a:lnTo>
                    <a:pt x="3933" y="58913"/>
                  </a:lnTo>
                  <a:lnTo>
                    <a:pt x="3524" y="66502"/>
                  </a:lnTo>
                  <a:lnTo>
                    <a:pt x="1511" y="163234"/>
                  </a:lnTo>
                  <a:lnTo>
                    <a:pt x="377" y="180173"/>
                  </a:lnTo>
                  <a:lnTo>
                    <a:pt x="0" y="194468"/>
                  </a:lnTo>
                  <a:lnTo>
                    <a:pt x="377" y="205740"/>
                  </a:lnTo>
                  <a:lnTo>
                    <a:pt x="1511" y="213612"/>
                  </a:lnTo>
                  <a:lnTo>
                    <a:pt x="1613" y="221677"/>
                  </a:lnTo>
                  <a:lnTo>
                    <a:pt x="1715" y="229737"/>
                  </a:lnTo>
                  <a:lnTo>
                    <a:pt x="1765" y="233766"/>
                  </a:lnTo>
                  <a:lnTo>
                    <a:pt x="1889" y="243527"/>
                  </a:lnTo>
                  <a:lnTo>
                    <a:pt x="4911" y="284463"/>
                  </a:lnTo>
                  <a:lnTo>
                    <a:pt x="20876" y="322311"/>
                  </a:lnTo>
                  <a:lnTo>
                    <a:pt x="51889" y="334529"/>
                  </a:lnTo>
                  <a:lnTo>
                    <a:pt x="63982" y="334529"/>
                  </a:lnTo>
                  <a:lnTo>
                    <a:pt x="100256" y="296240"/>
                  </a:lnTo>
                  <a:lnTo>
                    <a:pt x="113607" y="258454"/>
                  </a:lnTo>
                  <a:lnTo>
                    <a:pt x="113698" y="257950"/>
                  </a:lnTo>
                  <a:lnTo>
                    <a:pt x="65998" y="257950"/>
                  </a:lnTo>
                  <a:lnTo>
                    <a:pt x="52773" y="251495"/>
                  </a:lnTo>
                  <a:lnTo>
                    <a:pt x="35769" y="189431"/>
                  </a:lnTo>
                  <a:lnTo>
                    <a:pt x="33879" y="141507"/>
                  </a:lnTo>
                  <a:lnTo>
                    <a:pt x="34256" y="94716"/>
                  </a:lnTo>
                  <a:lnTo>
                    <a:pt x="36802" y="51135"/>
                  </a:lnTo>
                  <a:lnTo>
                    <a:pt x="36901" y="49436"/>
                  </a:lnTo>
                  <a:lnTo>
                    <a:pt x="41795" y="6202"/>
                  </a:lnTo>
                  <a:lnTo>
                    <a:pt x="41813" y="6043"/>
                  </a:lnTo>
                  <a:lnTo>
                    <a:pt x="37785" y="2015"/>
                  </a:lnTo>
                  <a:lnTo>
                    <a:pt x="33753" y="0"/>
                  </a:lnTo>
                  <a:close/>
                </a:path>
                <a:path w="116839" h="334644">
                  <a:moveTo>
                    <a:pt x="110332" y="217644"/>
                  </a:moveTo>
                  <a:lnTo>
                    <a:pt x="104288" y="217644"/>
                  </a:lnTo>
                  <a:lnTo>
                    <a:pt x="100256" y="221677"/>
                  </a:lnTo>
                  <a:lnTo>
                    <a:pt x="96228" y="223688"/>
                  </a:lnTo>
                  <a:lnTo>
                    <a:pt x="74593" y="256848"/>
                  </a:lnTo>
                  <a:lnTo>
                    <a:pt x="70026" y="257950"/>
                  </a:lnTo>
                  <a:lnTo>
                    <a:pt x="113698" y="257950"/>
                  </a:lnTo>
                  <a:lnTo>
                    <a:pt x="116306" y="243527"/>
                  </a:lnTo>
                  <a:lnTo>
                    <a:pt x="116376" y="229737"/>
                  </a:lnTo>
                  <a:lnTo>
                    <a:pt x="114365" y="221677"/>
                  </a:lnTo>
                  <a:lnTo>
                    <a:pt x="110332" y="21764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5708" y="1946462"/>
            <a:ext cx="10332839" cy="43342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17643" y="2054470"/>
            <a:ext cx="227098" cy="21463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28097" y="2730826"/>
            <a:ext cx="4684600" cy="39880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017643" y="2800065"/>
            <a:ext cx="227098" cy="214635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5945522" y="3393325"/>
            <a:ext cx="5857875" cy="389255"/>
            <a:chOff x="5945522" y="3393325"/>
            <a:chExt cx="5857875" cy="389255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62676" y="3418186"/>
              <a:ext cx="1840330" cy="3628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45522" y="3393325"/>
              <a:ext cx="3985304" cy="389050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12156116" y="3524810"/>
            <a:ext cx="58419" cy="158115"/>
          </a:xfrm>
          <a:custGeom>
            <a:avLst/>
            <a:gdLst/>
            <a:ahLst/>
            <a:cxnLst/>
            <a:rect l="l" t="t" r="r" b="b"/>
            <a:pathLst>
              <a:path w="58420" h="158114">
                <a:moveTo>
                  <a:pt x="58158" y="0"/>
                </a:moveTo>
                <a:lnTo>
                  <a:pt x="45694" y="0"/>
                </a:lnTo>
                <a:lnTo>
                  <a:pt x="42297" y="5194"/>
                </a:lnTo>
                <a:lnTo>
                  <a:pt x="38252" y="10387"/>
                </a:lnTo>
                <a:lnTo>
                  <a:pt x="7247" y="35183"/>
                </a:lnTo>
                <a:lnTo>
                  <a:pt x="0" y="38775"/>
                </a:lnTo>
                <a:lnTo>
                  <a:pt x="0" y="58162"/>
                </a:lnTo>
                <a:lnTo>
                  <a:pt x="5541" y="55389"/>
                </a:lnTo>
                <a:lnTo>
                  <a:pt x="12463" y="52621"/>
                </a:lnTo>
                <a:lnTo>
                  <a:pt x="19386" y="48467"/>
                </a:lnTo>
                <a:lnTo>
                  <a:pt x="27694" y="42929"/>
                </a:lnTo>
                <a:lnTo>
                  <a:pt x="38771" y="34621"/>
                </a:lnTo>
                <a:lnTo>
                  <a:pt x="38771" y="157863"/>
                </a:lnTo>
                <a:lnTo>
                  <a:pt x="58158" y="157863"/>
                </a:lnTo>
                <a:lnTo>
                  <a:pt x="58158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667723" y="3858534"/>
            <a:ext cx="2135282" cy="37388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138112" y="3976239"/>
            <a:ext cx="105242" cy="157861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984830" y="4336271"/>
            <a:ext cx="1818176" cy="34203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140885" y="4420742"/>
            <a:ext cx="103856" cy="162017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706496" y="4782160"/>
            <a:ext cx="2096509" cy="34064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133958" y="4866631"/>
            <a:ext cx="109396" cy="157863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705325" y="5479658"/>
            <a:ext cx="3104603" cy="431073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2017643" y="5586699"/>
            <a:ext cx="227098" cy="214635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12138112" y="6492402"/>
            <a:ext cx="106680" cy="32384"/>
          </a:xfrm>
          <a:custGeom>
            <a:avLst/>
            <a:gdLst/>
            <a:ahLst/>
            <a:cxnLst/>
            <a:rect l="l" t="t" r="r" b="b"/>
            <a:pathLst>
              <a:path w="106679" h="32384">
                <a:moveTo>
                  <a:pt x="105242" y="0"/>
                </a:moveTo>
                <a:lnTo>
                  <a:pt x="101088" y="0"/>
                </a:lnTo>
                <a:lnTo>
                  <a:pt x="98315" y="1381"/>
                </a:lnTo>
                <a:lnTo>
                  <a:pt x="95547" y="1381"/>
                </a:lnTo>
                <a:lnTo>
                  <a:pt x="92779" y="2767"/>
                </a:lnTo>
                <a:lnTo>
                  <a:pt x="88624" y="2767"/>
                </a:lnTo>
                <a:lnTo>
                  <a:pt x="79796" y="3783"/>
                </a:lnTo>
                <a:lnTo>
                  <a:pt x="69930" y="4670"/>
                </a:lnTo>
                <a:lnTo>
                  <a:pt x="59024" y="5297"/>
                </a:lnTo>
                <a:lnTo>
                  <a:pt x="47081" y="5535"/>
                </a:lnTo>
                <a:lnTo>
                  <a:pt x="2768" y="5535"/>
                </a:lnTo>
                <a:lnTo>
                  <a:pt x="0" y="6922"/>
                </a:lnTo>
                <a:lnTo>
                  <a:pt x="0" y="11076"/>
                </a:lnTo>
                <a:lnTo>
                  <a:pt x="1385" y="13845"/>
                </a:lnTo>
                <a:lnTo>
                  <a:pt x="11076" y="17999"/>
                </a:lnTo>
                <a:lnTo>
                  <a:pt x="18003" y="20768"/>
                </a:lnTo>
                <a:lnTo>
                  <a:pt x="23540" y="23539"/>
                </a:lnTo>
                <a:lnTo>
                  <a:pt x="30467" y="24922"/>
                </a:lnTo>
                <a:lnTo>
                  <a:pt x="36003" y="26308"/>
                </a:lnTo>
                <a:lnTo>
                  <a:pt x="42925" y="27693"/>
                </a:lnTo>
                <a:lnTo>
                  <a:pt x="49852" y="30462"/>
                </a:lnTo>
                <a:lnTo>
                  <a:pt x="58162" y="31849"/>
                </a:lnTo>
                <a:lnTo>
                  <a:pt x="80316" y="31849"/>
                </a:lnTo>
                <a:lnTo>
                  <a:pt x="85857" y="30462"/>
                </a:lnTo>
                <a:lnTo>
                  <a:pt x="90011" y="30462"/>
                </a:lnTo>
                <a:lnTo>
                  <a:pt x="106625" y="5535"/>
                </a:lnTo>
                <a:lnTo>
                  <a:pt x="106625" y="1381"/>
                </a:lnTo>
                <a:lnTo>
                  <a:pt x="105242" y="1381"/>
                </a:lnTo>
                <a:lnTo>
                  <a:pt x="10524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8795332" y="6233453"/>
            <a:ext cx="3238922" cy="407113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12138112" y="7093566"/>
            <a:ext cx="106680" cy="32384"/>
          </a:xfrm>
          <a:custGeom>
            <a:avLst/>
            <a:gdLst/>
            <a:ahLst/>
            <a:cxnLst/>
            <a:rect l="l" t="t" r="r" b="b"/>
            <a:pathLst>
              <a:path w="106679" h="32384">
                <a:moveTo>
                  <a:pt x="103856" y="0"/>
                </a:moveTo>
                <a:lnTo>
                  <a:pt x="101088" y="0"/>
                </a:lnTo>
                <a:lnTo>
                  <a:pt x="95547" y="2772"/>
                </a:lnTo>
                <a:lnTo>
                  <a:pt x="88624" y="2772"/>
                </a:lnTo>
                <a:lnTo>
                  <a:pt x="79796" y="4373"/>
                </a:lnTo>
                <a:lnTo>
                  <a:pt x="69930" y="5194"/>
                </a:lnTo>
                <a:lnTo>
                  <a:pt x="57467" y="5541"/>
                </a:lnTo>
                <a:lnTo>
                  <a:pt x="2768" y="5541"/>
                </a:lnTo>
                <a:lnTo>
                  <a:pt x="0" y="6926"/>
                </a:lnTo>
                <a:lnTo>
                  <a:pt x="0" y="11080"/>
                </a:lnTo>
                <a:lnTo>
                  <a:pt x="1385" y="13849"/>
                </a:lnTo>
                <a:lnTo>
                  <a:pt x="11076" y="18003"/>
                </a:lnTo>
                <a:lnTo>
                  <a:pt x="18003" y="22157"/>
                </a:lnTo>
                <a:lnTo>
                  <a:pt x="23540" y="23540"/>
                </a:lnTo>
                <a:lnTo>
                  <a:pt x="30467" y="24926"/>
                </a:lnTo>
                <a:lnTo>
                  <a:pt x="36003" y="27694"/>
                </a:lnTo>
                <a:lnTo>
                  <a:pt x="49852" y="30467"/>
                </a:lnTo>
                <a:lnTo>
                  <a:pt x="58162" y="31849"/>
                </a:lnTo>
                <a:lnTo>
                  <a:pt x="85857" y="31849"/>
                </a:lnTo>
                <a:lnTo>
                  <a:pt x="106625" y="5541"/>
                </a:lnTo>
                <a:lnTo>
                  <a:pt x="106625" y="2772"/>
                </a:lnTo>
                <a:lnTo>
                  <a:pt x="103856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6"/>
          <p:cNvGrpSpPr/>
          <p:nvPr/>
        </p:nvGrpSpPr>
        <p:grpSpPr>
          <a:xfrm>
            <a:off x="7190409" y="6824926"/>
            <a:ext cx="4845685" cy="408940"/>
            <a:chOff x="7190409" y="6824926"/>
            <a:chExt cx="4845685" cy="408940"/>
          </a:xfrm>
        </p:grpSpPr>
        <p:sp>
          <p:nvSpPr>
            <p:cNvPr id="27" name="object 27"/>
            <p:cNvSpPr/>
            <p:nvPr/>
          </p:nvSpPr>
          <p:spPr>
            <a:xfrm>
              <a:off x="11952558" y="6930165"/>
              <a:ext cx="81915" cy="44450"/>
            </a:xfrm>
            <a:custGeom>
              <a:avLst/>
              <a:gdLst/>
              <a:ahLst/>
              <a:cxnLst/>
              <a:rect l="l" t="t" r="r" b="b"/>
              <a:pathLst>
                <a:path w="81915" h="44450">
                  <a:moveTo>
                    <a:pt x="22153" y="0"/>
                  </a:moveTo>
                  <a:lnTo>
                    <a:pt x="20772" y="0"/>
                  </a:lnTo>
                  <a:lnTo>
                    <a:pt x="0" y="20772"/>
                  </a:lnTo>
                  <a:lnTo>
                    <a:pt x="0" y="23544"/>
                  </a:lnTo>
                  <a:lnTo>
                    <a:pt x="2768" y="27698"/>
                  </a:lnTo>
                  <a:lnTo>
                    <a:pt x="11076" y="36004"/>
                  </a:lnTo>
                  <a:lnTo>
                    <a:pt x="16617" y="38775"/>
                  </a:lnTo>
                  <a:lnTo>
                    <a:pt x="19386" y="41544"/>
                  </a:lnTo>
                  <a:lnTo>
                    <a:pt x="22153" y="41544"/>
                  </a:lnTo>
                  <a:lnTo>
                    <a:pt x="23540" y="40158"/>
                  </a:lnTo>
                  <a:lnTo>
                    <a:pt x="24926" y="40158"/>
                  </a:lnTo>
                  <a:lnTo>
                    <a:pt x="38771" y="24926"/>
                  </a:lnTo>
                  <a:lnTo>
                    <a:pt x="42925" y="30467"/>
                  </a:lnTo>
                  <a:lnTo>
                    <a:pt x="49848" y="37390"/>
                  </a:lnTo>
                  <a:lnTo>
                    <a:pt x="52621" y="38775"/>
                  </a:lnTo>
                  <a:lnTo>
                    <a:pt x="54004" y="40158"/>
                  </a:lnTo>
                  <a:lnTo>
                    <a:pt x="56775" y="41544"/>
                  </a:lnTo>
                  <a:lnTo>
                    <a:pt x="58158" y="42929"/>
                  </a:lnTo>
                  <a:lnTo>
                    <a:pt x="60926" y="44312"/>
                  </a:lnTo>
                  <a:lnTo>
                    <a:pt x="63698" y="42929"/>
                  </a:lnTo>
                  <a:lnTo>
                    <a:pt x="69432" y="36979"/>
                  </a:lnTo>
                  <a:lnTo>
                    <a:pt x="81697" y="23544"/>
                  </a:lnTo>
                  <a:lnTo>
                    <a:pt x="81697" y="20772"/>
                  </a:lnTo>
                  <a:lnTo>
                    <a:pt x="77285" y="17375"/>
                  </a:lnTo>
                  <a:lnTo>
                    <a:pt x="72352" y="13330"/>
                  </a:lnTo>
                  <a:lnTo>
                    <a:pt x="66899" y="8505"/>
                  </a:lnTo>
                  <a:lnTo>
                    <a:pt x="60926" y="2772"/>
                  </a:lnTo>
                  <a:lnTo>
                    <a:pt x="59543" y="2772"/>
                  </a:lnTo>
                  <a:lnTo>
                    <a:pt x="44312" y="19390"/>
                  </a:lnTo>
                  <a:lnTo>
                    <a:pt x="42925" y="19390"/>
                  </a:lnTo>
                  <a:lnTo>
                    <a:pt x="36175" y="13439"/>
                  </a:lnTo>
                  <a:lnTo>
                    <a:pt x="30463" y="8136"/>
                  </a:lnTo>
                  <a:lnTo>
                    <a:pt x="2215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905476" y="7007712"/>
              <a:ext cx="130166" cy="12601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1681146" y="6949555"/>
              <a:ext cx="202565" cy="275590"/>
            </a:xfrm>
            <a:custGeom>
              <a:avLst/>
              <a:gdLst/>
              <a:ahLst/>
              <a:cxnLst/>
              <a:rect l="l" t="t" r="r" b="b"/>
              <a:pathLst>
                <a:path w="202565" h="275590">
                  <a:moveTo>
                    <a:pt x="15232" y="0"/>
                  </a:moveTo>
                  <a:lnTo>
                    <a:pt x="11078" y="0"/>
                  </a:lnTo>
                  <a:lnTo>
                    <a:pt x="11078" y="1381"/>
                  </a:lnTo>
                  <a:lnTo>
                    <a:pt x="7983" y="9387"/>
                  </a:lnTo>
                  <a:lnTo>
                    <a:pt x="5019" y="16614"/>
                  </a:lnTo>
                  <a:lnTo>
                    <a:pt x="2371" y="22672"/>
                  </a:lnTo>
                  <a:lnTo>
                    <a:pt x="0" y="27694"/>
                  </a:lnTo>
                  <a:lnTo>
                    <a:pt x="103" y="135702"/>
                  </a:lnTo>
                  <a:lnTo>
                    <a:pt x="229" y="139099"/>
                  </a:lnTo>
                  <a:lnTo>
                    <a:pt x="309" y="141241"/>
                  </a:lnTo>
                  <a:lnTo>
                    <a:pt x="412" y="144010"/>
                  </a:lnTo>
                  <a:lnTo>
                    <a:pt x="12463" y="181400"/>
                  </a:lnTo>
                  <a:lnTo>
                    <a:pt x="27694" y="185554"/>
                  </a:lnTo>
                  <a:lnTo>
                    <a:pt x="39140" y="182396"/>
                  </a:lnTo>
                  <a:lnTo>
                    <a:pt x="50716" y="176900"/>
                  </a:lnTo>
                  <a:lnTo>
                    <a:pt x="62551" y="168808"/>
                  </a:lnTo>
                  <a:lnTo>
                    <a:pt x="74776" y="157859"/>
                  </a:lnTo>
                  <a:lnTo>
                    <a:pt x="94161" y="157859"/>
                  </a:lnTo>
                  <a:lnTo>
                    <a:pt x="96934" y="156474"/>
                  </a:lnTo>
                  <a:lnTo>
                    <a:pt x="104203" y="154679"/>
                  </a:lnTo>
                  <a:lnTo>
                    <a:pt x="111472" y="151455"/>
                  </a:lnTo>
                  <a:lnTo>
                    <a:pt x="116762" y="148164"/>
                  </a:lnTo>
                  <a:lnTo>
                    <a:pt x="33235" y="148164"/>
                  </a:lnTo>
                  <a:lnTo>
                    <a:pt x="27694" y="145395"/>
                  </a:lnTo>
                  <a:lnTo>
                    <a:pt x="12463" y="109392"/>
                  </a:lnTo>
                  <a:lnTo>
                    <a:pt x="12522" y="72825"/>
                  </a:lnTo>
                  <a:lnTo>
                    <a:pt x="13272" y="48096"/>
                  </a:lnTo>
                  <a:lnTo>
                    <a:pt x="13380" y="44526"/>
                  </a:lnTo>
                  <a:lnTo>
                    <a:pt x="13471" y="41540"/>
                  </a:lnTo>
                  <a:lnTo>
                    <a:pt x="13597" y="37386"/>
                  </a:lnTo>
                  <a:lnTo>
                    <a:pt x="13701" y="33968"/>
                  </a:lnTo>
                  <a:lnTo>
                    <a:pt x="13807" y="30462"/>
                  </a:lnTo>
                  <a:lnTo>
                    <a:pt x="13849" y="15231"/>
                  </a:lnTo>
                  <a:lnTo>
                    <a:pt x="15232" y="8308"/>
                  </a:lnTo>
                  <a:lnTo>
                    <a:pt x="15232" y="0"/>
                  </a:lnTo>
                  <a:close/>
                </a:path>
                <a:path w="202565" h="275590">
                  <a:moveTo>
                    <a:pt x="145676" y="108007"/>
                  </a:moveTo>
                  <a:lnTo>
                    <a:pt x="126010" y="108007"/>
                  </a:lnTo>
                  <a:lnTo>
                    <a:pt x="127397" y="110778"/>
                  </a:lnTo>
                  <a:lnTo>
                    <a:pt x="130166" y="113546"/>
                  </a:lnTo>
                  <a:lnTo>
                    <a:pt x="130056" y="116598"/>
                  </a:lnTo>
                  <a:lnTo>
                    <a:pt x="99702" y="144010"/>
                  </a:lnTo>
                  <a:lnTo>
                    <a:pt x="85853" y="146782"/>
                  </a:lnTo>
                  <a:lnTo>
                    <a:pt x="44312" y="146782"/>
                  </a:lnTo>
                  <a:lnTo>
                    <a:pt x="41544" y="148164"/>
                  </a:lnTo>
                  <a:lnTo>
                    <a:pt x="116762" y="148164"/>
                  </a:lnTo>
                  <a:lnTo>
                    <a:pt x="118742" y="146932"/>
                  </a:lnTo>
                  <a:lnTo>
                    <a:pt x="144015" y="112161"/>
                  </a:lnTo>
                  <a:lnTo>
                    <a:pt x="145676" y="108007"/>
                  </a:lnTo>
                  <a:close/>
                </a:path>
                <a:path w="202565" h="275590">
                  <a:moveTo>
                    <a:pt x="94161" y="81697"/>
                  </a:moveTo>
                  <a:lnTo>
                    <a:pt x="88625" y="83083"/>
                  </a:lnTo>
                  <a:lnTo>
                    <a:pt x="80836" y="84598"/>
                  </a:lnTo>
                  <a:lnTo>
                    <a:pt x="74085" y="88968"/>
                  </a:lnTo>
                  <a:lnTo>
                    <a:pt x="68373" y="95935"/>
                  </a:lnTo>
                  <a:lnTo>
                    <a:pt x="63699" y="105238"/>
                  </a:lnTo>
                  <a:lnTo>
                    <a:pt x="60930" y="109392"/>
                  </a:lnTo>
                  <a:lnTo>
                    <a:pt x="58158" y="116315"/>
                  </a:lnTo>
                  <a:lnTo>
                    <a:pt x="55439" y="125838"/>
                  </a:lnTo>
                  <a:lnTo>
                    <a:pt x="55389" y="126010"/>
                  </a:lnTo>
                  <a:lnTo>
                    <a:pt x="51327" y="135486"/>
                  </a:lnTo>
                  <a:lnTo>
                    <a:pt x="51235" y="135702"/>
                  </a:lnTo>
                  <a:lnTo>
                    <a:pt x="45698" y="146782"/>
                  </a:lnTo>
                  <a:lnTo>
                    <a:pt x="58158" y="146782"/>
                  </a:lnTo>
                  <a:lnTo>
                    <a:pt x="61317" y="135856"/>
                  </a:lnTo>
                  <a:lnTo>
                    <a:pt x="64677" y="126010"/>
                  </a:lnTo>
                  <a:lnTo>
                    <a:pt x="64736" y="125838"/>
                  </a:lnTo>
                  <a:lnTo>
                    <a:pt x="68674" y="116598"/>
                  </a:lnTo>
                  <a:lnTo>
                    <a:pt x="73393" y="108007"/>
                  </a:lnTo>
                  <a:lnTo>
                    <a:pt x="76161" y="102469"/>
                  </a:lnTo>
                  <a:lnTo>
                    <a:pt x="80316" y="99701"/>
                  </a:lnTo>
                  <a:lnTo>
                    <a:pt x="145674" y="99701"/>
                  </a:lnTo>
                  <a:lnTo>
                    <a:pt x="145397" y="98315"/>
                  </a:lnTo>
                  <a:lnTo>
                    <a:pt x="139860" y="94161"/>
                  </a:lnTo>
                  <a:lnTo>
                    <a:pt x="106625" y="94161"/>
                  </a:lnTo>
                  <a:lnTo>
                    <a:pt x="105242" y="91393"/>
                  </a:lnTo>
                  <a:lnTo>
                    <a:pt x="105242" y="88620"/>
                  </a:lnTo>
                  <a:lnTo>
                    <a:pt x="99702" y="83083"/>
                  </a:lnTo>
                  <a:lnTo>
                    <a:pt x="94161" y="81697"/>
                  </a:lnTo>
                  <a:close/>
                </a:path>
                <a:path w="202565" h="275590">
                  <a:moveTo>
                    <a:pt x="145674" y="99701"/>
                  </a:moveTo>
                  <a:lnTo>
                    <a:pt x="88625" y="99701"/>
                  </a:lnTo>
                  <a:lnTo>
                    <a:pt x="90007" y="101084"/>
                  </a:lnTo>
                  <a:lnTo>
                    <a:pt x="92779" y="102469"/>
                  </a:lnTo>
                  <a:lnTo>
                    <a:pt x="95548" y="108007"/>
                  </a:lnTo>
                  <a:lnTo>
                    <a:pt x="95548" y="110778"/>
                  </a:lnTo>
                  <a:lnTo>
                    <a:pt x="92151" y="119866"/>
                  </a:lnTo>
                  <a:lnTo>
                    <a:pt x="86028" y="128433"/>
                  </a:lnTo>
                  <a:lnTo>
                    <a:pt x="77049" y="136482"/>
                  </a:lnTo>
                  <a:lnTo>
                    <a:pt x="65084" y="144010"/>
                  </a:lnTo>
                  <a:lnTo>
                    <a:pt x="60930" y="145395"/>
                  </a:lnTo>
                  <a:lnTo>
                    <a:pt x="58158" y="146782"/>
                  </a:lnTo>
                  <a:lnTo>
                    <a:pt x="85853" y="146782"/>
                  </a:lnTo>
                  <a:lnTo>
                    <a:pt x="87238" y="144010"/>
                  </a:lnTo>
                  <a:lnTo>
                    <a:pt x="91394" y="137087"/>
                  </a:lnTo>
                  <a:lnTo>
                    <a:pt x="98317" y="127396"/>
                  </a:lnTo>
                  <a:lnTo>
                    <a:pt x="103856" y="120469"/>
                  </a:lnTo>
                  <a:lnTo>
                    <a:pt x="108010" y="114933"/>
                  </a:lnTo>
                  <a:lnTo>
                    <a:pt x="113548" y="110778"/>
                  </a:lnTo>
                  <a:lnTo>
                    <a:pt x="116320" y="109392"/>
                  </a:lnTo>
                  <a:lnTo>
                    <a:pt x="120474" y="108007"/>
                  </a:lnTo>
                  <a:lnTo>
                    <a:pt x="145676" y="108007"/>
                  </a:lnTo>
                  <a:lnTo>
                    <a:pt x="146782" y="105238"/>
                  </a:lnTo>
                  <a:lnTo>
                    <a:pt x="145674" y="99701"/>
                  </a:lnTo>
                  <a:close/>
                </a:path>
                <a:path w="202565" h="275590">
                  <a:moveTo>
                    <a:pt x="198197" y="30462"/>
                  </a:moveTo>
                  <a:lnTo>
                    <a:pt x="156477" y="30462"/>
                  </a:lnTo>
                  <a:lnTo>
                    <a:pt x="164729" y="30765"/>
                  </a:lnTo>
                  <a:lnTo>
                    <a:pt x="163937" y="30765"/>
                  </a:lnTo>
                  <a:lnTo>
                    <a:pt x="170496" y="31501"/>
                  </a:lnTo>
                  <a:lnTo>
                    <a:pt x="177701" y="32800"/>
                  </a:lnTo>
                  <a:lnTo>
                    <a:pt x="185555" y="34617"/>
                  </a:lnTo>
                  <a:lnTo>
                    <a:pt x="184172" y="37386"/>
                  </a:lnTo>
                  <a:lnTo>
                    <a:pt x="182787" y="38771"/>
                  </a:lnTo>
                  <a:lnTo>
                    <a:pt x="180018" y="40157"/>
                  </a:lnTo>
                  <a:lnTo>
                    <a:pt x="171710" y="44526"/>
                  </a:lnTo>
                  <a:lnTo>
                    <a:pt x="155091" y="53786"/>
                  </a:lnTo>
                  <a:lnTo>
                    <a:pt x="146782" y="58157"/>
                  </a:lnTo>
                  <a:lnTo>
                    <a:pt x="137155" y="64194"/>
                  </a:lnTo>
                  <a:lnTo>
                    <a:pt x="128955" y="70101"/>
                  </a:lnTo>
                  <a:lnTo>
                    <a:pt x="122053" y="76267"/>
                  </a:lnTo>
                  <a:lnTo>
                    <a:pt x="116320" y="83083"/>
                  </a:lnTo>
                  <a:lnTo>
                    <a:pt x="114933" y="83083"/>
                  </a:lnTo>
                  <a:lnTo>
                    <a:pt x="112165" y="88620"/>
                  </a:lnTo>
                  <a:lnTo>
                    <a:pt x="109397" y="91393"/>
                  </a:lnTo>
                  <a:lnTo>
                    <a:pt x="108010" y="94161"/>
                  </a:lnTo>
                  <a:lnTo>
                    <a:pt x="139860" y="94161"/>
                  </a:lnTo>
                  <a:lnTo>
                    <a:pt x="138473" y="92774"/>
                  </a:lnTo>
                  <a:lnTo>
                    <a:pt x="121856" y="92774"/>
                  </a:lnTo>
                  <a:lnTo>
                    <a:pt x="124628" y="87238"/>
                  </a:lnTo>
                  <a:lnTo>
                    <a:pt x="158921" y="65644"/>
                  </a:lnTo>
                  <a:lnTo>
                    <a:pt x="166169" y="62312"/>
                  </a:lnTo>
                  <a:lnTo>
                    <a:pt x="173159" y="57919"/>
                  </a:lnTo>
                  <a:lnTo>
                    <a:pt x="179498" y="53137"/>
                  </a:lnTo>
                  <a:lnTo>
                    <a:pt x="185059" y="48096"/>
                  </a:lnTo>
                  <a:lnTo>
                    <a:pt x="189710" y="42925"/>
                  </a:lnTo>
                  <a:lnTo>
                    <a:pt x="195162" y="35353"/>
                  </a:lnTo>
                  <a:lnTo>
                    <a:pt x="198197" y="30462"/>
                  </a:lnTo>
                  <a:close/>
                </a:path>
                <a:path w="202565" h="275590">
                  <a:moveTo>
                    <a:pt x="135705" y="90007"/>
                  </a:moveTo>
                  <a:lnTo>
                    <a:pt x="128783" y="90007"/>
                  </a:lnTo>
                  <a:lnTo>
                    <a:pt x="121856" y="92774"/>
                  </a:lnTo>
                  <a:lnTo>
                    <a:pt x="138473" y="92774"/>
                  </a:lnTo>
                  <a:lnTo>
                    <a:pt x="135705" y="90007"/>
                  </a:lnTo>
                  <a:close/>
                </a:path>
                <a:path w="202565" h="275590">
                  <a:moveTo>
                    <a:pt x="171709" y="12458"/>
                  </a:moveTo>
                  <a:lnTo>
                    <a:pt x="164786" y="12458"/>
                  </a:lnTo>
                  <a:lnTo>
                    <a:pt x="156477" y="13845"/>
                  </a:lnTo>
                  <a:lnTo>
                    <a:pt x="146782" y="15231"/>
                  </a:lnTo>
                  <a:lnTo>
                    <a:pt x="139514" y="17588"/>
                  </a:lnTo>
                  <a:lnTo>
                    <a:pt x="132244" y="22672"/>
                  </a:lnTo>
                  <a:lnTo>
                    <a:pt x="126379" y="29078"/>
                  </a:lnTo>
                  <a:lnTo>
                    <a:pt x="125074" y="30462"/>
                  </a:lnTo>
                  <a:lnTo>
                    <a:pt x="117702" y="41540"/>
                  </a:lnTo>
                  <a:lnTo>
                    <a:pt x="117702" y="45694"/>
                  </a:lnTo>
                  <a:lnTo>
                    <a:pt x="119087" y="45694"/>
                  </a:lnTo>
                  <a:lnTo>
                    <a:pt x="119087" y="47080"/>
                  </a:lnTo>
                  <a:lnTo>
                    <a:pt x="120474" y="47080"/>
                  </a:lnTo>
                  <a:lnTo>
                    <a:pt x="130166" y="37386"/>
                  </a:lnTo>
                  <a:lnTo>
                    <a:pt x="135641" y="33968"/>
                  </a:lnTo>
                  <a:lnTo>
                    <a:pt x="141764" y="31847"/>
                  </a:lnTo>
                  <a:lnTo>
                    <a:pt x="148666" y="30765"/>
                  </a:lnTo>
                  <a:lnTo>
                    <a:pt x="156477" y="30462"/>
                  </a:lnTo>
                  <a:lnTo>
                    <a:pt x="198197" y="30462"/>
                  </a:lnTo>
                  <a:lnTo>
                    <a:pt x="199056" y="29078"/>
                  </a:lnTo>
                  <a:lnTo>
                    <a:pt x="201393" y="23841"/>
                  </a:lnTo>
                  <a:lnTo>
                    <a:pt x="202172" y="19385"/>
                  </a:lnTo>
                  <a:lnTo>
                    <a:pt x="199404" y="16614"/>
                  </a:lnTo>
                  <a:lnTo>
                    <a:pt x="198018" y="16614"/>
                  </a:lnTo>
                  <a:lnTo>
                    <a:pt x="192544" y="14796"/>
                  </a:lnTo>
                  <a:lnTo>
                    <a:pt x="186422" y="13498"/>
                  </a:lnTo>
                  <a:lnTo>
                    <a:pt x="179520" y="12718"/>
                  </a:lnTo>
                  <a:lnTo>
                    <a:pt x="171709" y="12458"/>
                  </a:lnTo>
                  <a:close/>
                </a:path>
                <a:path w="202565" h="275590">
                  <a:moveTo>
                    <a:pt x="108010" y="188323"/>
                  </a:moveTo>
                  <a:lnTo>
                    <a:pt x="106625" y="188323"/>
                  </a:lnTo>
                  <a:lnTo>
                    <a:pt x="98316" y="197671"/>
                  </a:lnTo>
                  <a:lnTo>
                    <a:pt x="92085" y="204941"/>
                  </a:lnTo>
                  <a:lnTo>
                    <a:pt x="87930" y="210134"/>
                  </a:lnTo>
                  <a:lnTo>
                    <a:pt x="85853" y="213249"/>
                  </a:lnTo>
                  <a:lnTo>
                    <a:pt x="88625" y="218789"/>
                  </a:lnTo>
                  <a:lnTo>
                    <a:pt x="92779" y="221557"/>
                  </a:lnTo>
                  <a:lnTo>
                    <a:pt x="94161" y="222943"/>
                  </a:lnTo>
                  <a:lnTo>
                    <a:pt x="96934" y="224326"/>
                  </a:lnTo>
                  <a:lnTo>
                    <a:pt x="101088" y="228480"/>
                  </a:lnTo>
                  <a:lnTo>
                    <a:pt x="109397" y="232634"/>
                  </a:lnTo>
                  <a:lnTo>
                    <a:pt x="110779" y="232634"/>
                  </a:lnTo>
                  <a:lnTo>
                    <a:pt x="128783" y="214635"/>
                  </a:lnTo>
                  <a:lnTo>
                    <a:pt x="171241" y="214635"/>
                  </a:lnTo>
                  <a:lnTo>
                    <a:pt x="171665" y="214137"/>
                  </a:lnTo>
                  <a:lnTo>
                    <a:pt x="174477" y="210480"/>
                  </a:lnTo>
                  <a:lnTo>
                    <a:pt x="174477" y="206326"/>
                  </a:lnTo>
                  <a:lnTo>
                    <a:pt x="132937" y="206326"/>
                  </a:lnTo>
                  <a:lnTo>
                    <a:pt x="125341" y="201955"/>
                  </a:lnTo>
                  <a:lnTo>
                    <a:pt x="118914" y="197324"/>
                  </a:lnTo>
                  <a:lnTo>
                    <a:pt x="113268" y="192694"/>
                  </a:lnTo>
                  <a:lnTo>
                    <a:pt x="108010" y="188323"/>
                  </a:lnTo>
                  <a:close/>
                </a:path>
                <a:path w="202565" h="275590">
                  <a:moveTo>
                    <a:pt x="171241" y="214635"/>
                  </a:moveTo>
                  <a:lnTo>
                    <a:pt x="128783" y="214635"/>
                  </a:lnTo>
                  <a:lnTo>
                    <a:pt x="130166" y="217403"/>
                  </a:lnTo>
                  <a:lnTo>
                    <a:pt x="135705" y="222943"/>
                  </a:lnTo>
                  <a:lnTo>
                    <a:pt x="137092" y="222943"/>
                  </a:lnTo>
                  <a:lnTo>
                    <a:pt x="139860" y="225712"/>
                  </a:lnTo>
                  <a:lnTo>
                    <a:pt x="145397" y="229867"/>
                  </a:lnTo>
                  <a:lnTo>
                    <a:pt x="149551" y="232634"/>
                  </a:lnTo>
                  <a:lnTo>
                    <a:pt x="156477" y="232634"/>
                  </a:lnTo>
                  <a:lnTo>
                    <a:pt x="162406" y="225084"/>
                  </a:lnTo>
                  <a:lnTo>
                    <a:pt x="167555" y="218961"/>
                  </a:lnTo>
                  <a:lnTo>
                    <a:pt x="171241" y="214635"/>
                  </a:lnTo>
                  <a:close/>
                </a:path>
                <a:path w="202565" h="275590">
                  <a:moveTo>
                    <a:pt x="150938" y="188323"/>
                  </a:moveTo>
                  <a:lnTo>
                    <a:pt x="148169" y="188323"/>
                  </a:lnTo>
                  <a:lnTo>
                    <a:pt x="134320" y="206326"/>
                  </a:lnTo>
                  <a:lnTo>
                    <a:pt x="174477" y="206326"/>
                  </a:lnTo>
                  <a:lnTo>
                    <a:pt x="166905" y="201370"/>
                  </a:lnTo>
                  <a:lnTo>
                    <a:pt x="160631" y="196804"/>
                  </a:lnTo>
                  <a:lnTo>
                    <a:pt x="155395" y="192499"/>
                  </a:lnTo>
                  <a:lnTo>
                    <a:pt x="150938" y="188323"/>
                  </a:lnTo>
                  <a:close/>
                </a:path>
                <a:path w="202565" h="275590">
                  <a:moveTo>
                    <a:pt x="130166" y="234021"/>
                  </a:moveTo>
                  <a:lnTo>
                    <a:pt x="127397" y="234021"/>
                  </a:lnTo>
                  <a:lnTo>
                    <a:pt x="112165" y="252021"/>
                  </a:lnTo>
                  <a:lnTo>
                    <a:pt x="112165" y="253406"/>
                  </a:lnTo>
                  <a:lnTo>
                    <a:pt x="108010" y="257561"/>
                  </a:lnTo>
                  <a:lnTo>
                    <a:pt x="108010" y="258947"/>
                  </a:lnTo>
                  <a:lnTo>
                    <a:pt x="114933" y="264483"/>
                  </a:lnTo>
                  <a:lnTo>
                    <a:pt x="121856" y="271406"/>
                  </a:lnTo>
                  <a:lnTo>
                    <a:pt x="130166" y="275562"/>
                  </a:lnTo>
                  <a:lnTo>
                    <a:pt x="132937" y="275562"/>
                  </a:lnTo>
                  <a:lnTo>
                    <a:pt x="150938" y="253406"/>
                  </a:lnTo>
                  <a:lnTo>
                    <a:pt x="150938" y="252021"/>
                  </a:lnTo>
                  <a:lnTo>
                    <a:pt x="139513" y="242501"/>
                  </a:lnTo>
                  <a:lnTo>
                    <a:pt x="134580" y="238196"/>
                  </a:lnTo>
                  <a:lnTo>
                    <a:pt x="130166" y="23402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190409" y="6824926"/>
              <a:ext cx="4457501" cy="408499"/>
            </a:xfrm>
            <a:prstGeom prst="rect">
              <a:avLst/>
            </a:prstGeom>
          </p:spPr>
        </p:pic>
      </p:grpSp>
      <p:sp>
        <p:nvSpPr>
          <p:cNvPr id="31" name="object 31"/>
          <p:cNvSpPr/>
          <p:nvPr/>
        </p:nvSpPr>
        <p:spPr>
          <a:xfrm>
            <a:off x="12138112" y="7696120"/>
            <a:ext cx="106680" cy="30480"/>
          </a:xfrm>
          <a:custGeom>
            <a:avLst/>
            <a:gdLst/>
            <a:ahLst/>
            <a:cxnLst/>
            <a:rect l="l" t="t" r="r" b="b"/>
            <a:pathLst>
              <a:path w="106679" h="30479">
                <a:moveTo>
                  <a:pt x="105242" y="0"/>
                </a:moveTo>
                <a:lnTo>
                  <a:pt x="98315" y="0"/>
                </a:lnTo>
                <a:lnTo>
                  <a:pt x="95547" y="1385"/>
                </a:lnTo>
                <a:lnTo>
                  <a:pt x="92779" y="1385"/>
                </a:lnTo>
                <a:lnTo>
                  <a:pt x="90011" y="2768"/>
                </a:lnTo>
                <a:lnTo>
                  <a:pt x="88624" y="2768"/>
                </a:lnTo>
                <a:lnTo>
                  <a:pt x="79796" y="3569"/>
                </a:lnTo>
                <a:lnTo>
                  <a:pt x="69930" y="3980"/>
                </a:lnTo>
                <a:lnTo>
                  <a:pt x="55909" y="4175"/>
                </a:lnTo>
                <a:lnTo>
                  <a:pt x="35873" y="4175"/>
                </a:lnTo>
                <a:lnTo>
                  <a:pt x="24925" y="4327"/>
                </a:lnTo>
                <a:lnTo>
                  <a:pt x="13977" y="4738"/>
                </a:lnTo>
                <a:lnTo>
                  <a:pt x="2768" y="5539"/>
                </a:lnTo>
                <a:lnTo>
                  <a:pt x="0" y="5539"/>
                </a:lnTo>
                <a:lnTo>
                  <a:pt x="0" y="9693"/>
                </a:lnTo>
                <a:lnTo>
                  <a:pt x="1385" y="12462"/>
                </a:lnTo>
                <a:lnTo>
                  <a:pt x="11076" y="16616"/>
                </a:lnTo>
                <a:lnTo>
                  <a:pt x="18003" y="20772"/>
                </a:lnTo>
                <a:lnTo>
                  <a:pt x="23540" y="22153"/>
                </a:lnTo>
                <a:lnTo>
                  <a:pt x="30467" y="23539"/>
                </a:lnTo>
                <a:lnTo>
                  <a:pt x="36003" y="26308"/>
                </a:lnTo>
                <a:lnTo>
                  <a:pt x="49852" y="29080"/>
                </a:lnTo>
                <a:lnTo>
                  <a:pt x="58162" y="30462"/>
                </a:lnTo>
                <a:lnTo>
                  <a:pt x="85857" y="30462"/>
                </a:lnTo>
                <a:lnTo>
                  <a:pt x="106625" y="1385"/>
                </a:lnTo>
                <a:lnTo>
                  <a:pt x="10524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7493670" y="7448249"/>
            <a:ext cx="4540885" cy="396240"/>
            <a:chOff x="7493670" y="7448249"/>
            <a:chExt cx="4540885" cy="396240"/>
          </a:xfrm>
        </p:grpSpPr>
        <p:sp>
          <p:nvSpPr>
            <p:cNvPr id="33" name="object 33"/>
            <p:cNvSpPr/>
            <p:nvPr/>
          </p:nvSpPr>
          <p:spPr>
            <a:xfrm>
              <a:off x="11772540" y="7495329"/>
              <a:ext cx="262255" cy="277495"/>
            </a:xfrm>
            <a:custGeom>
              <a:avLst/>
              <a:gdLst/>
              <a:ahLst/>
              <a:cxnLst/>
              <a:rect l="l" t="t" r="r" b="b"/>
              <a:pathLst>
                <a:path w="262254" h="277495">
                  <a:moveTo>
                    <a:pt x="213249" y="235408"/>
                  </a:moveTo>
                  <a:lnTo>
                    <a:pt x="211866" y="235408"/>
                  </a:lnTo>
                  <a:lnTo>
                    <a:pt x="193862" y="257566"/>
                  </a:lnTo>
                  <a:lnTo>
                    <a:pt x="192481" y="258947"/>
                  </a:lnTo>
                  <a:lnTo>
                    <a:pt x="198017" y="265874"/>
                  </a:lnTo>
                  <a:lnTo>
                    <a:pt x="203558" y="270028"/>
                  </a:lnTo>
                  <a:lnTo>
                    <a:pt x="207712" y="274180"/>
                  </a:lnTo>
                  <a:lnTo>
                    <a:pt x="210480" y="275565"/>
                  </a:lnTo>
                  <a:lnTo>
                    <a:pt x="211866" y="276951"/>
                  </a:lnTo>
                  <a:lnTo>
                    <a:pt x="217403" y="276951"/>
                  </a:lnTo>
                  <a:lnTo>
                    <a:pt x="218789" y="275565"/>
                  </a:lnTo>
                  <a:lnTo>
                    <a:pt x="228136" y="264315"/>
                  </a:lnTo>
                  <a:lnTo>
                    <a:pt x="232031" y="259793"/>
                  </a:lnTo>
                  <a:lnTo>
                    <a:pt x="235407" y="256180"/>
                  </a:lnTo>
                  <a:lnTo>
                    <a:pt x="235407" y="253411"/>
                  </a:lnTo>
                  <a:lnTo>
                    <a:pt x="230775" y="250014"/>
                  </a:lnTo>
                  <a:lnTo>
                    <a:pt x="225366" y="245968"/>
                  </a:lnTo>
                  <a:lnTo>
                    <a:pt x="219437" y="241142"/>
                  </a:lnTo>
                  <a:lnTo>
                    <a:pt x="213249" y="235408"/>
                  </a:lnTo>
                  <a:close/>
                </a:path>
                <a:path w="262254" h="277495">
                  <a:moveTo>
                    <a:pt x="152322" y="184172"/>
                  </a:moveTo>
                  <a:lnTo>
                    <a:pt x="148168" y="184172"/>
                  </a:lnTo>
                  <a:lnTo>
                    <a:pt x="146782" y="185558"/>
                  </a:lnTo>
                  <a:lnTo>
                    <a:pt x="146782" y="186941"/>
                  </a:lnTo>
                  <a:lnTo>
                    <a:pt x="140208" y="195316"/>
                  </a:lnTo>
                  <a:lnTo>
                    <a:pt x="135013" y="203560"/>
                  </a:lnTo>
                  <a:lnTo>
                    <a:pt x="130881" y="211737"/>
                  </a:lnTo>
                  <a:lnTo>
                    <a:pt x="127396" y="220176"/>
                  </a:lnTo>
                  <a:lnTo>
                    <a:pt x="126010" y="228485"/>
                  </a:lnTo>
                  <a:lnTo>
                    <a:pt x="124627" y="232639"/>
                  </a:lnTo>
                  <a:lnTo>
                    <a:pt x="124724" y="241142"/>
                  </a:lnTo>
                  <a:lnTo>
                    <a:pt x="126010" y="243716"/>
                  </a:lnTo>
                  <a:lnTo>
                    <a:pt x="127396" y="247870"/>
                  </a:lnTo>
                  <a:lnTo>
                    <a:pt x="130164" y="252025"/>
                  </a:lnTo>
                  <a:lnTo>
                    <a:pt x="134319" y="254793"/>
                  </a:lnTo>
                  <a:lnTo>
                    <a:pt x="142627" y="254793"/>
                  </a:lnTo>
                  <a:lnTo>
                    <a:pt x="146782" y="252025"/>
                  </a:lnTo>
                  <a:lnTo>
                    <a:pt x="150936" y="247870"/>
                  </a:lnTo>
                  <a:lnTo>
                    <a:pt x="153705" y="243716"/>
                  </a:lnTo>
                  <a:lnTo>
                    <a:pt x="155091" y="239562"/>
                  </a:lnTo>
                  <a:lnTo>
                    <a:pt x="157859" y="234025"/>
                  </a:lnTo>
                  <a:lnTo>
                    <a:pt x="156476" y="231253"/>
                  </a:lnTo>
                  <a:lnTo>
                    <a:pt x="139860" y="231253"/>
                  </a:lnTo>
                  <a:lnTo>
                    <a:pt x="137091" y="228485"/>
                  </a:lnTo>
                  <a:lnTo>
                    <a:pt x="137091" y="218790"/>
                  </a:lnTo>
                  <a:lnTo>
                    <a:pt x="138473" y="211868"/>
                  </a:lnTo>
                  <a:lnTo>
                    <a:pt x="142627" y="204944"/>
                  </a:lnTo>
                  <a:lnTo>
                    <a:pt x="148147" y="193909"/>
                  </a:lnTo>
                  <a:lnTo>
                    <a:pt x="152322" y="186941"/>
                  </a:lnTo>
                  <a:lnTo>
                    <a:pt x="152322" y="184172"/>
                  </a:lnTo>
                  <a:close/>
                </a:path>
                <a:path w="262254" h="277495">
                  <a:moveTo>
                    <a:pt x="72437" y="182787"/>
                  </a:moveTo>
                  <a:lnTo>
                    <a:pt x="56775" y="182787"/>
                  </a:lnTo>
                  <a:lnTo>
                    <a:pt x="59543" y="185558"/>
                  </a:lnTo>
                  <a:lnTo>
                    <a:pt x="60929" y="188327"/>
                  </a:lnTo>
                  <a:lnTo>
                    <a:pt x="60929" y="198022"/>
                  </a:lnTo>
                  <a:lnTo>
                    <a:pt x="52621" y="206330"/>
                  </a:lnTo>
                  <a:lnTo>
                    <a:pt x="49852" y="207713"/>
                  </a:lnTo>
                  <a:lnTo>
                    <a:pt x="30638" y="217838"/>
                  </a:lnTo>
                  <a:lnTo>
                    <a:pt x="16617" y="225368"/>
                  </a:lnTo>
                  <a:lnTo>
                    <a:pt x="7789" y="230301"/>
                  </a:lnTo>
                  <a:lnTo>
                    <a:pt x="4154" y="232639"/>
                  </a:lnTo>
                  <a:lnTo>
                    <a:pt x="2767" y="234025"/>
                  </a:lnTo>
                  <a:lnTo>
                    <a:pt x="0" y="235408"/>
                  </a:lnTo>
                  <a:lnTo>
                    <a:pt x="0" y="238179"/>
                  </a:lnTo>
                  <a:lnTo>
                    <a:pt x="1385" y="239562"/>
                  </a:lnTo>
                  <a:lnTo>
                    <a:pt x="2767" y="239562"/>
                  </a:lnTo>
                  <a:lnTo>
                    <a:pt x="14235" y="237507"/>
                  </a:lnTo>
                  <a:lnTo>
                    <a:pt x="31449" y="234025"/>
                  </a:lnTo>
                  <a:lnTo>
                    <a:pt x="38771" y="232639"/>
                  </a:lnTo>
                  <a:lnTo>
                    <a:pt x="67332" y="200790"/>
                  </a:lnTo>
                  <a:lnTo>
                    <a:pt x="70816" y="189843"/>
                  </a:lnTo>
                  <a:lnTo>
                    <a:pt x="72437" y="182787"/>
                  </a:lnTo>
                  <a:close/>
                </a:path>
                <a:path w="262254" h="277495">
                  <a:moveTo>
                    <a:pt x="257820" y="214636"/>
                  </a:moveTo>
                  <a:lnTo>
                    <a:pt x="213249" y="214636"/>
                  </a:lnTo>
                  <a:lnTo>
                    <a:pt x="214635" y="217407"/>
                  </a:lnTo>
                  <a:lnTo>
                    <a:pt x="220174" y="222944"/>
                  </a:lnTo>
                  <a:lnTo>
                    <a:pt x="224330" y="225717"/>
                  </a:lnTo>
                  <a:lnTo>
                    <a:pt x="229866" y="231253"/>
                  </a:lnTo>
                  <a:lnTo>
                    <a:pt x="238175" y="235408"/>
                  </a:lnTo>
                  <a:lnTo>
                    <a:pt x="239561" y="235408"/>
                  </a:lnTo>
                  <a:lnTo>
                    <a:pt x="245511" y="228636"/>
                  </a:lnTo>
                  <a:lnTo>
                    <a:pt x="250811" y="222773"/>
                  </a:lnTo>
                  <a:lnTo>
                    <a:pt x="255334" y="217688"/>
                  </a:lnTo>
                  <a:lnTo>
                    <a:pt x="257820" y="214636"/>
                  </a:lnTo>
                  <a:close/>
                </a:path>
                <a:path w="262254" h="277495">
                  <a:moveTo>
                    <a:pt x="193862" y="188327"/>
                  </a:moveTo>
                  <a:lnTo>
                    <a:pt x="192481" y="188327"/>
                  </a:lnTo>
                  <a:lnTo>
                    <a:pt x="185729" y="195316"/>
                  </a:lnTo>
                  <a:lnTo>
                    <a:pt x="180017" y="201656"/>
                  </a:lnTo>
                  <a:lnTo>
                    <a:pt x="175343" y="207216"/>
                  </a:lnTo>
                  <a:lnTo>
                    <a:pt x="171810" y="211737"/>
                  </a:lnTo>
                  <a:lnTo>
                    <a:pt x="171708" y="211868"/>
                  </a:lnTo>
                  <a:lnTo>
                    <a:pt x="170322" y="213253"/>
                  </a:lnTo>
                  <a:lnTo>
                    <a:pt x="184171" y="227098"/>
                  </a:lnTo>
                  <a:lnTo>
                    <a:pt x="191094" y="231253"/>
                  </a:lnTo>
                  <a:lnTo>
                    <a:pt x="193862" y="232639"/>
                  </a:lnTo>
                  <a:lnTo>
                    <a:pt x="196635" y="232639"/>
                  </a:lnTo>
                  <a:lnTo>
                    <a:pt x="200789" y="229871"/>
                  </a:lnTo>
                  <a:lnTo>
                    <a:pt x="206326" y="222944"/>
                  </a:lnTo>
                  <a:lnTo>
                    <a:pt x="213249" y="214636"/>
                  </a:lnTo>
                  <a:lnTo>
                    <a:pt x="257820" y="214636"/>
                  </a:lnTo>
                  <a:lnTo>
                    <a:pt x="258947" y="213253"/>
                  </a:lnTo>
                  <a:lnTo>
                    <a:pt x="260332" y="211868"/>
                  </a:lnTo>
                  <a:lnTo>
                    <a:pt x="260333" y="210484"/>
                  </a:lnTo>
                  <a:lnTo>
                    <a:pt x="258947" y="209099"/>
                  </a:lnTo>
                  <a:lnTo>
                    <a:pt x="257316" y="207713"/>
                  </a:lnTo>
                  <a:lnTo>
                    <a:pt x="217403" y="207713"/>
                  </a:lnTo>
                  <a:lnTo>
                    <a:pt x="211973" y="204100"/>
                  </a:lnTo>
                  <a:lnTo>
                    <a:pt x="206152" y="199578"/>
                  </a:lnTo>
                  <a:lnTo>
                    <a:pt x="200072" y="194277"/>
                  </a:lnTo>
                  <a:lnTo>
                    <a:pt x="193862" y="188327"/>
                  </a:lnTo>
                  <a:close/>
                </a:path>
                <a:path w="262254" h="277495">
                  <a:moveTo>
                    <a:pt x="152322" y="220176"/>
                  </a:moveTo>
                  <a:lnTo>
                    <a:pt x="149550" y="220176"/>
                  </a:lnTo>
                  <a:lnTo>
                    <a:pt x="144014" y="231253"/>
                  </a:lnTo>
                  <a:lnTo>
                    <a:pt x="156476" y="231253"/>
                  </a:lnTo>
                  <a:lnTo>
                    <a:pt x="156476" y="224330"/>
                  </a:lnTo>
                  <a:lnTo>
                    <a:pt x="152322" y="220176"/>
                  </a:lnTo>
                  <a:close/>
                </a:path>
                <a:path w="262254" h="277495">
                  <a:moveTo>
                    <a:pt x="236792" y="189712"/>
                  </a:moveTo>
                  <a:lnTo>
                    <a:pt x="235407" y="189712"/>
                  </a:lnTo>
                  <a:lnTo>
                    <a:pt x="218789" y="207713"/>
                  </a:lnTo>
                  <a:lnTo>
                    <a:pt x="257316" y="207713"/>
                  </a:lnTo>
                  <a:lnTo>
                    <a:pt x="246311" y="198366"/>
                  </a:lnTo>
                  <a:lnTo>
                    <a:pt x="241227" y="193909"/>
                  </a:lnTo>
                  <a:lnTo>
                    <a:pt x="236792" y="189712"/>
                  </a:lnTo>
                  <a:close/>
                </a:path>
                <a:path w="262254" h="277495">
                  <a:moveTo>
                    <a:pt x="58157" y="124628"/>
                  </a:moveTo>
                  <a:lnTo>
                    <a:pt x="52621" y="126014"/>
                  </a:lnTo>
                  <a:lnTo>
                    <a:pt x="44311" y="126014"/>
                  </a:lnTo>
                  <a:lnTo>
                    <a:pt x="40157" y="132937"/>
                  </a:lnTo>
                  <a:lnTo>
                    <a:pt x="38771" y="144014"/>
                  </a:lnTo>
                  <a:lnTo>
                    <a:pt x="38771" y="146786"/>
                  </a:lnTo>
                  <a:lnTo>
                    <a:pt x="37388" y="150938"/>
                  </a:lnTo>
                  <a:lnTo>
                    <a:pt x="34616" y="156477"/>
                  </a:lnTo>
                  <a:lnTo>
                    <a:pt x="33267" y="161886"/>
                  </a:lnTo>
                  <a:lnTo>
                    <a:pt x="33234" y="162018"/>
                  </a:lnTo>
                  <a:lnTo>
                    <a:pt x="31849" y="164786"/>
                  </a:lnTo>
                  <a:lnTo>
                    <a:pt x="31914" y="171840"/>
                  </a:lnTo>
                  <a:lnTo>
                    <a:pt x="34616" y="177250"/>
                  </a:lnTo>
                  <a:lnTo>
                    <a:pt x="37388" y="181404"/>
                  </a:lnTo>
                  <a:lnTo>
                    <a:pt x="42925" y="184172"/>
                  </a:lnTo>
                  <a:lnTo>
                    <a:pt x="54002" y="184172"/>
                  </a:lnTo>
                  <a:lnTo>
                    <a:pt x="56775" y="182787"/>
                  </a:lnTo>
                  <a:lnTo>
                    <a:pt x="72437" y="182787"/>
                  </a:lnTo>
                  <a:lnTo>
                    <a:pt x="73392" y="178635"/>
                  </a:lnTo>
                  <a:lnTo>
                    <a:pt x="74775" y="178635"/>
                  </a:lnTo>
                  <a:lnTo>
                    <a:pt x="84382" y="173398"/>
                  </a:lnTo>
                  <a:lnTo>
                    <a:pt x="92430" y="167902"/>
                  </a:lnTo>
                  <a:lnTo>
                    <a:pt x="98922" y="161886"/>
                  </a:lnTo>
                  <a:lnTo>
                    <a:pt x="99833" y="160632"/>
                  </a:lnTo>
                  <a:lnTo>
                    <a:pt x="76160" y="160632"/>
                  </a:lnTo>
                  <a:lnTo>
                    <a:pt x="73392" y="159246"/>
                  </a:lnTo>
                  <a:lnTo>
                    <a:pt x="73324" y="157863"/>
                  </a:lnTo>
                  <a:lnTo>
                    <a:pt x="73257" y="156477"/>
                  </a:lnTo>
                  <a:lnTo>
                    <a:pt x="73189" y="155092"/>
                  </a:lnTo>
                  <a:lnTo>
                    <a:pt x="62311" y="127397"/>
                  </a:lnTo>
                  <a:lnTo>
                    <a:pt x="58157" y="124628"/>
                  </a:lnTo>
                  <a:close/>
                </a:path>
                <a:path w="262254" h="277495">
                  <a:moveTo>
                    <a:pt x="161462" y="155092"/>
                  </a:moveTo>
                  <a:lnTo>
                    <a:pt x="105242" y="155092"/>
                  </a:lnTo>
                  <a:lnTo>
                    <a:pt x="107837" y="162406"/>
                  </a:lnTo>
                  <a:lnTo>
                    <a:pt x="111470" y="167902"/>
                  </a:lnTo>
                  <a:lnTo>
                    <a:pt x="116143" y="171840"/>
                  </a:lnTo>
                  <a:lnTo>
                    <a:pt x="122085" y="174588"/>
                  </a:lnTo>
                  <a:lnTo>
                    <a:pt x="124841" y="174588"/>
                  </a:lnTo>
                  <a:lnTo>
                    <a:pt x="127396" y="175864"/>
                  </a:lnTo>
                  <a:lnTo>
                    <a:pt x="128781" y="175864"/>
                  </a:lnTo>
                  <a:lnTo>
                    <a:pt x="137068" y="174588"/>
                  </a:lnTo>
                  <a:lnTo>
                    <a:pt x="145225" y="170845"/>
                  </a:lnTo>
                  <a:lnTo>
                    <a:pt x="153095" y="164786"/>
                  </a:lnTo>
                  <a:lnTo>
                    <a:pt x="160630" y="156477"/>
                  </a:lnTo>
                  <a:lnTo>
                    <a:pt x="161462" y="155092"/>
                  </a:lnTo>
                  <a:close/>
                </a:path>
                <a:path w="262254" h="277495">
                  <a:moveTo>
                    <a:pt x="218341" y="124628"/>
                  </a:moveTo>
                  <a:lnTo>
                    <a:pt x="196635" y="124628"/>
                  </a:lnTo>
                  <a:lnTo>
                    <a:pt x="199403" y="126014"/>
                  </a:lnTo>
                  <a:lnTo>
                    <a:pt x="200789" y="127397"/>
                  </a:lnTo>
                  <a:lnTo>
                    <a:pt x="203558" y="132937"/>
                  </a:lnTo>
                  <a:lnTo>
                    <a:pt x="203558" y="138478"/>
                  </a:lnTo>
                  <a:lnTo>
                    <a:pt x="202171" y="145401"/>
                  </a:lnTo>
                  <a:lnTo>
                    <a:pt x="202171" y="148169"/>
                  </a:lnTo>
                  <a:lnTo>
                    <a:pt x="200789" y="150938"/>
                  </a:lnTo>
                  <a:lnTo>
                    <a:pt x="200789" y="153709"/>
                  </a:lnTo>
                  <a:lnTo>
                    <a:pt x="199403" y="156477"/>
                  </a:lnTo>
                  <a:lnTo>
                    <a:pt x="202105" y="161886"/>
                  </a:lnTo>
                  <a:lnTo>
                    <a:pt x="202171" y="162018"/>
                  </a:lnTo>
                  <a:lnTo>
                    <a:pt x="204943" y="162018"/>
                  </a:lnTo>
                  <a:lnTo>
                    <a:pt x="206326" y="160632"/>
                  </a:lnTo>
                  <a:lnTo>
                    <a:pt x="213271" y="135425"/>
                  </a:lnTo>
                  <a:lnTo>
                    <a:pt x="218341" y="124628"/>
                  </a:lnTo>
                  <a:close/>
                </a:path>
                <a:path w="262254" h="277495">
                  <a:moveTo>
                    <a:pt x="117701" y="0"/>
                  </a:moveTo>
                  <a:lnTo>
                    <a:pt x="116319" y="0"/>
                  </a:lnTo>
                  <a:lnTo>
                    <a:pt x="116319" y="1386"/>
                  </a:lnTo>
                  <a:lnTo>
                    <a:pt x="105242" y="23540"/>
                  </a:lnTo>
                  <a:lnTo>
                    <a:pt x="102469" y="34621"/>
                  </a:lnTo>
                  <a:lnTo>
                    <a:pt x="102469" y="137091"/>
                  </a:lnTo>
                  <a:lnTo>
                    <a:pt x="101086" y="142632"/>
                  </a:lnTo>
                  <a:lnTo>
                    <a:pt x="98315" y="146786"/>
                  </a:lnTo>
                  <a:lnTo>
                    <a:pt x="90006" y="155092"/>
                  </a:lnTo>
                  <a:lnTo>
                    <a:pt x="85851" y="157863"/>
                  </a:lnTo>
                  <a:lnTo>
                    <a:pt x="80314" y="159246"/>
                  </a:lnTo>
                  <a:lnTo>
                    <a:pt x="77547" y="160632"/>
                  </a:lnTo>
                  <a:lnTo>
                    <a:pt x="99833" y="160632"/>
                  </a:lnTo>
                  <a:lnTo>
                    <a:pt x="103855" y="155092"/>
                  </a:lnTo>
                  <a:lnTo>
                    <a:pt x="161462" y="155092"/>
                  </a:lnTo>
                  <a:lnTo>
                    <a:pt x="164786" y="149555"/>
                  </a:lnTo>
                  <a:lnTo>
                    <a:pt x="168940" y="144014"/>
                  </a:lnTo>
                  <a:lnTo>
                    <a:pt x="173369" y="138478"/>
                  </a:lnTo>
                  <a:lnTo>
                    <a:pt x="135704" y="138478"/>
                  </a:lnTo>
                  <a:lnTo>
                    <a:pt x="130164" y="137091"/>
                  </a:lnTo>
                  <a:lnTo>
                    <a:pt x="126010" y="134324"/>
                  </a:lnTo>
                  <a:lnTo>
                    <a:pt x="120473" y="131551"/>
                  </a:lnTo>
                  <a:lnTo>
                    <a:pt x="117701" y="126014"/>
                  </a:lnTo>
                  <a:lnTo>
                    <a:pt x="116319" y="119087"/>
                  </a:lnTo>
                  <a:lnTo>
                    <a:pt x="116319" y="106629"/>
                  </a:lnTo>
                  <a:lnTo>
                    <a:pt x="114932" y="99702"/>
                  </a:lnTo>
                  <a:lnTo>
                    <a:pt x="116319" y="51239"/>
                  </a:lnTo>
                  <a:lnTo>
                    <a:pt x="117356" y="37238"/>
                  </a:lnTo>
                  <a:lnTo>
                    <a:pt x="118394" y="24408"/>
                  </a:lnTo>
                  <a:lnTo>
                    <a:pt x="119434" y="12876"/>
                  </a:lnTo>
                  <a:lnTo>
                    <a:pt x="120473" y="2772"/>
                  </a:lnTo>
                  <a:lnTo>
                    <a:pt x="120473" y="1386"/>
                  </a:lnTo>
                  <a:lnTo>
                    <a:pt x="119087" y="1386"/>
                  </a:lnTo>
                  <a:lnTo>
                    <a:pt x="117701" y="0"/>
                  </a:lnTo>
                  <a:close/>
                </a:path>
                <a:path w="262254" h="277495">
                  <a:moveTo>
                    <a:pt x="202171" y="101088"/>
                  </a:moveTo>
                  <a:lnTo>
                    <a:pt x="193862" y="101088"/>
                  </a:lnTo>
                  <a:lnTo>
                    <a:pt x="188325" y="102475"/>
                  </a:lnTo>
                  <a:lnTo>
                    <a:pt x="182786" y="108010"/>
                  </a:lnTo>
                  <a:lnTo>
                    <a:pt x="175863" y="116320"/>
                  </a:lnTo>
                  <a:lnTo>
                    <a:pt x="170908" y="123028"/>
                  </a:lnTo>
                  <a:lnTo>
                    <a:pt x="166342" y="128437"/>
                  </a:lnTo>
                  <a:lnTo>
                    <a:pt x="162036" y="132289"/>
                  </a:lnTo>
                  <a:lnTo>
                    <a:pt x="157859" y="134324"/>
                  </a:lnTo>
                  <a:lnTo>
                    <a:pt x="153705" y="137091"/>
                  </a:lnTo>
                  <a:lnTo>
                    <a:pt x="148168" y="138478"/>
                  </a:lnTo>
                  <a:lnTo>
                    <a:pt x="173369" y="138478"/>
                  </a:lnTo>
                  <a:lnTo>
                    <a:pt x="180017" y="130168"/>
                  </a:lnTo>
                  <a:lnTo>
                    <a:pt x="185554" y="126014"/>
                  </a:lnTo>
                  <a:lnTo>
                    <a:pt x="192481" y="124628"/>
                  </a:lnTo>
                  <a:lnTo>
                    <a:pt x="218341" y="124628"/>
                  </a:lnTo>
                  <a:lnTo>
                    <a:pt x="223462" y="113724"/>
                  </a:lnTo>
                  <a:lnTo>
                    <a:pt x="223585" y="113551"/>
                  </a:lnTo>
                  <a:lnTo>
                    <a:pt x="211866" y="113551"/>
                  </a:lnTo>
                  <a:lnTo>
                    <a:pt x="211866" y="112165"/>
                  </a:lnTo>
                  <a:lnTo>
                    <a:pt x="210480" y="112165"/>
                  </a:lnTo>
                  <a:lnTo>
                    <a:pt x="210480" y="110783"/>
                  </a:lnTo>
                  <a:lnTo>
                    <a:pt x="207712" y="103856"/>
                  </a:lnTo>
                  <a:lnTo>
                    <a:pt x="202171" y="101088"/>
                  </a:lnTo>
                  <a:close/>
                </a:path>
                <a:path w="262254" h="277495">
                  <a:moveTo>
                    <a:pt x="261715" y="51239"/>
                  </a:moveTo>
                  <a:lnTo>
                    <a:pt x="260333" y="51239"/>
                  </a:lnTo>
                  <a:lnTo>
                    <a:pt x="244970" y="62922"/>
                  </a:lnTo>
                  <a:lnTo>
                    <a:pt x="231944" y="77202"/>
                  </a:lnTo>
                  <a:lnTo>
                    <a:pt x="220996" y="94078"/>
                  </a:lnTo>
                  <a:lnTo>
                    <a:pt x="211866" y="113551"/>
                  </a:lnTo>
                  <a:lnTo>
                    <a:pt x="223585" y="113551"/>
                  </a:lnTo>
                  <a:lnTo>
                    <a:pt x="236509" y="95397"/>
                  </a:lnTo>
                  <a:lnTo>
                    <a:pt x="252025" y="80316"/>
                  </a:lnTo>
                  <a:lnTo>
                    <a:pt x="257561" y="69239"/>
                  </a:lnTo>
                  <a:lnTo>
                    <a:pt x="257561" y="65084"/>
                  </a:lnTo>
                  <a:lnTo>
                    <a:pt x="261715" y="56776"/>
                  </a:lnTo>
                  <a:lnTo>
                    <a:pt x="261715" y="5123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451280" y="7487021"/>
              <a:ext cx="301873" cy="249256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1289260" y="7478715"/>
              <a:ext cx="206375" cy="296545"/>
            </a:xfrm>
            <a:custGeom>
              <a:avLst/>
              <a:gdLst/>
              <a:ahLst/>
              <a:cxnLst/>
              <a:rect l="l" t="t" r="r" b="b"/>
              <a:pathLst>
                <a:path w="206375" h="296545">
                  <a:moveTo>
                    <a:pt x="23544" y="150938"/>
                  </a:moveTo>
                  <a:lnTo>
                    <a:pt x="22158" y="152319"/>
                  </a:lnTo>
                  <a:lnTo>
                    <a:pt x="19390" y="153705"/>
                  </a:lnTo>
                  <a:lnTo>
                    <a:pt x="18003" y="155092"/>
                  </a:lnTo>
                  <a:lnTo>
                    <a:pt x="18003" y="156474"/>
                  </a:lnTo>
                  <a:lnTo>
                    <a:pt x="9932" y="179301"/>
                  </a:lnTo>
                  <a:lnTo>
                    <a:pt x="4328" y="199921"/>
                  </a:lnTo>
                  <a:lnTo>
                    <a:pt x="1060" y="218205"/>
                  </a:lnTo>
                  <a:lnTo>
                    <a:pt x="0" y="234021"/>
                  </a:lnTo>
                  <a:lnTo>
                    <a:pt x="0" y="249254"/>
                  </a:lnTo>
                  <a:lnTo>
                    <a:pt x="20688" y="286577"/>
                  </a:lnTo>
                  <a:lnTo>
                    <a:pt x="40158" y="294948"/>
                  </a:lnTo>
                  <a:lnTo>
                    <a:pt x="42931" y="294948"/>
                  </a:lnTo>
                  <a:lnTo>
                    <a:pt x="45698" y="296334"/>
                  </a:lnTo>
                  <a:lnTo>
                    <a:pt x="48467" y="296334"/>
                  </a:lnTo>
                  <a:lnTo>
                    <a:pt x="66404" y="294235"/>
                  </a:lnTo>
                  <a:lnTo>
                    <a:pt x="82913" y="287853"/>
                  </a:lnTo>
                  <a:lnTo>
                    <a:pt x="98123" y="277056"/>
                  </a:lnTo>
                  <a:lnTo>
                    <a:pt x="112165" y="261716"/>
                  </a:lnTo>
                  <a:lnTo>
                    <a:pt x="114986" y="257562"/>
                  </a:lnTo>
                  <a:lnTo>
                    <a:pt x="56776" y="257562"/>
                  </a:lnTo>
                  <a:lnTo>
                    <a:pt x="46131" y="256783"/>
                  </a:lnTo>
                  <a:lnTo>
                    <a:pt x="15406" y="231252"/>
                  </a:lnTo>
                  <a:lnTo>
                    <a:pt x="12463" y="213250"/>
                  </a:lnTo>
                  <a:lnTo>
                    <a:pt x="12858" y="207711"/>
                  </a:lnTo>
                  <a:lnTo>
                    <a:pt x="12961" y="206261"/>
                  </a:lnTo>
                  <a:lnTo>
                    <a:pt x="14369" y="197844"/>
                  </a:lnTo>
                  <a:lnTo>
                    <a:pt x="16555" y="188129"/>
                  </a:lnTo>
                  <a:lnTo>
                    <a:pt x="19300" y="177592"/>
                  </a:lnTo>
                  <a:lnTo>
                    <a:pt x="19390" y="177246"/>
                  </a:lnTo>
                  <a:lnTo>
                    <a:pt x="22158" y="162015"/>
                  </a:lnTo>
                  <a:lnTo>
                    <a:pt x="24926" y="155092"/>
                  </a:lnTo>
                  <a:lnTo>
                    <a:pt x="24926" y="152319"/>
                  </a:lnTo>
                  <a:lnTo>
                    <a:pt x="23544" y="150938"/>
                  </a:lnTo>
                  <a:close/>
                </a:path>
                <a:path w="206375" h="296545">
                  <a:moveTo>
                    <a:pt x="162018" y="0"/>
                  </a:moveTo>
                  <a:lnTo>
                    <a:pt x="160632" y="0"/>
                  </a:lnTo>
                  <a:lnTo>
                    <a:pt x="155937" y="8804"/>
                  </a:lnTo>
                  <a:lnTo>
                    <a:pt x="152151" y="16442"/>
                  </a:lnTo>
                  <a:lnTo>
                    <a:pt x="149144" y="22782"/>
                  </a:lnTo>
                  <a:lnTo>
                    <a:pt x="146786" y="27694"/>
                  </a:lnTo>
                  <a:lnTo>
                    <a:pt x="142726" y="67853"/>
                  </a:lnTo>
                  <a:lnTo>
                    <a:pt x="142632" y="138474"/>
                  </a:lnTo>
                  <a:lnTo>
                    <a:pt x="142981" y="145397"/>
                  </a:lnTo>
                  <a:lnTo>
                    <a:pt x="142977" y="160110"/>
                  </a:lnTo>
                  <a:lnTo>
                    <a:pt x="142242" y="169825"/>
                  </a:lnTo>
                  <a:lnTo>
                    <a:pt x="141403" y="177246"/>
                  </a:lnTo>
                  <a:lnTo>
                    <a:pt x="141364" y="177592"/>
                  </a:lnTo>
                  <a:lnTo>
                    <a:pt x="141246" y="178633"/>
                  </a:lnTo>
                  <a:lnTo>
                    <a:pt x="123243" y="222944"/>
                  </a:lnTo>
                  <a:lnTo>
                    <a:pt x="85857" y="252022"/>
                  </a:lnTo>
                  <a:lnTo>
                    <a:pt x="56776" y="257562"/>
                  </a:lnTo>
                  <a:lnTo>
                    <a:pt x="114986" y="257562"/>
                  </a:lnTo>
                  <a:lnTo>
                    <a:pt x="129800" y="235752"/>
                  </a:lnTo>
                  <a:lnTo>
                    <a:pt x="143150" y="207711"/>
                  </a:lnTo>
                  <a:lnTo>
                    <a:pt x="152086" y="177592"/>
                  </a:lnTo>
                  <a:lnTo>
                    <a:pt x="156477" y="145397"/>
                  </a:lnTo>
                  <a:lnTo>
                    <a:pt x="156477" y="123243"/>
                  </a:lnTo>
                  <a:lnTo>
                    <a:pt x="183706" y="123243"/>
                  </a:lnTo>
                  <a:lnTo>
                    <a:pt x="188327" y="120470"/>
                  </a:lnTo>
                  <a:lnTo>
                    <a:pt x="192481" y="113548"/>
                  </a:lnTo>
                  <a:lnTo>
                    <a:pt x="196636" y="105239"/>
                  </a:lnTo>
                  <a:lnTo>
                    <a:pt x="198022" y="103852"/>
                  </a:lnTo>
                  <a:lnTo>
                    <a:pt x="202175" y="91394"/>
                  </a:lnTo>
                  <a:lnTo>
                    <a:pt x="185558" y="91394"/>
                  </a:lnTo>
                  <a:lnTo>
                    <a:pt x="178635" y="90007"/>
                  </a:lnTo>
                  <a:lnTo>
                    <a:pt x="174481" y="90007"/>
                  </a:lnTo>
                  <a:lnTo>
                    <a:pt x="168941" y="87238"/>
                  </a:lnTo>
                  <a:lnTo>
                    <a:pt x="164786" y="81699"/>
                  </a:lnTo>
                  <a:lnTo>
                    <a:pt x="160632" y="77544"/>
                  </a:lnTo>
                  <a:lnTo>
                    <a:pt x="157863" y="72003"/>
                  </a:lnTo>
                  <a:lnTo>
                    <a:pt x="157863" y="67853"/>
                  </a:lnTo>
                  <a:lnTo>
                    <a:pt x="158029" y="58072"/>
                  </a:lnTo>
                  <a:lnTo>
                    <a:pt x="158144" y="51257"/>
                  </a:lnTo>
                  <a:lnTo>
                    <a:pt x="159049" y="35224"/>
                  </a:lnTo>
                  <a:lnTo>
                    <a:pt x="159074" y="34791"/>
                  </a:lnTo>
                  <a:lnTo>
                    <a:pt x="160783" y="18585"/>
                  </a:lnTo>
                  <a:lnTo>
                    <a:pt x="163400" y="2768"/>
                  </a:lnTo>
                  <a:lnTo>
                    <a:pt x="163400" y="1383"/>
                  </a:lnTo>
                  <a:lnTo>
                    <a:pt x="162018" y="0"/>
                  </a:lnTo>
                  <a:close/>
                </a:path>
                <a:path w="206375" h="296545">
                  <a:moveTo>
                    <a:pt x="183706" y="123243"/>
                  </a:moveTo>
                  <a:lnTo>
                    <a:pt x="156477" y="123243"/>
                  </a:lnTo>
                  <a:lnTo>
                    <a:pt x="163400" y="126011"/>
                  </a:lnTo>
                  <a:lnTo>
                    <a:pt x="166173" y="127397"/>
                  </a:lnTo>
                  <a:lnTo>
                    <a:pt x="173095" y="128779"/>
                  </a:lnTo>
                  <a:lnTo>
                    <a:pt x="177250" y="127397"/>
                  </a:lnTo>
                  <a:lnTo>
                    <a:pt x="181404" y="124625"/>
                  </a:lnTo>
                  <a:lnTo>
                    <a:pt x="183706" y="123243"/>
                  </a:lnTo>
                  <a:close/>
                </a:path>
                <a:path w="206375" h="296545">
                  <a:moveTo>
                    <a:pt x="203559" y="67853"/>
                  </a:moveTo>
                  <a:lnTo>
                    <a:pt x="202176" y="67853"/>
                  </a:lnTo>
                  <a:lnTo>
                    <a:pt x="200790" y="70622"/>
                  </a:lnTo>
                  <a:lnTo>
                    <a:pt x="199403" y="72003"/>
                  </a:lnTo>
                  <a:lnTo>
                    <a:pt x="198022" y="76158"/>
                  </a:lnTo>
                  <a:lnTo>
                    <a:pt x="196636" y="78930"/>
                  </a:lnTo>
                  <a:lnTo>
                    <a:pt x="191095" y="87238"/>
                  </a:lnTo>
                  <a:lnTo>
                    <a:pt x="185558" y="91394"/>
                  </a:lnTo>
                  <a:lnTo>
                    <a:pt x="202175" y="91394"/>
                  </a:lnTo>
                  <a:lnTo>
                    <a:pt x="204944" y="83084"/>
                  </a:lnTo>
                  <a:lnTo>
                    <a:pt x="204944" y="78930"/>
                  </a:lnTo>
                  <a:lnTo>
                    <a:pt x="206330" y="76158"/>
                  </a:lnTo>
                  <a:lnTo>
                    <a:pt x="206330" y="72003"/>
                  </a:lnTo>
                  <a:lnTo>
                    <a:pt x="204944" y="70622"/>
                  </a:lnTo>
                  <a:lnTo>
                    <a:pt x="203559" y="6785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493670" y="7448249"/>
              <a:ext cx="3760972" cy="396039"/>
            </a:xfrm>
            <a:prstGeom prst="rect">
              <a:avLst/>
            </a:prstGeom>
          </p:spPr>
        </p:pic>
      </p:grpSp>
      <p:sp>
        <p:nvSpPr>
          <p:cNvPr id="37" name="object 37"/>
          <p:cNvSpPr/>
          <p:nvPr/>
        </p:nvSpPr>
        <p:spPr>
          <a:xfrm>
            <a:off x="12138112" y="8297287"/>
            <a:ext cx="106680" cy="32384"/>
          </a:xfrm>
          <a:custGeom>
            <a:avLst/>
            <a:gdLst/>
            <a:ahLst/>
            <a:cxnLst/>
            <a:rect l="l" t="t" r="r" b="b"/>
            <a:pathLst>
              <a:path w="106679" h="32384">
                <a:moveTo>
                  <a:pt x="69239" y="30463"/>
                </a:moveTo>
                <a:lnTo>
                  <a:pt x="58162" y="30463"/>
                </a:lnTo>
                <a:lnTo>
                  <a:pt x="63698" y="31849"/>
                </a:lnTo>
                <a:lnTo>
                  <a:pt x="69239" y="30463"/>
                </a:lnTo>
                <a:close/>
              </a:path>
              <a:path w="106679" h="32384">
                <a:moveTo>
                  <a:pt x="105242" y="0"/>
                </a:moveTo>
                <a:lnTo>
                  <a:pt x="98315" y="0"/>
                </a:lnTo>
                <a:lnTo>
                  <a:pt x="92779" y="2768"/>
                </a:lnTo>
                <a:lnTo>
                  <a:pt x="88624" y="2768"/>
                </a:lnTo>
                <a:lnTo>
                  <a:pt x="79796" y="3591"/>
                </a:lnTo>
                <a:lnTo>
                  <a:pt x="59024" y="4715"/>
                </a:lnTo>
                <a:lnTo>
                  <a:pt x="47081" y="5537"/>
                </a:lnTo>
                <a:lnTo>
                  <a:pt x="2768" y="5537"/>
                </a:lnTo>
                <a:lnTo>
                  <a:pt x="0" y="6922"/>
                </a:lnTo>
                <a:lnTo>
                  <a:pt x="0" y="9691"/>
                </a:lnTo>
                <a:lnTo>
                  <a:pt x="1385" y="12463"/>
                </a:lnTo>
                <a:lnTo>
                  <a:pt x="11076" y="17999"/>
                </a:lnTo>
                <a:lnTo>
                  <a:pt x="18003" y="20772"/>
                </a:lnTo>
                <a:lnTo>
                  <a:pt x="23540" y="22153"/>
                </a:lnTo>
                <a:lnTo>
                  <a:pt x="30467" y="24926"/>
                </a:lnTo>
                <a:lnTo>
                  <a:pt x="36003" y="26309"/>
                </a:lnTo>
                <a:lnTo>
                  <a:pt x="42925" y="27694"/>
                </a:lnTo>
                <a:lnTo>
                  <a:pt x="49852" y="30463"/>
                </a:lnTo>
                <a:lnTo>
                  <a:pt x="85857" y="30463"/>
                </a:lnTo>
                <a:lnTo>
                  <a:pt x="90011" y="29080"/>
                </a:lnTo>
                <a:lnTo>
                  <a:pt x="106625" y="4154"/>
                </a:lnTo>
                <a:lnTo>
                  <a:pt x="106625" y="1383"/>
                </a:lnTo>
                <a:lnTo>
                  <a:pt x="10524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object 38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885931" y="8024490"/>
            <a:ext cx="7148324" cy="420965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105674" y="8035336"/>
            <a:ext cx="3712510" cy="384958"/>
          </a:xfrm>
          <a:prstGeom prst="rect">
            <a:avLst/>
          </a:prstGeom>
        </p:spPr>
      </p:pic>
      <p:grpSp>
        <p:nvGrpSpPr>
          <p:cNvPr id="40" name="object 40"/>
          <p:cNvGrpSpPr/>
          <p:nvPr/>
        </p:nvGrpSpPr>
        <p:grpSpPr>
          <a:xfrm>
            <a:off x="7343942" y="543391"/>
            <a:ext cx="1454785" cy="596265"/>
            <a:chOff x="7343942" y="543391"/>
            <a:chExt cx="1454785" cy="596265"/>
          </a:xfrm>
        </p:grpSpPr>
        <p:sp>
          <p:nvSpPr>
            <p:cNvPr id="41" name="object 41"/>
            <p:cNvSpPr/>
            <p:nvPr/>
          </p:nvSpPr>
          <p:spPr>
            <a:xfrm>
              <a:off x="7343942" y="690573"/>
              <a:ext cx="227329" cy="424815"/>
            </a:xfrm>
            <a:custGeom>
              <a:avLst/>
              <a:gdLst/>
              <a:ahLst/>
              <a:cxnLst/>
              <a:rect l="l" t="t" r="r" b="b"/>
              <a:pathLst>
                <a:path w="227329" h="424815">
                  <a:moveTo>
                    <a:pt x="152373" y="353231"/>
                  </a:moveTo>
                  <a:lnTo>
                    <a:pt x="145446" y="353231"/>
                  </a:lnTo>
                  <a:lnTo>
                    <a:pt x="129866" y="367084"/>
                  </a:lnTo>
                  <a:lnTo>
                    <a:pt x="124725" y="374308"/>
                  </a:lnTo>
                  <a:lnTo>
                    <a:pt x="119909" y="380721"/>
                  </a:lnTo>
                  <a:lnTo>
                    <a:pt x="115742" y="386808"/>
                  </a:lnTo>
                  <a:lnTo>
                    <a:pt x="112549" y="393058"/>
                  </a:lnTo>
                  <a:lnTo>
                    <a:pt x="118989" y="401499"/>
                  </a:lnTo>
                  <a:lnTo>
                    <a:pt x="147179" y="424226"/>
                  </a:lnTo>
                  <a:lnTo>
                    <a:pt x="155836" y="424226"/>
                  </a:lnTo>
                  <a:lnTo>
                    <a:pt x="157567" y="422495"/>
                  </a:lnTo>
                  <a:lnTo>
                    <a:pt x="165360" y="415677"/>
                  </a:lnTo>
                  <a:lnTo>
                    <a:pt x="173152" y="408209"/>
                  </a:lnTo>
                  <a:lnTo>
                    <a:pt x="180944" y="400093"/>
                  </a:lnTo>
                  <a:lnTo>
                    <a:pt x="188737" y="391326"/>
                  </a:lnTo>
                  <a:lnTo>
                    <a:pt x="188737" y="382668"/>
                  </a:lnTo>
                  <a:lnTo>
                    <a:pt x="179646" y="375877"/>
                  </a:lnTo>
                  <a:lnTo>
                    <a:pt x="170555" y="368599"/>
                  </a:lnTo>
                  <a:lnTo>
                    <a:pt x="161464" y="360996"/>
                  </a:lnTo>
                  <a:lnTo>
                    <a:pt x="152373" y="353231"/>
                  </a:lnTo>
                  <a:close/>
                </a:path>
                <a:path w="227329" h="424815">
                  <a:moveTo>
                    <a:pt x="219905" y="330724"/>
                  </a:moveTo>
                  <a:lnTo>
                    <a:pt x="148910" y="330724"/>
                  </a:lnTo>
                  <a:lnTo>
                    <a:pt x="148910" y="334187"/>
                  </a:lnTo>
                  <a:lnTo>
                    <a:pt x="162763" y="348040"/>
                  </a:lnTo>
                  <a:lnTo>
                    <a:pt x="167957" y="351500"/>
                  </a:lnTo>
                  <a:lnTo>
                    <a:pt x="173153" y="356694"/>
                  </a:lnTo>
                  <a:lnTo>
                    <a:pt x="174884" y="356694"/>
                  </a:lnTo>
                  <a:lnTo>
                    <a:pt x="176616" y="358427"/>
                  </a:lnTo>
                  <a:lnTo>
                    <a:pt x="180078" y="358427"/>
                  </a:lnTo>
                  <a:lnTo>
                    <a:pt x="181810" y="361889"/>
                  </a:lnTo>
                  <a:lnTo>
                    <a:pt x="190468" y="361889"/>
                  </a:lnTo>
                  <a:lnTo>
                    <a:pt x="193931" y="360158"/>
                  </a:lnTo>
                  <a:lnTo>
                    <a:pt x="195663" y="358427"/>
                  </a:lnTo>
                  <a:lnTo>
                    <a:pt x="219905" y="330724"/>
                  </a:lnTo>
                  <a:close/>
                </a:path>
                <a:path w="227329" h="424815">
                  <a:moveTo>
                    <a:pt x="122939" y="280507"/>
                  </a:moveTo>
                  <a:lnTo>
                    <a:pt x="116013" y="280507"/>
                  </a:lnTo>
                  <a:lnTo>
                    <a:pt x="79649" y="318603"/>
                  </a:lnTo>
                  <a:lnTo>
                    <a:pt x="79649" y="325530"/>
                  </a:lnTo>
                  <a:lnTo>
                    <a:pt x="85818" y="332699"/>
                  </a:lnTo>
                  <a:lnTo>
                    <a:pt x="117745" y="358427"/>
                  </a:lnTo>
                  <a:lnTo>
                    <a:pt x="122939" y="358427"/>
                  </a:lnTo>
                  <a:lnTo>
                    <a:pt x="129866" y="354963"/>
                  </a:lnTo>
                  <a:lnTo>
                    <a:pt x="142633" y="340247"/>
                  </a:lnTo>
                  <a:lnTo>
                    <a:pt x="146664" y="334999"/>
                  </a:lnTo>
                  <a:lnTo>
                    <a:pt x="148910" y="330724"/>
                  </a:lnTo>
                  <a:lnTo>
                    <a:pt x="219905" y="330724"/>
                  </a:lnTo>
                  <a:lnTo>
                    <a:pt x="225101" y="325530"/>
                  </a:lnTo>
                  <a:lnTo>
                    <a:pt x="226832" y="320334"/>
                  </a:lnTo>
                  <a:lnTo>
                    <a:pt x="225101" y="315140"/>
                  </a:lnTo>
                  <a:lnTo>
                    <a:pt x="217696" y="309944"/>
                  </a:lnTo>
                  <a:lnTo>
                    <a:pt x="155836" y="309944"/>
                  </a:lnTo>
                  <a:lnTo>
                    <a:pt x="148910" y="303019"/>
                  </a:lnTo>
                  <a:lnTo>
                    <a:pt x="141983" y="297823"/>
                  </a:lnTo>
                  <a:lnTo>
                    <a:pt x="137790" y="293657"/>
                  </a:lnTo>
                  <a:lnTo>
                    <a:pt x="133111" y="289166"/>
                  </a:lnTo>
                  <a:lnTo>
                    <a:pt x="128107" y="284674"/>
                  </a:lnTo>
                  <a:lnTo>
                    <a:pt x="122939" y="280507"/>
                  </a:lnTo>
                  <a:close/>
                </a:path>
                <a:path w="227329" h="424815">
                  <a:moveTo>
                    <a:pt x="188737" y="283970"/>
                  </a:moveTo>
                  <a:lnTo>
                    <a:pt x="180078" y="283970"/>
                  </a:lnTo>
                  <a:lnTo>
                    <a:pt x="155836" y="309944"/>
                  </a:lnTo>
                  <a:lnTo>
                    <a:pt x="217696" y="309944"/>
                  </a:lnTo>
                  <a:lnTo>
                    <a:pt x="215036" y="308078"/>
                  </a:lnTo>
                  <a:lnTo>
                    <a:pt x="205620" y="300204"/>
                  </a:lnTo>
                  <a:lnTo>
                    <a:pt x="196854" y="292006"/>
                  </a:lnTo>
                  <a:lnTo>
                    <a:pt x="188737" y="283970"/>
                  </a:lnTo>
                  <a:close/>
                </a:path>
                <a:path w="227329" h="424815">
                  <a:moveTo>
                    <a:pt x="12120" y="251071"/>
                  </a:moveTo>
                  <a:lnTo>
                    <a:pt x="3463" y="251071"/>
                  </a:lnTo>
                  <a:lnTo>
                    <a:pt x="0" y="254534"/>
                  </a:lnTo>
                  <a:lnTo>
                    <a:pt x="0" y="259728"/>
                  </a:lnTo>
                  <a:lnTo>
                    <a:pt x="10389" y="275313"/>
                  </a:lnTo>
                  <a:lnTo>
                    <a:pt x="48480" y="287434"/>
                  </a:lnTo>
                  <a:lnTo>
                    <a:pt x="64065" y="287434"/>
                  </a:lnTo>
                  <a:lnTo>
                    <a:pt x="70991" y="285703"/>
                  </a:lnTo>
                  <a:lnTo>
                    <a:pt x="90472" y="277586"/>
                  </a:lnTo>
                  <a:lnTo>
                    <a:pt x="107355" y="263625"/>
                  </a:lnTo>
                  <a:lnTo>
                    <a:pt x="111415" y="257996"/>
                  </a:lnTo>
                  <a:lnTo>
                    <a:pt x="39823" y="257996"/>
                  </a:lnTo>
                  <a:lnTo>
                    <a:pt x="39823" y="256265"/>
                  </a:lnTo>
                  <a:lnTo>
                    <a:pt x="41376" y="254712"/>
                  </a:lnTo>
                  <a:lnTo>
                    <a:pt x="42280" y="252802"/>
                  </a:lnTo>
                  <a:lnTo>
                    <a:pt x="15584" y="252802"/>
                  </a:lnTo>
                  <a:lnTo>
                    <a:pt x="12120" y="251071"/>
                  </a:lnTo>
                  <a:close/>
                </a:path>
                <a:path w="227329" h="424815">
                  <a:moveTo>
                    <a:pt x="145446" y="0"/>
                  </a:moveTo>
                  <a:lnTo>
                    <a:pt x="136789" y="0"/>
                  </a:lnTo>
                  <a:lnTo>
                    <a:pt x="131597" y="5194"/>
                  </a:lnTo>
                  <a:lnTo>
                    <a:pt x="113740" y="49833"/>
                  </a:lnTo>
                  <a:lnTo>
                    <a:pt x="110958" y="94557"/>
                  </a:lnTo>
                  <a:lnTo>
                    <a:pt x="110845" y="102106"/>
                  </a:lnTo>
                  <a:lnTo>
                    <a:pt x="110818" y="192200"/>
                  </a:lnTo>
                  <a:lnTo>
                    <a:pt x="100429" y="233758"/>
                  </a:lnTo>
                  <a:lnTo>
                    <a:pt x="63659" y="254209"/>
                  </a:lnTo>
                  <a:lnTo>
                    <a:pt x="43286" y="254534"/>
                  </a:lnTo>
                  <a:lnTo>
                    <a:pt x="41554" y="254534"/>
                  </a:lnTo>
                  <a:lnTo>
                    <a:pt x="41376" y="254712"/>
                  </a:lnTo>
                  <a:lnTo>
                    <a:pt x="39823" y="257996"/>
                  </a:lnTo>
                  <a:lnTo>
                    <a:pt x="111415" y="257996"/>
                  </a:lnTo>
                  <a:lnTo>
                    <a:pt x="121641" y="243821"/>
                  </a:lnTo>
                  <a:lnTo>
                    <a:pt x="131411" y="222382"/>
                  </a:lnTo>
                  <a:lnTo>
                    <a:pt x="128134" y="218174"/>
                  </a:lnTo>
                  <a:lnTo>
                    <a:pt x="190224" y="218174"/>
                  </a:lnTo>
                  <a:lnTo>
                    <a:pt x="193931" y="211247"/>
                  </a:lnTo>
                  <a:lnTo>
                    <a:pt x="196583" y="205376"/>
                  </a:lnTo>
                  <a:lnTo>
                    <a:pt x="203185" y="189088"/>
                  </a:lnTo>
                  <a:lnTo>
                    <a:pt x="207784" y="178347"/>
                  </a:lnTo>
                  <a:lnTo>
                    <a:pt x="209024" y="171420"/>
                  </a:lnTo>
                  <a:lnTo>
                    <a:pt x="169689" y="171420"/>
                  </a:lnTo>
                  <a:lnTo>
                    <a:pt x="164494" y="169689"/>
                  </a:lnTo>
                  <a:lnTo>
                    <a:pt x="144716" y="135304"/>
                  </a:lnTo>
                  <a:lnTo>
                    <a:pt x="143715" y="122939"/>
                  </a:lnTo>
                  <a:lnTo>
                    <a:pt x="143803" y="64064"/>
                  </a:lnTo>
                  <a:lnTo>
                    <a:pt x="144009" y="51944"/>
                  </a:lnTo>
                  <a:lnTo>
                    <a:pt x="144797" y="35495"/>
                  </a:lnTo>
                  <a:lnTo>
                    <a:pt x="145907" y="20561"/>
                  </a:lnTo>
                  <a:lnTo>
                    <a:pt x="147179" y="6926"/>
                  </a:lnTo>
                  <a:lnTo>
                    <a:pt x="147179" y="1731"/>
                  </a:lnTo>
                  <a:lnTo>
                    <a:pt x="145446" y="0"/>
                  </a:lnTo>
                  <a:close/>
                </a:path>
                <a:path w="227329" h="424815">
                  <a:moveTo>
                    <a:pt x="53675" y="45017"/>
                  </a:moveTo>
                  <a:lnTo>
                    <a:pt x="48480" y="46748"/>
                  </a:lnTo>
                  <a:lnTo>
                    <a:pt x="46749" y="48480"/>
                  </a:lnTo>
                  <a:lnTo>
                    <a:pt x="43286" y="50211"/>
                  </a:lnTo>
                  <a:lnTo>
                    <a:pt x="43286" y="51944"/>
                  </a:lnTo>
                  <a:lnTo>
                    <a:pt x="37388" y="68096"/>
                  </a:lnTo>
                  <a:lnTo>
                    <a:pt x="32558" y="82192"/>
                  </a:lnTo>
                  <a:lnTo>
                    <a:pt x="28191" y="94557"/>
                  </a:lnTo>
                  <a:lnTo>
                    <a:pt x="24241" y="103892"/>
                  </a:lnTo>
                  <a:lnTo>
                    <a:pt x="24268" y="113902"/>
                  </a:lnTo>
                  <a:lnTo>
                    <a:pt x="24416" y="122939"/>
                  </a:lnTo>
                  <a:lnTo>
                    <a:pt x="24458" y="125536"/>
                  </a:lnTo>
                  <a:lnTo>
                    <a:pt x="24846" y="135304"/>
                  </a:lnTo>
                  <a:lnTo>
                    <a:pt x="24972" y="138468"/>
                  </a:lnTo>
                  <a:lnTo>
                    <a:pt x="25740" y="149127"/>
                  </a:lnTo>
                  <a:lnTo>
                    <a:pt x="25613" y="219689"/>
                  </a:lnTo>
                  <a:lnTo>
                    <a:pt x="19047" y="252802"/>
                  </a:lnTo>
                  <a:lnTo>
                    <a:pt x="42280" y="252802"/>
                  </a:lnTo>
                  <a:lnTo>
                    <a:pt x="45964" y="245012"/>
                  </a:lnTo>
                  <a:lnTo>
                    <a:pt x="51294" y="229428"/>
                  </a:lnTo>
                  <a:lnTo>
                    <a:pt x="55650" y="211247"/>
                  </a:lnTo>
                  <a:lnTo>
                    <a:pt x="58870" y="190468"/>
                  </a:lnTo>
                  <a:lnTo>
                    <a:pt x="58810" y="166226"/>
                  </a:lnTo>
                  <a:lnTo>
                    <a:pt x="58705" y="155836"/>
                  </a:lnTo>
                  <a:lnTo>
                    <a:pt x="58597" y="149127"/>
                  </a:lnTo>
                  <a:lnTo>
                    <a:pt x="58476" y="145446"/>
                  </a:lnTo>
                  <a:lnTo>
                    <a:pt x="58363" y="141987"/>
                  </a:lnTo>
                  <a:lnTo>
                    <a:pt x="58247" y="138468"/>
                  </a:lnTo>
                  <a:lnTo>
                    <a:pt x="58143" y="135304"/>
                  </a:lnTo>
                  <a:lnTo>
                    <a:pt x="57138" y="122939"/>
                  </a:lnTo>
                  <a:lnTo>
                    <a:pt x="57242" y="94557"/>
                  </a:lnTo>
                  <a:lnTo>
                    <a:pt x="57355" y="83545"/>
                  </a:lnTo>
                  <a:lnTo>
                    <a:pt x="57797" y="69259"/>
                  </a:lnTo>
                  <a:lnTo>
                    <a:pt x="57869" y="66933"/>
                  </a:lnTo>
                  <a:lnTo>
                    <a:pt x="58870" y="51944"/>
                  </a:lnTo>
                  <a:lnTo>
                    <a:pt x="57138" y="46748"/>
                  </a:lnTo>
                  <a:lnTo>
                    <a:pt x="53675" y="45017"/>
                  </a:lnTo>
                  <a:close/>
                </a:path>
                <a:path w="227329" h="424815">
                  <a:moveTo>
                    <a:pt x="190224" y="218174"/>
                  </a:moveTo>
                  <a:lnTo>
                    <a:pt x="133329" y="218174"/>
                  </a:lnTo>
                  <a:lnTo>
                    <a:pt x="131411" y="222382"/>
                  </a:lnTo>
                  <a:lnTo>
                    <a:pt x="134878" y="226832"/>
                  </a:lnTo>
                  <a:lnTo>
                    <a:pt x="135004" y="226994"/>
                  </a:lnTo>
                  <a:lnTo>
                    <a:pt x="142850" y="232892"/>
                  </a:lnTo>
                  <a:lnTo>
                    <a:pt x="151994" y="236193"/>
                  </a:lnTo>
                  <a:lnTo>
                    <a:pt x="162763" y="237222"/>
                  </a:lnTo>
                  <a:lnTo>
                    <a:pt x="169689" y="237222"/>
                  </a:lnTo>
                  <a:lnTo>
                    <a:pt x="177129" y="232676"/>
                  </a:lnTo>
                  <a:lnTo>
                    <a:pt x="183758" y="226832"/>
                  </a:lnTo>
                  <a:lnTo>
                    <a:pt x="189413" y="219689"/>
                  </a:lnTo>
                  <a:lnTo>
                    <a:pt x="190224" y="218174"/>
                  </a:lnTo>
                  <a:close/>
                </a:path>
                <a:path w="227329" h="424815">
                  <a:moveTo>
                    <a:pt x="209515" y="141987"/>
                  </a:moveTo>
                  <a:lnTo>
                    <a:pt x="197394" y="141987"/>
                  </a:lnTo>
                  <a:lnTo>
                    <a:pt x="195663" y="145446"/>
                  </a:lnTo>
                  <a:lnTo>
                    <a:pt x="192200" y="155836"/>
                  </a:lnTo>
                  <a:lnTo>
                    <a:pt x="185273" y="166226"/>
                  </a:lnTo>
                  <a:lnTo>
                    <a:pt x="181810" y="169689"/>
                  </a:lnTo>
                  <a:lnTo>
                    <a:pt x="176616" y="169689"/>
                  </a:lnTo>
                  <a:lnTo>
                    <a:pt x="169689" y="171420"/>
                  </a:lnTo>
                  <a:lnTo>
                    <a:pt x="209024" y="171420"/>
                  </a:lnTo>
                  <a:lnTo>
                    <a:pt x="209759" y="167308"/>
                  </a:lnTo>
                  <a:lnTo>
                    <a:pt x="210598" y="157568"/>
                  </a:lnTo>
                  <a:lnTo>
                    <a:pt x="210490" y="150859"/>
                  </a:lnTo>
                  <a:lnTo>
                    <a:pt x="210463" y="149127"/>
                  </a:lnTo>
                  <a:lnTo>
                    <a:pt x="209515" y="14198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614061" y="543391"/>
              <a:ext cx="1184374" cy="595749"/>
            </a:xfrm>
            <a:prstGeom prst="rect">
              <a:avLst/>
            </a:prstGeom>
          </p:spPr>
        </p:pic>
      </p:grpSp>
      <p:grpSp>
        <p:nvGrpSpPr>
          <p:cNvPr id="43" name="object 43"/>
          <p:cNvGrpSpPr/>
          <p:nvPr/>
        </p:nvGrpSpPr>
        <p:grpSpPr>
          <a:xfrm>
            <a:off x="4917771" y="469654"/>
            <a:ext cx="2378075" cy="661035"/>
            <a:chOff x="4917771" y="469654"/>
            <a:chExt cx="2378075" cy="661035"/>
          </a:xfrm>
        </p:grpSpPr>
        <p:sp>
          <p:nvSpPr>
            <p:cNvPr id="44" name="object 44"/>
            <p:cNvSpPr/>
            <p:nvPr/>
          </p:nvSpPr>
          <p:spPr>
            <a:xfrm>
              <a:off x="5933973" y="529538"/>
              <a:ext cx="1362075" cy="507365"/>
            </a:xfrm>
            <a:custGeom>
              <a:avLst/>
              <a:gdLst/>
              <a:ahLst/>
              <a:cxnLst/>
              <a:rect l="l" t="t" r="r" b="b"/>
              <a:pathLst>
                <a:path w="1362075" h="507365">
                  <a:moveTo>
                    <a:pt x="367080" y="200012"/>
                  </a:moveTo>
                  <a:lnTo>
                    <a:pt x="365353" y="196202"/>
                  </a:lnTo>
                  <a:lnTo>
                    <a:pt x="354584" y="186042"/>
                  </a:lnTo>
                  <a:lnTo>
                    <a:pt x="345440" y="177152"/>
                  </a:lnTo>
                  <a:lnTo>
                    <a:pt x="337591" y="168262"/>
                  </a:lnTo>
                  <a:lnTo>
                    <a:pt x="330720" y="161912"/>
                  </a:lnTo>
                  <a:lnTo>
                    <a:pt x="323799" y="161912"/>
                  </a:lnTo>
                  <a:lnTo>
                    <a:pt x="285699" y="197472"/>
                  </a:lnTo>
                  <a:lnTo>
                    <a:pt x="285699" y="203822"/>
                  </a:lnTo>
                  <a:lnTo>
                    <a:pt x="288925" y="208902"/>
                  </a:lnTo>
                  <a:lnTo>
                    <a:pt x="293281" y="213982"/>
                  </a:lnTo>
                  <a:lnTo>
                    <a:pt x="304749" y="227952"/>
                  </a:lnTo>
                  <a:lnTo>
                    <a:pt x="308216" y="229222"/>
                  </a:lnTo>
                  <a:lnTo>
                    <a:pt x="316865" y="238112"/>
                  </a:lnTo>
                  <a:lnTo>
                    <a:pt x="320332" y="239382"/>
                  </a:lnTo>
                  <a:lnTo>
                    <a:pt x="327253" y="239382"/>
                  </a:lnTo>
                  <a:lnTo>
                    <a:pt x="328993" y="238112"/>
                  </a:lnTo>
                  <a:lnTo>
                    <a:pt x="330720" y="238112"/>
                  </a:lnTo>
                  <a:lnTo>
                    <a:pt x="356692" y="213982"/>
                  </a:lnTo>
                  <a:lnTo>
                    <a:pt x="367080" y="203822"/>
                  </a:lnTo>
                  <a:lnTo>
                    <a:pt x="367080" y="200012"/>
                  </a:lnTo>
                  <a:close/>
                </a:path>
                <a:path w="1362075" h="507365">
                  <a:moveTo>
                    <a:pt x="526389" y="83172"/>
                  </a:moveTo>
                  <a:lnTo>
                    <a:pt x="522922" y="80632"/>
                  </a:lnTo>
                  <a:lnTo>
                    <a:pt x="509930" y="70472"/>
                  </a:lnTo>
                  <a:lnTo>
                    <a:pt x="501497" y="64122"/>
                  </a:lnTo>
                  <a:lnTo>
                    <a:pt x="491756" y="56502"/>
                  </a:lnTo>
                  <a:lnTo>
                    <a:pt x="484822" y="52692"/>
                  </a:lnTo>
                  <a:lnTo>
                    <a:pt x="475703" y="61582"/>
                  </a:lnTo>
                  <a:lnTo>
                    <a:pt x="469023" y="69202"/>
                  </a:lnTo>
                  <a:lnTo>
                    <a:pt x="464616" y="75552"/>
                  </a:lnTo>
                  <a:lnTo>
                    <a:pt x="462775" y="79629"/>
                  </a:lnTo>
                  <a:lnTo>
                    <a:pt x="464058" y="80632"/>
                  </a:lnTo>
                  <a:lnTo>
                    <a:pt x="462318" y="80632"/>
                  </a:lnTo>
                  <a:lnTo>
                    <a:pt x="462775" y="79629"/>
                  </a:lnTo>
                  <a:lnTo>
                    <a:pt x="455955" y="74282"/>
                  </a:lnTo>
                  <a:lnTo>
                    <a:pt x="447382" y="67932"/>
                  </a:lnTo>
                  <a:lnTo>
                    <a:pt x="438480" y="61582"/>
                  </a:lnTo>
                  <a:lnTo>
                    <a:pt x="429425" y="52692"/>
                  </a:lnTo>
                  <a:lnTo>
                    <a:pt x="422490" y="52692"/>
                  </a:lnTo>
                  <a:lnTo>
                    <a:pt x="391325" y="90792"/>
                  </a:lnTo>
                  <a:lnTo>
                    <a:pt x="389597" y="97142"/>
                  </a:lnTo>
                  <a:lnTo>
                    <a:pt x="397027" y="104762"/>
                  </a:lnTo>
                  <a:lnTo>
                    <a:pt x="403656" y="111112"/>
                  </a:lnTo>
                  <a:lnTo>
                    <a:pt x="409321" y="116192"/>
                  </a:lnTo>
                  <a:lnTo>
                    <a:pt x="413842" y="120002"/>
                  </a:lnTo>
                  <a:lnTo>
                    <a:pt x="417296" y="121272"/>
                  </a:lnTo>
                  <a:lnTo>
                    <a:pt x="422490" y="123812"/>
                  </a:lnTo>
                  <a:lnTo>
                    <a:pt x="425958" y="125082"/>
                  </a:lnTo>
                  <a:lnTo>
                    <a:pt x="434619" y="125082"/>
                  </a:lnTo>
                  <a:lnTo>
                    <a:pt x="442023" y="117462"/>
                  </a:lnTo>
                  <a:lnTo>
                    <a:pt x="453605" y="104762"/>
                  </a:lnTo>
                  <a:lnTo>
                    <a:pt x="455422" y="102806"/>
                  </a:lnTo>
                  <a:lnTo>
                    <a:pt x="453656" y="100952"/>
                  </a:lnTo>
                  <a:lnTo>
                    <a:pt x="457123" y="100952"/>
                  </a:lnTo>
                  <a:lnTo>
                    <a:pt x="455422" y="102806"/>
                  </a:lnTo>
                  <a:lnTo>
                    <a:pt x="465785" y="113652"/>
                  </a:lnTo>
                  <a:lnTo>
                    <a:pt x="470979" y="116192"/>
                  </a:lnTo>
                  <a:lnTo>
                    <a:pt x="478409" y="121272"/>
                  </a:lnTo>
                  <a:lnTo>
                    <a:pt x="485038" y="123812"/>
                  </a:lnTo>
                  <a:lnTo>
                    <a:pt x="490702" y="125082"/>
                  </a:lnTo>
                  <a:lnTo>
                    <a:pt x="495223" y="125082"/>
                  </a:lnTo>
                  <a:lnTo>
                    <a:pt x="524649" y="90792"/>
                  </a:lnTo>
                  <a:lnTo>
                    <a:pt x="526389" y="86982"/>
                  </a:lnTo>
                  <a:lnTo>
                    <a:pt x="526389" y="83172"/>
                  </a:lnTo>
                  <a:close/>
                </a:path>
                <a:path w="1362075" h="507365">
                  <a:moveTo>
                    <a:pt x="547166" y="173342"/>
                  </a:moveTo>
                  <a:lnTo>
                    <a:pt x="538099" y="165722"/>
                  </a:lnTo>
                  <a:lnTo>
                    <a:pt x="529196" y="156832"/>
                  </a:lnTo>
                  <a:lnTo>
                    <a:pt x="520623" y="149212"/>
                  </a:lnTo>
                  <a:lnTo>
                    <a:pt x="512533" y="140322"/>
                  </a:lnTo>
                  <a:lnTo>
                    <a:pt x="505612" y="140322"/>
                  </a:lnTo>
                  <a:lnTo>
                    <a:pt x="470979" y="178422"/>
                  </a:lnTo>
                  <a:lnTo>
                    <a:pt x="476148" y="186042"/>
                  </a:lnTo>
                  <a:lnTo>
                    <a:pt x="481152" y="193662"/>
                  </a:lnTo>
                  <a:lnTo>
                    <a:pt x="485825" y="198742"/>
                  </a:lnTo>
                  <a:lnTo>
                    <a:pt x="490016" y="203822"/>
                  </a:lnTo>
                  <a:lnTo>
                    <a:pt x="503872" y="213982"/>
                  </a:lnTo>
                  <a:lnTo>
                    <a:pt x="510806" y="213982"/>
                  </a:lnTo>
                  <a:lnTo>
                    <a:pt x="512533" y="211442"/>
                  </a:lnTo>
                  <a:lnTo>
                    <a:pt x="514261" y="211442"/>
                  </a:lnTo>
                  <a:lnTo>
                    <a:pt x="532231" y="194932"/>
                  </a:lnTo>
                  <a:lnTo>
                    <a:pt x="538861" y="188582"/>
                  </a:lnTo>
                  <a:lnTo>
                    <a:pt x="543699" y="182232"/>
                  </a:lnTo>
                  <a:lnTo>
                    <a:pt x="547166" y="173342"/>
                  </a:lnTo>
                  <a:close/>
                </a:path>
                <a:path w="1362075" h="507365">
                  <a:moveTo>
                    <a:pt x="659714" y="151752"/>
                  </a:moveTo>
                  <a:lnTo>
                    <a:pt x="628332" y="116192"/>
                  </a:lnTo>
                  <a:lnTo>
                    <a:pt x="600837" y="109842"/>
                  </a:lnTo>
                  <a:lnTo>
                    <a:pt x="592099" y="125082"/>
                  </a:lnTo>
                  <a:lnTo>
                    <a:pt x="584174" y="139052"/>
                  </a:lnTo>
                  <a:lnTo>
                    <a:pt x="571398" y="161912"/>
                  </a:lnTo>
                  <a:lnTo>
                    <a:pt x="567944" y="170802"/>
                  </a:lnTo>
                  <a:lnTo>
                    <a:pt x="566216" y="177152"/>
                  </a:lnTo>
                  <a:lnTo>
                    <a:pt x="566216" y="182232"/>
                  </a:lnTo>
                  <a:lnTo>
                    <a:pt x="570966" y="185724"/>
                  </a:lnTo>
                  <a:lnTo>
                    <a:pt x="576605" y="182232"/>
                  </a:lnTo>
                  <a:lnTo>
                    <a:pt x="576605" y="187312"/>
                  </a:lnTo>
                  <a:lnTo>
                    <a:pt x="574865" y="187312"/>
                  </a:lnTo>
                  <a:lnTo>
                    <a:pt x="571398" y="186042"/>
                  </a:lnTo>
                  <a:lnTo>
                    <a:pt x="570966" y="185724"/>
                  </a:lnTo>
                  <a:lnTo>
                    <a:pt x="562267" y="191122"/>
                  </a:lnTo>
                  <a:lnTo>
                    <a:pt x="531583" y="219062"/>
                  </a:lnTo>
                  <a:lnTo>
                    <a:pt x="509282" y="253352"/>
                  </a:lnTo>
                  <a:lnTo>
                    <a:pt x="508444" y="260972"/>
                  </a:lnTo>
                  <a:lnTo>
                    <a:pt x="509066" y="267322"/>
                  </a:lnTo>
                  <a:lnTo>
                    <a:pt x="510806" y="272402"/>
                  </a:lnTo>
                  <a:lnTo>
                    <a:pt x="516001" y="273672"/>
                  </a:lnTo>
                  <a:lnTo>
                    <a:pt x="546811" y="273672"/>
                  </a:lnTo>
                  <a:lnTo>
                    <a:pt x="557555" y="272402"/>
                  </a:lnTo>
                  <a:lnTo>
                    <a:pt x="583349" y="272402"/>
                  </a:lnTo>
                  <a:lnTo>
                    <a:pt x="586994" y="268592"/>
                  </a:lnTo>
                  <a:lnTo>
                    <a:pt x="586994" y="263512"/>
                  </a:lnTo>
                  <a:lnTo>
                    <a:pt x="590448" y="272402"/>
                  </a:lnTo>
                  <a:lnTo>
                    <a:pt x="583349" y="272402"/>
                  </a:lnTo>
                  <a:lnTo>
                    <a:pt x="577278" y="278752"/>
                  </a:lnTo>
                  <a:lnTo>
                    <a:pt x="569023" y="287642"/>
                  </a:lnTo>
                  <a:lnTo>
                    <a:pt x="562394" y="293992"/>
                  </a:lnTo>
                  <a:lnTo>
                    <a:pt x="557555" y="300342"/>
                  </a:lnTo>
                  <a:lnTo>
                    <a:pt x="545922" y="305422"/>
                  </a:lnTo>
                  <a:lnTo>
                    <a:pt x="534606" y="310502"/>
                  </a:lnTo>
                  <a:lnTo>
                    <a:pt x="523951" y="313042"/>
                  </a:lnTo>
                  <a:lnTo>
                    <a:pt x="514261" y="314312"/>
                  </a:lnTo>
                  <a:lnTo>
                    <a:pt x="503872" y="314312"/>
                  </a:lnTo>
                  <a:lnTo>
                    <a:pt x="500418" y="311772"/>
                  </a:lnTo>
                  <a:lnTo>
                    <a:pt x="496951" y="311772"/>
                  </a:lnTo>
                  <a:lnTo>
                    <a:pt x="488289" y="304152"/>
                  </a:lnTo>
                  <a:lnTo>
                    <a:pt x="484822" y="304152"/>
                  </a:lnTo>
                  <a:lnTo>
                    <a:pt x="479628" y="310502"/>
                  </a:lnTo>
                  <a:lnTo>
                    <a:pt x="477901" y="314312"/>
                  </a:lnTo>
                  <a:lnTo>
                    <a:pt x="465785" y="325742"/>
                  </a:lnTo>
                  <a:lnTo>
                    <a:pt x="458863" y="329552"/>
                  </a:lnTo>
                  <a:lnTo>
                    <a:pt x="446735" y="329552"/>
                  </a:lnTo>
                  <a:lnTo>
                    <a:pt x="443268" y="328282"/>
                  </a:lnTo>
                  <a:lnTo>
                    <a:pt x="438073" y="325742"/>
                  </a:lnTo>
                  <a:lnTo>
                    <a:pt x="430695" y="323202"/>
                  </a:lnTo>
                  <a:lnTo>
                    <a:pt x="414705" y="274942"/>
                  </a:lnTo>
                  <a:lnTo>
                    <a:pt x="409511" y="222872"/>
                  </a:lnTo>
                  <a:lnTo>
                    <a:pt x="407009" y="191122"/>
                  </a:lnTo>
                  <a:lnTo>
                    <a:pt x="406908" y="189852"/>
                  </a:lnTo>
                  <a:lnTo>
                    <a:pt x="405587" y="191122"/>
                  </a:lnTo>
                  <a:lnTo>
                    <a:pt x="406692" y="182232"/>
                  </a:lnTo>
                  <a:lnTo>
                    <a:pt x="410070" y="164452"/>
                  </a:lnTo>
                  <a:lnTo>
                    <a:pt x="415569" y="137782"/>
                  </a:lnTo>
                  <a:lnTo>
                    <a:pt x="410375" y="135242"/>
                  </a:lnTo>
                  <a:lnTo>
                    <a:pt x="408635" y="133972"/>
                  </a:lnTo>
                  <a:lnTo>
                    <a:pt x="405180" y="135242"/>
                  </a:lnTo>
                  <a:lnTo>
                    <a:pt x="399986" y="135242"/>
                  </a:lnTo>
                  <a:lnTo>
                    <a:pt x="394144" y="150482"/>
                  </a:lnTo>
                  <a:lnTo>
                    <a:pt x="389597" y="163182"/>
                  </a:lnTo>
                  <a:lnTo>
                    <a:pt x="386346" y="172072"/>
                  </a:lnTo>
                  <a:lnTo>
                    <a:pt x="384403" y="178422"/>
                  </a:lnTo>
                  <a:lnTo>
                    <a:pt x="384517" y="196202"/>
                  </a:lnTo>
                  <a:lnTo>
                    <a:pt x="384644" y="213982"/>
                  </a:lnTo>
                  <a:lnTo>
                    <a:pt x="384759" y="222872"/>
                  </a:lnTo>
                  <a:lnTo>
                    <a:pt x="385419" y="259702"/>
                  </a:lnTo>
                  <a:lnTo>
                    <a:pt x="385495" y="263512"/>
                  </a:lnTo>
                  <a:lnTo>
                    <a:pt x="385597" y="268592"/>
                  </a:lnTo>
                  <a:lnTo>
                    <a:pt x="385699" y="273672"/>
                  </a:lnTo>
                  <a:lnTo>
                    <a:pt x="385813" y="278752"/>
                  </a:lnTo>
                  <a:lnTo>
                    <a:pt x="385902" y="285102"/>
                  </a:lnTo>
                  <a:lnTo>
                    <a:pt x="386029" y="295262"/>
                  </a:lnTo>
                  <a:lnTo>
                    <a:pt x="386143" y="310502"/>
                  </a:lnTo>
                  <a:lnTo>
                    <a:pt x="386270" y="318122"/>
                  </a:lnTo>
                  <a:lnTo>
                    <a:pt x="386346" y="321932"/>
                  </a:lnTo>
                  <a:lnTo>
                    <a:pt x="386435" y="323202"/>
                  </a:lnTo>
                  <a:lnTo>
                    <a:pt x="386511" y="324472"/>
                  </a:lnTo>
                  <a:lnTo>
                    <a:pt x="386600" y="325742"/>
                  </a:lnTo>
                  <a:lnTo>
                    <a:pt x="386689" y="327012"/>
                  </a:lnTo>
                  <a:lnTo>
                    <a:pt x="386778" y="328282"/>
                  </a:lnTo>
                  <a:lnTo>
                    <a:pt x="386854" y="329552"/>
                  </a:lnTo>
                  <a:lnTo>
                    <a:pt x="387858" y="334632"/>
                  </a:lnTo>
                  <a:lnTo>
                    <a:pt x="386918" y="339712"/>
                  </a:lnTo>
                  <a:lnTo>
                    <a:pt x="384187" y="344792"/>
                  </a:lnTo>
                  <a:lnTo>
                    <a:pt x="348195" y="374002"/>
                  </a:lnTo>
                  <a:lnTo>
                    <a:pt x="339382" y="375272"/>
                  </a:lnTo>
                  <a:lnTo>
                    <a:pt x="332460" y="375272"/>
                  </a:lnTo>
                  <a:lnTo>
                    <a:pt x="347357" y="358762"/>
                  </a:lnTo>
                  <a:lnTo>
                    <a:pt x="358203" y="343522"/>
                  </a:lnTo>
                  <a:lnTo>
                    <a:pt x="364832" y="327012"/>
                  </a:lnTo>
                  <a:lnTo>
                    <a:pt x="366915" y="311772"/>
                  </a:lnTo>
                  <a:lnTo>
                    <a:pt x="367080" y="310502"/>
                  </a:lnTo>
                  <a:lnTo>
                    <a:pt x="366776" y="306692"/>
                  </a:lnTo>
                  <a:lnTo>
                    <a:pt x="366661" y="305422"/>
                  </a:lnTo>
                  <a:lnTo>
                    <a:pt x="366560" y="304152"/>
                  </a:lnTo>
                  <a:lnTo>
                    <a:pt x="339382" y="272402"/>
                  </a:lnTo>
                  <a:lnTo>
                    <a:pt x="339382" y="319392"/>
                  </a:lnTo>
                  <a:lnTo>
                    <a:pt x="339382" y="324472"/>
                  </a:lnTo>
                  <a:lnTo>
                    <a:pt x="309943" y="358762"/>
                  </a:lnTo>
                  <a:lnTo>
                    <a:pt x="309943" y="357492"/>
                  </a:lnTo>
                  <a:lnTo>
                    <a:pt x="308216" y="356222"/>
                  </a:lnTo>
                  <a:lnTo>
                    <a:pt x="306476" y="352412"/>
                  </a:lnTo>
                  <a:lnTo>
                    <a:pt x="303022" y="343522"/>
                  </a:lnTo>
                  <a:lnTo>
                    <a:pt x="301282" y="338442"/>
                  </a:lnTo>
                  <a:lnTo>
                    <a:pt x="301282" y="328282"/>
                  </a:lnTo>
                  <a:lnTo>
                    <a:pt x="303022" y="324472"/>
                  </a:lnTo>
                  <a:lnTo>
                    <a:pt x="304749" y="323202"/>
                  </a:lnTo>
                  <a:lnTo>
                    <a:pt x="309943" y="315582"/>
                  </a:lnTo>
                  <a:lnTo>
                    <a:pt x="316865" y="311772"/>
                  </a:lnTo>
                  <a:lnTo>
                    <a:pt x="330720" y="311772"/>
                  </a:lnTo>
                  <a:lnTo>
                    <a:pt x="334187" y="314312"/>
                  </a:lnTo>
                  <a:lnTo>
                    <a:pt x="339382" y="319392"/>
                  </a:lnTo>
                  <a:lnTo>
                    <a:pt x="339382" y="272402"/>
                  </a:lnTo>
                  <a:lnTo>
                    <a:pt x="325526" y="272402"/>
                  </a:lnTo>
                  <a:lnTo>
                    <a:pt x="318604" y="276212"/>
                  </a:lnTo>
                  <a:lnTo>
                    <a:pt x="285051" y="311772"/>
                  </a:lnTo>
                  <a:lnTo>
                    <a:pt x="277037" y="347332"/>
                  </a:lnTo>
                  <a:lnTo>
                    <a:pt x="277037" y="356222"/>
                  </a:lnTo>
                  <a:lnTo>
                    <a:pt x="278777" y="362572"/>
                  </a:lnTo>
                  <a:lnTo>
                    <a:pt x="282232" y="368922"/>
                  </a:lnTo>
                  <a:lnTo>
                    <a:pt x="278777" y="368922"/>
                  </a:lnTo>
                  <a:lnTo>
                    <a:pt x="220980" y="382892"/>
                  </a:lnTo>
                  <a:lnTo>
                    <a:pt x="152374" y="386702"/>
                  </a:lnTo>
                  <a:lnTo>
                    <a:pt x="112763" y="386702"/>
                  </a:lnTo>
                  <a:lnTo>
                    <a:pt x="79654" y="384162"/>
                  </a:lnTo>
                  <a:lnTo>
                    <a:pt x="53022" y="379082"/>
                  </a:lnTo>
                  <a:lnTo>
                    <a:pt x="32893" y="372732"/>
                  </a:lnTo>
                  <a:lnTo>
                    <a:pt x="27698" y="371462"/>
                  </a:lnTo>
                  <a:lnTo>
                    <a:pt x="25971" y="366382"/>
                  </a:lnTo>
                  <a:lnTo>
                    <a:pt x="25971" y="337172"/>
                  </a:lnTo>
                  <a:lnTo>
                    <a:pt x="24244" y="330822"/>
                  </a:lnTo>
                  <a:lnTo>
                    <a:pt x="19050" y="328282"/>
                  </a:lnTo>
                  <a:lnTo>
                    <a:pt x="12115" y="329552"/>
                  </a:lnTo>
                  <a:lnTo>
                    <a:pt x="8661" y="330822"/>
                  </a:lnTo>
                  <a:lnTo>
                    <a:pt x="6921" y="334632"/>
                  </a:lnTo>
                  <a:lnTo>
                    <a:pt x="6921" y="337172"/>
                  </a:lnTo>
                  <a:lnTo>
                    <a:pt x="3644" y="356222"/>
                  </a:lnTo>
                  <a:lnTo>
                    <a:pt x="1562" y="371094"/>
                  </a:lnTo>
                  <a:lnTo>
                    <a:pt x="1511" y="371462"/>
                  </a:lnTo>
                  <a:lnTo>
                    <a:pt x="584" y="381622"/>
                  </a:lnTo>
                  <a:lnTo>
                    <a:pt x="469" y="382892"/>
                  </a:lnTo>
                  <a:lnTo>
                    <a:pt x="342" y="384162"/>
                  </a:lnTo>
                  <a:lnTo>
                    <a:pt x="228" y="386702"/>
                  </a:lnTo>
                  <a:lnTo>
                    <a:pt x="114" y="389242"/>
                  </a:lnTo>
                  <a:lnTo>
                    <a:pt x="0" y="399402"/>
                  </a:lnTo>
                  <a:lnTo>
                    <a:pt x="1727" y="407022"/>
                  </a:lnTo>
                  <a:lnTo>
                    <a:pt x="1727" y="414642"/>
                  </a:lnTo>
                  <a:lnTo>
                    <a:pt x="5321" y="423532"/>
                  </a:lnTo>
                  <a:lnTo>
                    <a:pt x="11036" y="431152"/>
                  </a:lnTo>
                  <a:lnTo>
                    <a:pt x="19011" y="437502"/>
                  </a:lnTo>
                  <a:lnTo>
                    <a:pt x="29438" y="442582"/>
                  </a:lnTo>
                  <a:lnTo>
                    <a:pt x="47586" y="445122"/>
                  </a:lnTo>
                  <a:lnTo>
                    <a:pt x="70777" y="448932"/>
                  </a:lnTo>
                  <a:lnTo>
                    <a:pt x="98831" y="450202"/>
                  </a:lnTo>
                  <a:lnTo>
                    <a:pt x="131597" y="450202"/>
                  </a:lnTo>
                  <a:lnTo>
                    <a:pt x="160489" y="447662"/>
                  </a:lnTo>
                  <a:lnTo>
                    <a:pt x="184835" y="443852"/>
                  </a:lnTo>
                  <a:lnTo>
                    <a:pt x="204647" y="441312"/>
                  </a:lnTo>
                  <a:lnTo>
                    <a:pt x="243598" y="432422"/>
                  </a:lnTo>
                  <a:lnTo>
                    <a:pt x="285165" y="414642"/>
                  </a:lnTo>
                  <a:lnTo>
                    <a:pt x="303022" y="401942"/>
                  </a:lnTo>
                  <a:lnTo>
                    <a:pt x="306882" y="407022"/>
                  </a:lnTo>
                  <a:lnTo>
                    <a:pt x="313194" y="409562"/>
                  </a:lnTo>
                  <a:lnTo>
                    <a:pt x="321767" y="412102"/>
                  </a:lnTo>
                  <a:lnTo>
                    <a:pt x="332460" y="413372"/>
                  </a:lnTo>
                  <a:lnTo>
                    <a:pt x="354203" y="409562"/>
                  </a:lnTo>
                  <a:lnTo>
                    <a:pt x="387972" y="386702"/>
                  </a:lnTo>
                  <a:lnTo>
                    <a:pt x="397192" y="371094"/>
                  </a:lnTo>
                  <a:lnTo>
                    <a:pt x="394792" y="366382"/>
                  </a:lnTo>
                  <a:lnTo>
                    <a:pt x="399986" y="366382"/>
                  </a:lnTo>
                  <a:lnTo>
                    <a:pt x="397192" y="371094"/>
                  </a:lnTo>
                  <a:lnTo>
                    <a:pt x="399986" y="376542"/>
                  </a:lnTo>
                  <a:lnTo>
                    <a:pt x="408635" y="382892"/>
                  </a:lnTo>
                  <a:lnTo>
                    <a:pt x="415163" y="389242"/>
                  </a:lnTo>
                  <a:lnTo>
                    <a:pt x="421843" y="393052"/>
                  </a:lnTo>
                  <a:lnTo>
                    <a:pt x="428853" y="394322"/>
                  </a:lnTo>
                  <a:lnTo>
                    <a:pt x="436346" y="395592"/>
                  </a:lnTo>
                  <a:lnTo>
                    <a:pt x="452551" y="391782"/>
                  </a:lnTo>
                  <a:lnTo>
                    <a:pt x="467296" y="381622"/>
                  </a:lnTo>
                  <a:lnTo>
                    <a:pt x="479412" y="366382"/>
                  </a:lnTo>
                  <a:lnTo>
                    <a:pt x="480415" y="365112"/>
                  </a:lnTo>
                  <a:lnTo>
                    <a:pt x="491756" y="342252"/>
                  </a:lnTo>
                  <a:lnTo>
                    <a:pt x="496951" y="347332"/>
                  </a:lnTo>
                  <a:lnTo>
                    <a:pt x="503872" y="349872"/>
                  </a:lnTo>
                  <a:lnTo>
                    <a:pt x="514261" y="349872"/>
                  </a:lnTo>
                  <a:lnTo>
                    <a:pt x="522681" y="348602"/>
                  </a:lnTo>
                  <a:lnTo>
                    <a:pt x="532231" y="346062"/>
                  </a:lnTo>
                  <a:lnTo>
                    <a:pt x="540118" y="342252"/>
                  </a:lnTo>
                  <a:lnTo>
                    <a:pt x="542759" y="340982"/>
                  </a:lnTo>
                  <a:lnTo>
                    <a:pt x="554088" y="334632"/>
                  </a:lnTo>
                  <a:lnTo>
                    <a:pt x="559689" y="329552"/>
                  </a:lnTo>
                  <a:lnTo>
                    <a:pt x="572274" y="318122"/>
                  </a:lnTo>
                  <a:lnTo>
                    <a:pt x="576160" y="314312"/>
                  </a:lnTo>
                  <a:lnTo>
                    <a:pt x="587857" y="302882"/>
                  </a:lnTo>
                  <a:lnTo>
                    <a:pt x="600837" y="287642"/>
                  </a:lnTo>
                  <a:lnTo>
                    <a:pt x="611225" y="273672"/>
                  </a:lnTo>
                  <a:lnTo>
                    <a:pt x="616800" y="267322"/>
                  </a:lnTo>
                  <a:lnTo>
                    <a:pt x="618782" y="263512"/>
                  </a:lnTo>
                  <a:lnTo>
                    <a:pt x="620750" y="259702"/>
                  </a:lnTo>
                  <a:lnTo>
                    <a:pt x="623404" y="253352"/>
                  </a:lnTo>
                  <a:lnTo>
                    <a:pt x="625081" y="248272"/>
                  </a:lnTo>
                  <a:lnTo>
                    <a:pt x="623354" y="243192"/>
                  </a:lnTo>
                  <a:lnTo>
                    <a:pt x="621614" y="239382"/>
                  </a:lnTo>
                  <a:lnTo>
                    <a:pt x="584174" y="239382"/>
                  </a:lnTo>
                  <a:lnTo>
                    <a:pt x="543331" y="241757"/>
                  </a:lnTo>
                  <a:lnTo>
                    <a:pt x="541972" y="243192"/>
                  </a:lnTo>
                  <a:lnTo>
                    <a:pt x="540245" y="241922"/>
                  </a:lnTo>
                  <a:lnTo>
                    <a:pt x="543331" y="241757"/>
                  </a:lnTo>
                  <a:lnTo>
                    <a:pt x="553961" y="230492"/>
                  </a:lnTo>
                  <a:lnTo>
                    <a:pt x="569023" y="220332"/>
                  </a:lnTo>
                  <a:lnTo>
                    <a:pt x="587019" y="211442"/>
                  </a:lnTo>
                  <a:lnTo>
                    <a:pt x="607771" y="203822"/>
                  </a:lnTo>
                  <a:lnTo>
                    <a:pt x="616559" y="198742"/>
                  </a:lnTo>
                  <a:lnTo>
                    <a:pt x="624865" y="194932"/>
                  </a:lnTo>
                  <a:lnTo>
                    <a:pt x="632853" y="189852"/>
                  </a:lnTo>
                  <a:lnTo>
                    <a:pt x="636752" y="187312"/>
                  </a:lnTo>
                  <a:lnTo>
                    <a:pt x="640664" y="184772"/>
                  </a:lnTo>
                  <a:lnTo>
                    <a:pt x="642975" y="182232"/>
                  </a:lnTo>
                  <a:lnTo>
                    <a:pt x="648754" y="175882"/>
                  </a:lnTo>
                  <a:lnTo>
                    <a:pt x="654735" y="168262"/>
                  </a:lnTo>
                  <a:lnTo>
                    <a:pt x="658444" y="160642"/>
                  </a:lnTo>
                  <a:lnTo>
                    <a:pt x="659714" y="151752"/>
                  </a:lnTo>
                  <a:close/>
                </a:path>
                <a:path w="1362075" h="507365">
                  <a:moveTo>
                    <a:pt x="1023835" y="1739"/>
                  </a:moveTo>
                  <a:lnTo>
                    <a:pt x="1020368" y="0"/>
                  </a:lnTo>
                  <a:lnTo>
                    <a:pt x="1013447" y="1739"/>
                  </a:lnTo>
                  <a:lnTo>
                    <a:pt x="1008189" y="6667"/>
                  </a:lnTo>
                  <a:lnTo>
                    <a:pt x="1002614" y="11264"/>
                  </a:lnTo>
                  <a:lnTo>
                    <a:pt x="996391" y="15862"/>
                  </a:lnTo>
                  <a:lnTo>
                    <a:pt x="989203" y="20789"/>
                  </a:lnTo>
                  <a:lnTo>
                    <a:pt x="982700" y="25654"/>
                  </a:lnTo>
                  <a:lnTo>
                    <a:pt x="976210" y="29870"/>
                  </a:lnTo>
                  <a:lnTo>
                    <a:pt x="969721" y="33451"/>
                  </a:lnTo>
                  <a:lnTo>
                    <a:pt x="963218" y="36372"/>
                  </a:lnTo>
                  <a:lnTo>
                    <a:pt x="951509" y="43865"/>
                  </a:lnTo>
                  <a:lnTo>
                    <a:pt x="939634" y="50876"/>
                  </a:lnTo>
                  <a:lnTo>
                    <a:pt x="927430" y="57556"/>
                  </a:lnTo>
                  <a:lnTo>
                    <a:pt x="914742" y="64071"/>
                  </a:lnTo>
                  <a:lnTo>
                    <a:pt x="898893" y="73761"/>
                  </a:lnTo>
                  <a:lnTo>
                    <a:pt x="866254" y="107365"/>
                  </a:lnTo>
                  <a:lnTo>
                    <a:pt x="851649" y="157035"/>
                  </a:lnTo>
                  <a:lnTo>
                    <a:pt x="850671" y="174891"/>
                  </a:lnTo>
                  <a:lnTo>
                    <a:pt x="850887" y="213855"/>
                  </a:lnTo>
                  <a:lnTo>
                    <a:pt x="851408" y="219697"/>
                  </a:lnTo>
                  <a:lnTo>
                    <a:pt x="852411" y="221640"/>
                  </a:lnTo>
                  <a:lnTo>
                    <a:pt x="844588" y="239776"/>
                  </a:lnTo>
                  <a:lnTo>
                    <a:pt x="839203" y="257568"/>
                  </a:lnTo>
                  <a:lnTo>
                    <a:pt x="836091" y="274726"/>
                  </a:lnTo>
                  <a:lnTo>
                    <a:pt x="835088" y="290906"/>
                  </a:lnTo>
                  <a:lnTo>
                    <a:pt x="835304" y="303898"/>
                  </a:lnTo>
                  <a:lnTo>
                    <a:pt x="861060" y="337654"/>
                  </a:lnTo>
                  <a:lnTo>
                    <a:pt x="888771" y="344576"/>
                  </a:lnTo>
                  <a:lnTo>
                    <a:pt x="890498" y="346316"/>
                  </a:lnTo>
                  <a:lnTo>
                    <a:pt x="890498" y="353237"/>
                  </a:lnTo>
                  <a:lnTo>
                    <a:pt x="888771" y="363626"/>
                  </a:lnTo>
                  <a:lnTo>
                    <a:pt x="861491" y="408927"/>
                  </a:lnTo>
                  <a:lnTo>
                    <a:pt x="819289" y="435927"/>
                  </a:lnTo>
                  <a:lnTo>
                    <a:pt x="790067" y="439813"/>
                  </a:lnTo>
                  <a:lnTo>
                    <a:pt x="776732" y="438810"/>
                  </a:lnTo>
                  <a:lnTo>
                    <a:pt x="738962" y="408838"/>
                  </a:lnTo>
                  <a:lnTo>
                    <a:pt x="729462" y="358432"/>
                  </a:lnTo>
                  <a:lnTo>
                    <a:pt x="730135" y="343776"/>
                  </a:lnTo>
                  <a:lnTo>
                    <a:pt x="732282" y="325539"/>
                  </a:lnTo>
                  <a:lnTo>
                    <a:pt x="736041" y="303403"/>
                  </a:lnTo>
                  <a:lnTo>
                    <a:pt x="741591" y="277050"/>
                  </a:lnTo>
                  <a:lnTo>
                    <a:pt x="743750" y="259092"/>
                  </a:lnTo>
                  <a:lnTo>
                    <a:pt x="744016" y="252463"/>
                  </a:lnTo>
                  <a:lnTo>
                    <a:pt x="743318" y="247611"/>
                  </a:lnTo>
                  <a:lnTo>
                    <a:pt x="738124" y="245884"/>
                  </a:lnTo>
                  <a:lnTo>
                    <a:pt x="732929" y="245884"/>
                  </a:lnTo>
                  <a:lnTo>
                    <a:pt x="729462" y="251079"/>
                  </a:lnTo>
                  <a:lnTo>
                    <a:pt x="725297" y="266661"/>
                  </a:lnTo>
                  <a:lnTo>
                    <a:pt x="716318" y="297827"/>
                  </a:lnTo>
                  <a:lnTo>
                    <a:pt x="705662" y="347179"/>
                  </a:lnTo>
                  <a:lnTo>
                    <a:pt x="701763" y="375754"/>
                  </a:lnTo>
                  <a:lnTo>
                    <a:pt x="702716" y="415632"/>
                  </a:lnTo>
                  <a:lnTo>
                    <a:pt x="725385" y="476554"/>
                  </a:lnTo>
                  <a:lnTo>
                    <a:pt x="760857" y="504748"/>
                  </a:lnTo>
                  <a:lnTo>
                    <a:pt x="781418" y="507352"/>
                  </a:lnTo>
                  <a:lnTo>
                    <a:pt x="790206" y="507022"/>
                  </a:lnTo>
                  <a:lnTo>
                    <a:pt x="834123" y="490816"/>
                  </a:lnTo>
                  <a:lnTo>
                    <a:pt x="867879" y="455155"/>
                  </a:lnTo>
                  <a:lnTo>
                    <a:pt x="881837" y="431165"/>
                  </a:lnTo>
                  <a:lnTo>
                    <a:pt x="892314" y="415582"/>
                  </a:lnTo>
                  <a:lnTo>
                    <a:pt x="900671" y="397395"/>
                  </a:lnTo>
                  <a:lnTo>
                    <a:pt x="907415" y="376618"/>
                  </a:lnTo>
                  <a:lnTo>
                    <a:pt x="913015" y="353237"/>
                  </a:lnTo>
                  <a:lnTo>
                    <a:pt x="909789" y="341553"/>
                  </a:lnTo>
                  <a:lnTo>
                    <a:pt x="908037" y="332460"/>
                  </a:lnTo>
                  <a:lnTo>
                    <a:pt x="907897" y="325970"/>
                  </a:lnTo>
                  <a:lnTo>
                    <a:pt x="909548" y="322072"/>
                  </a:lnTo>
                  <a:lnTo>
                    <a:pt x="910551" y="308470"/>
                  </a:lnTo>
                  <a:lnTo>
                    <a:pt x="888771" y="273596"/>
                  </a:lnTo>
                  <a:lnTo>
                    <a:pt x="880110" y="271856"/>
                  </a:lnTo>
                  <a:lnTo>
                    <a:pt x="873188" y="270129"/>
                  </a:lnTo>
                  <a:lnTo>
                    <a:pt x="867994" y="268401"/>
                  </a:lnTo>
                  <a:lnTo>
                    <a:pt x="866254" y="266661"/>
                  </a:lnTo>
                  <a:lnTo>
                    <a:pt x="862799" y="264934"/>
                  </a:lnTo>
                  <a:lnTo>
                    <a:pt x="862799" y="258000"/>
                  </a:lnTo>
                  <a:lnTo>
                    <a:pt x="867994" y="242417"/>
                  </a:lnTo>
                  <a:lnTo>
                    <a:pt x="872807" y="232359"/>
                  </a:lnTo>
                  <a:lnTo>
                    <a:pt x="876642" y="220345"/>
                  </a:lnTo>
                  <a:lnTo>
                    <a:pt x="879195" y="206387"/>
                  </a:lnTo>
                  <a:lnTo>
                    <a:pt x="880110" y="190474"/>
                  </a:lnTo>
                  <a:lnTo>
                    <a:pt x="878649" y="170751"/>
                  </a:lnTo>
                  <a:lnTo>
                    <a:pt x="878382" y="161036"/>
                  </a:lnTo>
                  <a:lnTo>
                    <a:pt x="877697" y="149974"/>
                  </a:lnTo>
                  <a:lnTo>
                    <a:pt x="878166" y="140042"/>
                  </a:lnTo>
                  <a:lnTo>
                    <a:pt x="879602" y="131089"/>
                  </a:lnTo>
                  <a:lnTo>
                    <a:pt x="907821" y="102171"/>
                  </a:lnTo>
                  <a:lnTo>
                    <a:pt x="915631" y="98996"/>
                  </a:lnTo>
                  <a:lnTo>
                    <a:pt x="931926" y="90728"/>
                  </a:lnTo>
                  <a:lnTo>
                    <a:pt x="940714" y="86588"/>
                  </a:lnTo>
                  <a:lnTo>
                    <a:pt x="950074" y="80391"/>
                  </a:lnTo>
                  <a:lnTo>
                    <a:pt x="959764" y="74676"/>
                  </a:lnTo>
                  <a:lnTo>
                    <a:pt x="999375" y="46761"/>
                  </a:lnTo>
                  <a:lnTo>
                    <a:pt x="1016901" y="22517"/>
                  </a:lnTo>
                  <a:lnTo>
                    <a:pt x="1020368" y="20789"/>
                  </a:lnTo>
                  <a:lnTo>
                    <a:pt x="1022096" y="15595"/>
                  </a:lnTo>
                  <a:lnTo>
                    <a:pt x="1023835" y="12128"/>
                  </a:lnTo>
                  <a:lnTo>
                    <a:pt x="1023835" y="6934"/>
                  </a:lnTo>
                  <a:lnTo>
                    <a:pt x="1023835" y="1739"/>
                  </a:lnTo>
                  <a:close/>
                </a:path>
                <a:path w="1362075" h="507365">
                  <a:moveTo>
                    <a:pt x="1138110" y="138531"/>
                  </a:moveTo>
                  <a:lnTo>
                    <a:pt x="1126070" y="128524"/>
                  </a:lnTo>
                  <a:lnTo>
                    <a:pt x="1115822" y="119481"/>
                  </a:lnTo>
                  <a:lnTo>
                    <a:pt x="1107186" y="111747"/>
                  </a:lnTo>
                  <a:lnTo>
                    <a:pt x="1100023" y="105625"/>
                  </a:lnTo>
                  <a:lnTo>
                    <a:pt x="1066546" y="133362"/>
                  </a:lnTo>
                  <a:lnTo>
                    <a:pt x="1056741" y="148945"/>
                  </a:lnTo>
                  <a:lnTo>
                    <a:pt x="1058456" y="152387"/>
                  </a:lnTo>
                  <a:lnTo>
                    <a:pt x="1063650" y="159308"/>
                  </a:lnTo>
                  <a:lnTo>
                    <a:pt x="1070584" y="162775"/>
                  </a:lnTo>
                  <a:lnTo>
                    <a:pt x="1080973" y="173164"/>
                  </a:lnTo>
                  <a:lnTo>
                    <a:pt x="1087894" y="178358"/>
                  </a:lnTo>
                  <a:lnTo>
                    <a:pt x="1093089" y="180086"/>
                  </a:lnTo>
                  <a:lnTo>
                    <a:pt x="1101750" y="181813"/>
                  </a:lnTo>
                  <a:lnTo>
                    <a:pt x="1113764" y="170434"/>
                  </a:lnTo>
                  <a:lnTo>
                    <a:pt x="1123823" y="159524"/>
                  </a:lnTo>
                  <a:lnTo>
                    <a:pt x="1131938" y="148945"/>
                  </a:lnTo>
                  <a:lnTo>
                    <a:pt x="1138110" y="138531"/>
                  </a:lnTo>
                  <a:close/>
                </a:path>
                <a:path w="1362075" h="507365">
                  <a:moveTo>
                    <a:pt x="1361478" y="389597"/>
                  </a:moveTo>
                  <a:lnTo>
                    <a:pt x="1358011" y="386143"/>
                  </a:lnTo>
                  <a:lnTo>
                    <a:pt x="1352816" y="386143"/>
                  </a:lnTo>
                  <a:lnTo>
                    <a:pt x="1309535" y="389597"/>
                  </a:lnTo>
                  <a:lnTo>
                    <a:pt x="1205636" y="391337"/>
                  </a:lnTo>
                  <a:lnTo>
                    <a:pt x="1124254" y="391337"/>
                  </a:lnTo>
                  <a:lnTo>
                    <a:pt x="1049807" y="386143"/>
                  </a:lnTo>
                  <a:lnTo>
                    <a:pt x="1029017" y="382676"/>
                  </a:lnTo>
                  <a:lnTo>
                    <a:pt x="1020368" y="379209"/>
                  </a:lnTo>
                  <a:lnTo>
                    <a:pt x="1015174" y="377482"/>
                  </a:lnTo>
                  <a:lnTo>
                    <a:pt x="1013447" y="375754"/>
                  </a:lnTo>
                  <a:lnTo>
                    <a:pt x="1011707" y="370560"/>
                  </a:lnTo>
                  <a:lnTo>
                    <a:pt x="1015149" y="367118"/>
                  </a:lnTo>
                  <a:lnTo>
                    <a:pt x="1058456" y="346316"/>
                  </a:lnTo>
                  <a:lnTo>
                    <a:pt x="1069174" y="341122"/>
                  </a:lnTo>
                  <a:lnTo>
                    <a:pt x="1097775" y="315150"/>
                  </a:lnTo>
                  <a:lnTo>
                    <a:pt x="1108722" y="287032"/>
                  </a:lnTo>
                  <a:lnTo>
                    <a:pt x="1108862" y="286575"/>
                  </a:lnTo>
                  <a:lnTo>
                    <a:pt x="1112139" y="268401"/>
                  </a:lnTo>
                  <a:lnTo>
                    <a:pt x="1111135" y="253136"/>
                  </a:lnTo>
                  <a:lnTo>
                    <a:pt x="1110627" y="238531"/>
                  </a:lnTo>
                  <a:lnTo>
                    <a:pt x="1110538" y="232029"/>
                  </a:lnTo>
                  <a:lnTo>
                    <a:pt x="1110411" y="214718"/>
                  </a:lnTo>
                  <a:lnTo>
                    <a:pt x="1110411" y="211251"/>
                  </a:lnTo>
                  <a:lnTo>
                    <a:pt x="1106944" y="209524"/>
                  </a:lnTo>
                  <a:lnTo>
                    <a:pt x="1103477" y="209524"/>
                  </a:lnTo>
                  <a:lnTo>
                    <a:pt x="1100023" y="211251"/>
                  </a:lnTo>
                  <a:lnTo>
                    <a:pt x="1096556" y="214718"/>
                  </a:lnTo>
                  <a:lnTo>
                    <a:pt x="1096556" y="216446"/>
                  </a:lnTo>
                  <a:lnTo>
                    <a:pt x="1093089" y="221640"/>
                  </a:lnTo>
                  <a:lnTo>
                    <a:pt x="1087894" y="232029"/>
                  </a:lnTo>
                  <a:lnTo>
                    <a:pt x="1084427" y="237223"/>
                  </a:lnTo>
                  <a:lnTo>
                    <a:pt x="1082700" y="244157"/>
                  </a:lnTo>
                  <a:lnTo>
                    <a:pt x="1080973" y="249351"/>
                  </a:lnTo>
                  <a:lnTo>
                    <a:pt x="1080973" y="261467"/>
                  </a:lnTo>
                  <a:lnTo>
                    <a:pt x="1086459" y="274751"/>
                  </a:lnTo>
                  <a:lnTo>
                    <a:pt x="1089837" y="283337"/>
                  </a:lnTo>
                  <a:lnTo>
                    <a:pt x="1090955" y="287032"/>
                  </a:lnTo>
                  <a:lnTo>
                    <a:pt x="1089621" y="285711"/>
                  </a:lnTo>
                  <a:lnTo>
                    <a:pt x="1086726" y="293852"/>
                  </a:lnTo>
                  <a:lnTo>
                    <a:pt x="1083348" y="300215"/>
                  </a:lnTo>
                  <a:lnTo>
                    <a:pt x="1079639" y="304952"/>
                  </a:lnTo>
                  <a:lnTo>
                    <a:pt x="1075778" y="308216"/>
                  </a:lnTo>
                  <a:lnTo>
                    <a:pt x="1053909" y="318820"/>
                  </a:lnTo>
                  <a:lnTo>
                    <a:pt x="1042416" y="324535"/>
                  </a:lnTo>
                  <a:lnTo>
                    <a:pt x="1009764" y="345020"/>
                  </a:lnTo>
                  <a:lnTo>
                    <a:pt x="989736" y="367118"/>
                  </a:lnTo>
                  <a:lnTo>
                    <a:pt x="986167" y="372503"/>
                  </a:lnTo>
                  <a:lnTo>
                    <a:pt x="981951" y="378218"/>
                  </a:lnTo>
                  <a:lnTo>
                    <a:pt x="977074" y="384403"/>
                  </a:lnTo>
                  <a:lnTo>
                    <a:pt x="973264" y="391909"/>
                  </a:lnTo>
                  <a:lnTo>
                    <a:pt x="969937" y="398907"/>
                  </a:lnTo>
                  <a:lnTo>
                    <a:pt x="967574" y="405599"/>
                  </a:lnTo>
                  <a:lnTo>
                    <a:pt x="966685" y="412115"/>
                  </a:lnTo>
                  <a:lnTo>
                    <a:pt x="971829" y="424802"/>
                  </a:lnTo>
                  <a:lnTo>
                    <a:pt x="1015174" y="445008"/>
                  </a:lnTo>
                  <a:lnTo>
                    <a:pt x="1065580" y="449884"/>
                  </a:lnTo>
                  <a:lnTo>
                    <a:pt x="1084427" y="450202"/>
                  </a:lnTo>
                  <a:lnTo>
                    <a:pt x="1105509" y="449884"/>
                  </a:lnTo>
                  <a:lnTo>
                    <a:pt x="1156754" y="447281"/>
                  </a:lnTo>
                  <a:lnTo>
                    <a:pt x="1267980" y="438086"/>
                  </a:lnTo>
                  <a:lnTo>
                    <a:pt x="1308455" y="428777"/>
                  </a:lnTo>
                  <a:lnTo>
                    <a:pt x="1342428" y="410375"/>
                  </a:lnTo>
                  <a:lnTo>
                    <a:pt x="1351089" y="406920"/>
                  </a:lnTo>
                  <a:lnTo>
                    <a:pt x="1361478" y="396532"/>
                  </a:lnTo>
                  <a:lnTo>
                    <a:pt x="1361478" y="391337"/>
                  </a:lnTo>
                  <a:lnTo>
                    <a:pt x="1361478" y="38959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917771" y="469654"/>
              <a:ext cx="974647" cy="660730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0331" y="5186268"/>
            <a:ext cx="3518132" cy="352960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61353" y="1437523"/>
            <a:ext cx="3563632" cy="349591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5234" y="1414274"/>
            <a:ext cx="3575074" cy="352682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883210" y="5200312"/>
            <a:ext cx="3573145" cy="3538220"/>
            <a:chOff x="883210" y="5200312"/>
            <a:chExt cx="3573145" cy="3538220"/>
          </a:xfrm>
        </p:grpSpPr>
        <p:sp>
          <p:nvSpPr>
            <p:cNvPr id="6" name="object 6"/>
            <p:cNvSpPr/>
            <p:nvPr/>
          </p:nvSpPr>
          <p:spPr>
            <a:xfrm>
              <a:off x="883210" y="5200312"/>
              <a:ext cx="3573145" cy="3535679"/>
            </a:xfrm>
            <a:custGeom>
              <a:avLst/>
              <a:gdLst/>
              <a:ahLst/>
              <a:cxnLst/>
              <a:rect l="l" t="t" r="r" b="b"/>
              <a:pathLst>
                <a:path w="3573145" h="3535679">
                  <a:moveTo>
                    <a:pt x="3572869" y="0"/>
                  </a:moveTo>
                  <a:lnTo>
                    <a:pt x="0" y="0"/>
                  </a:lnTo>
                  <a:lnTo>
                    <a:pt x="0" y="3535638"/>
                  </a:lnTo>
                  <a:lnTo>
                    <a:pt x="3572869" y="3535638"/>
                  </a:lnTo>
                  <a:lnTo>
                    <a:pt x="3572869" y="0"/>
                  </a:lnTo>
                  <a:close/>
                </a:path>
              </a:pathLst>
            </a:custGeom>
            <a:solidFill>
              <a:srgbClr val="0054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3210" y="5624450"/>
              <a:ext cx="3572869" cy="31115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41663" y="7703600"/>
              <a:ext cx="910773" cy="103234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61188" y="8637123"/>
              <a:ext cx="84188" cy="9882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20008" y="8233653"/>
              <a:ext cx="123033" cy="16645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357626" y="8195205"/>
              <a:ext cx="262890" cy="111125"/>
            </a:xfrm>
            <a:custGeom>
              <a:avLst/>
              <a:gdLst/>
              <a:ahLst/>
              <a:cxnLst/>
              <a:rect l="l" t="t" r="r" b="b"/>
              <a:pathLst>
                <a:path w="262889" h="111125">
                  <a:moveTo>
                    <a:pt x="19451" y="69206"/>
                  </a:moveTo>
                  <a:lnTo>
                    <a:pt x="11308" y="69206"/>
                  </a:lnTo>
                  <a:lnTo>
                    <a:pt x="6332" y="74181"/>
                  </a:lnTo>
                  <a:lnTo>
                    <a:pt x="0" y="77798"/>
                  </a:lnTo>
                  <a:lnTo>
                    <a:pt x="10318" y="93772"/>
                  </a:lnTo>
                  <a:lnTo>
                    <a:pt x="34128" y="101787"/>
                  </a:lnTo>
                  <a:lnTo>
                    <a:pt x="60298" y="106041"/>
                  </a:lnTo>
                  <a:lnTo>
                    <a:pt x="78249" y="110818"/>
                  </a:lnTo>
                  <a:lnTo>
                    <a:pt x="100647" y="109166"/>
                  </a:lnTo>
                  <a:lnTo>
                    <a:pt x="122069" y="106409"/>
                  </a:lnTo>
                  <a:lnTo>
                    <a:pt x="139033" y="102675"/>
                  </a:lnTo>
                  <a:lnTo>
                    <a:pt x="93629" y="102675"/>
                  </a:lnTo>
                  <a:lnTo>
                    <a:pt x="73430" y="99574"/>
                  </a:lnTo>
                  <a:lnTo>
                    <a:pt x="53448" y="95892"/>
                  </a:lnTo>
                  <a:lnTo>
                    <a:pt x="33202" y="90656"/>
                  </a:lnTo>
                  <a:lnTo>
                    <a:pt x="14022" y="83228"/>
                  </a:lnTo>
                  <a:lnTo>
                    <a:pt x="37154" y="79452"/>
                  </a:lnTo>
                  <a:lnTo>
                    <a:pt x="61685" y="78137"/>
                  </a:lnTo>
                  <a:lnTo>
                    <a:pt x="72133" y="78137"/>
                  </a:lnTo>
                  <a:lnTo>
                    <a:pt x="110365" y="77798"/>
                  </a:lnTo>
                  <a:lnTo>
                    <a:pt x="130253" y="73396"/>
                  </a:lnTo>
                  <a:lnTo>
                    <a:pt x="89942" y="73396"/>
                  </a:lnTo>
                  <a:lnTo>
                    <a:pt x="78824" y="72370"/>
                  </a:lnTo>
                  <a:lnTo>
                    <a:pt x="20805" y="72370"/>
                  </a:lnTo>
                  <a:lnTo>
                    <a:pt x="20354" y="71013"/>
                  </a:lnTo>
                  <a:lnTo>
                    <a:pt x="19451" y="69206"/>
                  </a:lnTo>
                  <a:close/>
                </a:path>
                <a:path w="262889" h="111125">
                  <a:moveTo>
                    <a:pt x="260535" y="21257"/>
                  </a:moveTo>
                  <a:lnTo>
                    <a:pt x="257371" y="21257"/>
                  </a:lnTo>
                  <a:lnTo>
                    <a:pt x="200603" y="60949"/>
                  </a:lnTo>
                  <a:lnTo>
                    <a:pt x="171499" y="79651"/>
                  </a:lnTo>
                  <a:lnTo>
                    <a:pt x="141123" y="95892"/>
                  </a:lnTo>
                  <a:lnTo>
                    <a:pt x="93629" y="102675"/>
                  </a:lnTo>
                  <a:lnTo>
                    <a:pt x="139033" y="102675"/>
                  </a:lnTo>
                  <a:lnTo>
                    <a:pt x="143067" y="101787"/>
                  </a:lnTo>
                  <a:lnTo>
                    <a:pt x="164193" y="94536"/>
                  </a:lnTo>
                  <a:lnTo>
                    <a:pt x="237659" y="43839"/>
                  </a:lnTo>
                  <a:lnTo>
                    <a:pt x="262346" y="27139"/>
                  </a:lnTo>
                  <a:lnTo>
                    <a:pt x="262346" y="21711"/>
                  </a:lnTo>
                  <a:lnTo>
                    <a:pt x="260535" y="21257"/>
                  </a:lnTo>
                  <a:close/>
                </a:path>
                <a:path w="262889" h="111125">
                  <a:moveTo>
                    <a:pt x="243349" y="0"/>
                  </a:moveTo>
                  <a:lnTo>
                    <a:pt x="239278" y="0"/>
                  </a:lnTo>
                  <a:lnTo>
                    <a:pt x="223107" y="22411"/>
                  </a:lnTo>
                  <a:lnTo>
                    <a:pt x="190313" y="41896"/>
                  </a:lnTo>
                  <a:lnTo>
                    <a:pt x="153279" y="57056"/>
                  </a:lnTo>
                  <a:lnTo>
                    <a:pt x="124387" y="66492"/>
                  </a:lnTo>
                  <a:lnTo>
                    <a:pt x="88033" y="73396"/>
                  </a:lnTo>
                  <a:lnTo>
                    <a:pt x="130253" y="73396"/>
                  </a:lnTo>
                  <a:lnTo>
                    <a:pt x="149039" y="68697"/>
                  </a:lnTo>
                  <a:lnTo>
                    <a:pt x="167485" y="63234"/>
                  </a:lnTo>
                  <a:lnTo>
                    <a:pt x="186354" y="56541"/>
                  </a:lnTo>
                  <a:lnTo>
                    <a:pt x="202659" y="46731"/>
                  </a:lnTo>
                  <a:lnTo>
                    <a:pt x="218752" y="37430"/>
                  </a:lnTo>
                  <a:lnTo>
                    <a:pt x="234251" y="27280"/>
                  </a:lnTo>
                  <a:lnTo>
                    <a:pt x="248775" y="14925"/>
                  </a:lnTo>
                  <a:lnTo>
                    <a:pt x="248775" y="7689"/>
                  </a:lnTo>
                  <a:lnTo>
                    <a:pt x="245610" y="453"/>
                  </a:lnTo>
                  <a:lnTo>
                    <a:pt x="243349" y="0"/>
                  </a:lnTo>
                  <a:close/>
                </a:path>
                <a:path w="262889" h="111125">
                  <a:moveTo>
                    <a:pt x="55408" y="71467"/>
                  </a:moveTo>
                  <a:lnTo>
                    <a:pt x="20805" y="72370"/>
                  </a:lnTo>
                  <a:lnTo>
                    <a:pt x="78824" y="72370"/>
                  </a:lnTo>
                  <a:lnTo>
                    <a:pt x="71946" y="71736"/>
                  </a:lnTo>
                  <a:lnTo>
                    <a:pt x="55408" y="7146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5694" y="5631507"/>
              <a:ext cx="3567451" cy="3106484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14" name="object 1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50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84649" y="1420300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5"/>
                </a:lnTo>
                <a:lnTo>
                  <a:pt x="0" y="3515565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5062755" y="1413950"/>
            <a:ext cx="3590925" cy="3528695"/>
            <a:chOff x="5062755" y="1413950"/>
            <a:chExt cx="3590925" cy="3528695"/>
          </a:xfrm>
        </p:grpSpPr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85573" y="1420300"/>
              <a:ext cx="3211563" cy="351556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069105" y="1420300"/>
              <a:ext cx="3578225" cy="3515995"/>
            </a:xfrm>
            <a:custGeom>
              <a:avLst/>
              <a:gdLst/>
              <a:ahLst/>
              <a:cxnLst/>
              <a:rect l="l" t="t" r="r" b="b"/>
              <a:pathLst>
                <a:path w="3578225" h="3515995">
                  <a:moveTo>
                    <a:pt x="0" y="0"/>
                  </a:moveTo>
                  <a:lnTo>
                    <a:pt x="3577788" y="0"/>
                  </a:lnTo>
                  <a:lnTo>
                    <a:pt x="3577788" y="3515565"/>
                  </a:lnTo>
                  <a:lnTo>
                    <a:pt x="0" y="3515565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9253563" y="1420300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5"/>
                </a:lnTo>
                <a:lnTo>
                  <a:pt x="0" y="3515565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84649" y="5200312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4"/>
                </a:lnTo>
                <a:lnTo>
                  <a:pt x="0" y="3515564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069106" y="5200312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4"/>
                </a:lnTo>
                <a:lnTo>
                  <a:pt x="0" y="3515564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9247212" y="5193961"/>
            <a:ext cx="3590925" cy="3528695"/>
            <a:chOff x="9247212" y="5193961"/>
            <a:chExt cx="3590925" cy="3528695"/>
          </a:xfrm>
        </p:grpSpPr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266288" y="5200312"/>
              <a:ext cx="3552332" cy="351556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9253562" y="5200312"/>
              <a:ext cx="3578225" cy="3515995"/>
            </a:xfrm>
            <a:custGeom>
              <a:avLst/>
              <a:gdLst/>
              <a:ahLst/>
              <a:cxnLst/>
              <a:rect l="l" t="t" r="r" b="b"/>
              <a:pathLst>
                <a:path w="3578225" h="3515995">
                  <a:moveTo>
                    <a:pt x="0" y="0"/>
                  </a:moveTo>
                  <a:lnTo>
                    <a:pt x="3577788" y="0"/>
                  </a:lnTo>
                  <a:lnTo>
                    <a:pt x="3577788" y="3515564"/>
                  </a:lnTo>
                  <a:lnTo>
                    <a:pt x="0" y="3515564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7399828" y="660344"/>
            <a:ext cx="253365" cy="473075"/>
          </a:xfrm>
          <a:custGeom>
            <a:avLst/>
            <a:gdLst/>
            <a:ahLst/>
            <a:cxnLst/>
            <a:rect l="l" t="t" r="r" b="b"/>
            <a:pathLst>
              <a:path w="253365" h="473075">
                <a:moveTo>
                  <a:pt x="169898" y="393858"/>
                </a:moveTo>
                <a:lnTo>
                  <a:pt x="162176" y="393858"/>
                </a:lnTo>
                <a:lnTo>
                  <a:pt x="144799" y="409305"/>
                </a:lnTo>
                <a:lnTo>
                  <a:pt x="139067" y="417359"/>
                </a:lnTo>
                <a:lnTo>
                  <a:pt x="133698" y="424508"/>
                </a:lnTo>
                <a:lnTo>
                  <a:pt x="129052" y="431296"/>
                </a:lnTo>
                <a:lnTo>
                  <a:pt x="125492" y="438264"/>
                </a:lnTo>
                <a:lnTo>
                  <a:pt x="132672" y="447676"/>
                </a:lnTo>
                <a:lnTo>
                  <a:pt x="164105" y="473015"/>
                </a:lnTo>
                <a:lnTo>
                  <a:pt x="173761" y="473015"/>
                </a:lnTo>
                <a:lnTo>
                  <a:pt x="175690" y="471084"/>
                </a:lnTo>
                <a:lnTo>
                  <a:pt x="184379" y="463484"/>
                </a:lnTo>
                <a:lnTo>
                  <a:pt x="193067" y="455158"/>
                </a:lnTo>
                <a:lnTo>
                  <a:pt x="201756" y="446108"/>
                </a:lnTo>
                <a:lnTo>
                  <a:pt x="210445" y="436335"/>
                </a:lnTo>
                <a:lnTo>
                  <a:pt x="210445" y="426679"/>
                </a:lnTo>
                <a:lnTo>
                  <a:pt x="200307" y="419108"/>
                </a:lnTo>
                <a:lnTo>
                  <a:pt x="190170" y="410993"/>
                </a:lnTo>
                <a:lnTo>
                  <a:pt x="180033" y="402517"/>
                </a:lnTo>
                <a:lnTo>
                  <a:pt x="169898" y="393858"/>
                </a:lnTo>
                <a:close/>
              </a:path>
              <a:path w="253365" h="473075">
                <a:moveTo>
                  <a:pt x="245196" y="368758"/>
                </a:moveTo>
                <a:lnTo>
                  <a:pt x="166038" y="368758"/>
                </a:lnTo>
                <a:lnTo>
                  <a:pt x="166038" y="372621"/>
                </a:lnTo>
                <a:lnTo>
                  <a:pt x="181483" y="388066"/>
                </a:lnTo>
                <a:lnTo>
                  <a:pt x="187275" y="391928"/>
                </a:lnTo>
                <a:lnTo>
                  <a:pt x="193067" y="397720"/>
                </a:lnTo>
                <a:lnTo>
                  <a:pt x="194997" y="397720"/>
                </a:lnTo>
                <a:lnTo>
                  <a:pt x="196927" y="399651"/>
                </a:lnTo>
                <a:lnTo>
                  <a:pt x="200789" y="399651"/>
                </a:lnTo>
                <a:lnTo>
                  <a:pt x="202719" y="403513"/>
                </a:lnTo>
                <a:lnTo>
                  <a:pt x="212374" y="403513"/>
                </a:lnTo>
                <a:lnTo>
                  <a:pt x="216234" y="401580"/>
                </a:lnTo>
                <a:lnTo>
                  <a:pt x="218166" y="399651"/>
                </a:lnTo>
                <a:lnTo>
                  <a:pt x="245196" y="368758"/>
                </a:lnTo>
                <a:close/>
              </a:path>
              <a:path w="253365" h="473075">
                <a:moveTo>
                  <a:pt x="137077" y="312771"/>
                </a:moveTo>
                <a:lnTo>
                  <a:pt x="129354" y="312771"/>
                </a:lnTo>
                <a:lnTo>
                  <a:pt x="88812" y="355244"/>
                </a:lnTo>
                <a:lnTo>
                  <a:pt x="88812" y="362967"/>
                </a:lnTo>
                <a:lnTo>
                  <a:pt x="95688" y="370961"/>
                </a:lnTo>
                <a:lnTo>
                  <a:pt x="126458" y="396755"/>
                </a:lnTo>
                <a:lnTo>
                  <a:pt x="135147" y="399651"/>
                </a:lnTo>
                <a:lnTo>
                  <a:pt x="137077" y="399651"/>
                </a:lnTo>
                <a:lnTo>
                  <a:pt x="144799" y="395791"/>
                </a:lnTo>
                <a:lnTo>
                  <a:pt x="159038" y="379378"/>
                </a:lnTo>
                <a:lnTo>
                  <a:pt x="163533" y="373525"/>
                </a:lnTo>
                <a:lnTo>
                  <a:pt x="166038" y="368758"/>
                </a:lnTo>
                <a:lnTo>
                  <a:pt x="245196" y="368758"/>
                </a:lnTo>
                <a:lnTo>
                  <a:pt x="250988" y="362967"/>
                </a:lnTo>
                <a:lnTo>
                  <a:pt x="252917" y="357177"/>
                </a:lnTo>
                <a:lnTo>
                  <a:pt x="250988" y="351384"/>
                </a:lnTo>
                <a:lnTo>
                  <a:pt x="242734" y="345593"/>
                </a:lnTo>
                <a:lnTo>
                  <a:pt x="173761" y="345593"/>
                </a:lnTo>
                <a:lnTo>
                  <a:pt x="166038" y="337870"/>
                </a:lnTo>
                <a:lnTo>
                  <a:pt x="158313" y="332078"/>
                </a:lnTo>
                <a:lnTo>
                  <a:pt x="153638" y="327432"/>
                </a:lnTo>
                <a:lnTo>
                  <a:pt x="148420" y="322425"/>
                </a:lnTo>
                <a:lnTo>
                  <a:pt x="142839" y="317417"/>
                </a:lnTo>
                <a:lnTo>
                  <a:pt x="137077" y="312771"/>
                </a:lnTo>
                <a:close/>
              </a:path>
              <a:path w="253365" h="473075">
                <a:moveTo>
                  <a:pt x="210445" y="316631"/>
                </a:moveTo>
                <a:lnTo>
                  <a:pt x="200789" y="316631"/>
                </a:lnTo>
                <a:lnTo>
                  <a:pt x="173761" y="345593"/>
                </a:lnTo>
                <a:lnTo>
                  <a:pt x="242734" y="345593"/>
                </a:lnTo>
                <a:lnTo>
                  <a:pt x="239765" y="343510"/>
                </a:lnTo>
                <a:lnTo>
                  <a:pt x="229266" y="334731"/>
                </a:lnTo>
                <a:lnTo>
                  <a:pt x="219493" y="325591"/>
                </a:lnTo>
                <a:lnTo>
                  <a:pt x="210445" y="316631"/>
                </a:lnTo>
                <a:close/>
              </a:path>
              <a:path w="253365" h="473075">
                <a:moveTo>
                  <a:pt x="13514" y="279951"/>
                </a:moveTo>
                <a:lnTo>
                  <a:pt x="3859" y="279951"/>
                </a:lnTo>
                <a:lnTo>
                  <a:pt x="0" y="283809"/>
                </a:lnTo>
                <a:lnTo>
                  <a:pt x="0" y="289601"/>
                </a:lnTo>
                <a:lnTo>
                  <a:pt x="11584" y="306979"/>
                </a:lnTo>
                <a:lnTo>
                  <a:pt x="20663" y="313162"/>
                </a:lnTo>
                <a:lnTo>
                  <a:pt x="30796" y="317417"/>
                </a:lnTo>
                <a:lnTo>
                  <a:pt x="30935" y="317417"/>
                </a:lnTo>
                <a:lnTo>
                  <a:pt x="41720" y="319739"/>
                </a:lnTo>
                <a:lnTo>
                  <a:pt x="54057" y="320493"/>
                </a:lnTo>
                <a:lnTo>
                  <a:pt x="71434" y="320493"/>
                </a:lnTo>
                <a:lnTo>
                  <a:pt x="79156" y="318564"/>
                </a:lnTo>
                <a:lnTo>
                  <a:pt x="100877" y="309512"/>
                </a:lnTo>
                <a:lnTo>
                  <a:pt x="119702" y="293945"/>
                </a:lnTo>
                <a:lnTo>
                  <a:pt x="124227" y="287672"/>
                </a:lnTo>
                <a:lnTo>
                  <a:pt x="44405" y="287672"/>
                </a:lnTo>
                <a:lnTo>
                  <a:pt x="44405" y="285739"/>
                </a:lnTo>
                <a:lnTo>
                  <a:pt x="46139" y="284006"/>
                </a:lnTo>
                <a:lnTo>
                  <a:pt x="47144" y="281880"/>
                </a:lnTo>
                <a:lnTo>
                  <a:pt x="17377" y="281880"/>
                </a:lnTo>
                <a:lnTo>
                  <a:pt x="13514" y="279951"/>
                </a:lnTo>
                <a:close/>
              </a:path>
              <a:path w="253365" h="473075">
                <a:moveTo>
                  <a:pt x="162176" y="0"/>
                </a:moveTo>
                <a:lnTo>
                  <a:pt x="152524" y="0"/>
                </a:lnTo>
                <a:lnTo>
                  <a:pt x="146731" y="5792"/>
                </a:lnTo>
                <a:lnTo>
                  <a:pt x="129354" y="44406"/>
                </a:lnTo>
                <a:lnTo>
                  <a:pt x="123924" y="91647"/>
                </a:lnTo>
                <a:lnTo>
                  <a:pt x="123717" y="105433"/>
                </a:lnTo>
                <a:lnTo>
                  <a:pt x="123591" y="113849"/>
                </a:lnTo>
                <a:lnTo>
                  <a:pt x="123562" y="214304"/>
                </a:lnTo>
                <a:lnTo>
                  <a:pt x="111978" y="260643"/>
                </a:lnTo>
                <a:lnTo>
                  <a:pt x="70980" y="283447"/>
                </a:lnTo>
                <a:lnTo>
                  <a:pt x="48265" y="283809"/>
                </a:lnTo>
                <a:lnTo>
                  <a:pt x="46335" y="283809"/>
                </a:lnTo>
                <a:lnTo>
                  <a:pt x="46139" y="284006"/>
                </a:lnTo>
                <a:lnTo>
                  <a:pt x="44405" y="287672"/>
                </a:lnTo>
                <a:lnTo>
                  <a:pt x="124227" y="287672"/>
                </a:lnTo>
                <a:lnTo>
                  <a:pt x="135630" y="271864"/>
                </a:lnTo>
                <a:lnTo>
                  <a:pt x="146524" y="247957"/>
                </a:lnTo>
                <a:lnTo>
                  <a:pt x="142869" y="243267"/>
                </a:lnTo>
                <a:lnTo>
                  <a:pt x="212101" y="243267"/>
                </a:lnTo>
                <a:lnTo>
                  <a:pt x="216234" y="235544"/>
                </a:lnTo>
                <a:lnTo>
                  <a:pt x="219191" y="228997"/>
                </a:lnTo>
                <a:lnTo>
                  <a:pt x="226552" y="210836"/>
                </a:lnTo>
                <a:lnTo>
                  <a:pt x="231681" y="198860"/>
                </a:lnTo>
                <a:lnTo>
                  <a:pt x="233061" y="191138"/>
                </a:lnTo>
                <a:lnTo>
                  <a:pt x="189204" y="191138"/>
                </a:lnTo>
                <a:lnTo>
                  <a:pt x="183412" y="189205"/>
                </a:lnTo>
                <a:lnTo>
                  <a:pt x="161362" y="150863"/>
                </a:lnTo>
                <a:lnTo>
                  <a:pt x="160246" y="137077"/>
                </a:lnTo>
                <a:lnTo>
                  <a:pt x="160344" y="71436"/>
                </a:lnTo>
                <a:lnTo>
                  <a:pt x="160573" y="57920"/>
                </a:lnTo>
                <a:lnTo>
                  <a:pt x="161452" y="39579"/>
                </a:lnTo>
                <a:lnTo>
                  <a:pt x="162688" y="22927"/>
                </a:lnTo>
                <a:lnTo>
                  <a:pt x="164105" y="7722"/>
                </a:lnTo>
                <a:lnTo>
                  <a:pt x="164105" y="1930"/>
                </a:lnTo>
                <a:lnTo>
                  <a:pt x="162176" y="0"/>
                </a:lnTo>
                <a:close/>
              </a:path>
              <a:path w="253365" h="473075">
                <a:moveTo>
                  <a:pt x="59850" y="50199"/>
                </a:moveTo>
                <a:lnTo>
                  <a:pt x="54057" y="52128"/>
                </a:lnTo>
                <a:lnTo>
                  <a:pt x="52128" y="54057"/>
                </a:lnTo>
                <a:lnTo>
                  <a:pt x="48265" y="55990"/>
                </a:lnTo>
                <a:lnTo>
                  <a:pt x="48265" y="57920"/>
                </a:lnTo>
                <a:lnTo>
                  <a:pt x="41689" y="75930"/>
                </a:lnTo>
                <a:lnTo>
                  <a:pt x="36302" y="91647"/>
                </a:lnTo>
                <a:lnTo>
                  <a:pt x="31432" y="105433"/>
                </a:lnTo>
                <a:lnTo>
                  <a:pt x="27028" y="115840"/>
                </a:lnTo>
                <a:lnTo>
                  <a:pt x="27058" y="127002"/>
                </a:lnTo>
                <a:lnTo>
                  <a:pt x="27222" y="137077"/>
                </a:lnTo>
                <a:lnTo>
                  <a:pt x="27269" y="139974"/>
                </a:lnTo>
                <a:lnTo>
                  <a:pt x="27842" y="154393"/>
                </a:lnTo>
                <a:lnTo>
                  <a:pt x="28837" y="168210"/>
                </a:lnTo>
                <a:lnTo>
                  <a:pt x="28750" y="240370"/>
                </a:lnTo>
                <a:lnTo>
                  <a:pt x="21235" y="281880"/>
                </a:lnTo>
                <a:lnTo>
                  <a:pt x="47144" y="281880"/>
                </a:lnTo>
                <a:lnTo>
                  <a:pt x="51252" y="273191"/>
                </a:lnTo>
                <a:lnTo>
                  <a:pt x="57194" y="255815"/>
                </a:lnTo>
                <a:lnTo>
                  <a:pt x="62051" y="235544"/>
                </a:lnTo>
                <a:lnTo>
                  <a:pt x="65642" y="212374"/>
                </a:lnTo>
                <a:lnTo>
                  <a:pt x="65575" y="185346"/>
                </a:lnTo>
                <a:lnTo>
                  <a:pt x="65457" y="173761"/>
                </a:lnTo>
                <a:lnTo>
                  <a:pt x="65337" y="166280"/>
                </a:lnTo>
                <a:lnTo>
                  <a:pt x="64947" y="154393"/>
                </a:lnTo>
                <a:lnTo>
                  <a:pt x="64832" y="150863"/>
                </a:lnTo>
                <a:lnTo>
                  <a:pt x="63712" y="137077"/>
                </a:lnTo>
                <a:lnTo>
                  <a:pt x="63828" y="105433"/>
                </a:lnTo>
                <a:lnTo>
                  <a:pt x="63953" y="93154"/>
                </a:lnTo>
                <a:lnTo>
                  <a:pt x="64446" y="77227"/>
                </a:lnTo>
                <a:lnTo>
                  <a:pt x="64526" y="74632"/>
                </a:lnTo>
                <a:lnTo>
                  <a:pt x="65642" y="57920"/>
                </a:lnTo>
                <a:lnTo>
                  <a:pt x="63712" y="52128"/>
                </a:lnTo>
                <a:lnTo>
                  <a:pt x="59850" y="50199"/>
                </a:lnTo>
                <a:close/>
              </a:path>
              <a:path w="253365" h="473075">
                <a:moveTo>
                  <a:pt x="212101" y="243267"/>
                </a:moveTo>
                <a:lnTo>
                  <a:pt x="148662" y="243267"/>
                </a:lnTo>
                <a:lnTo>
                  <a:pt x="146524" y="247957"/>
                </a:lnTo>
                <a:lnTo>
                  <a:pt x="150532" y="253100"/>
                </a:lnTo>
                <a:lnTo>
                  <a:pt x="159280" y="259676"/>
                </a:lnTo>
                <a:lnTo>
                  <a:pt x="169476" y="263356"/>
                </a:lnTo>
                <a:lnTo>
                  <a:pt x="181483" y="264502"/>
                </a:lnTo>
                <a:lnTo>
                  <a:pt x="189204" y="264502"/>
                </a:lnTo>
                <a:lnTo>
                  <a:pt x="197501" y="259435"/>
                </a:lnTo>
                <a:lnTo>
                  <a:pt x="204892" y="252919"/>
                </a:lnTo>
                <a:lnTo>
                  <a:pt x="211197" y="244956"/>
                </a:lnTo>
                <a:lnTo>
                  <a:pt x="212101" y="243267"/>
                </a:lnTo>
                <a:close/>
              </a:path>
              <a:path w="253365" h="473075">
                <a:moveTo>
                  <a:pt x="233611" y="158316"/>
                </a:moveTo>
                <a:lnTo>
                  <a:pt x="220096" y="158316"/>
                </a:lnTo>
                <a:lnTo>
                  <a:pt x="218166" y="162176"/>
                </a:lnTo>
                <a:lnTo>
                  <a:pt x="214303" y="173761"/>
                </a:lnTo>
                <a:lnTo>
                  <a:pt x="206582" y="185346"/>
                </a:lnTo>
                <a:lnTo>
                  <a:pt x="202719" y="189205"/>
                </a:lnTo>
                <a:lnTo>
                  <a:pt x="196927" y="189205"/>
                </a:lnTo>
                <a:lnTo>
                  <a:pt x="189204" y="191138"/>
                </a:lnTo>
                <a:lnTo>
                  <a:pt x="233061" y="191138"/>
                </a:lnTo>
                <a:lnTo>
                  <a:pt x="233882" y="186551"/>
                </a:lnTo>
                <a:lnTo>
                  <a:pt x="234816" y="175691"/>
                </a:lnTo>
                <a:lnTo>
                  <a:pt x="234697" y="168210"/>
                </a:lnTo>
                <a:lnTo>
                  <a:pt x="234666" y="166280"/>
                </a:lnTo>
                <a:lnTo>
                  <a:pt x="233611" y="15831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610172" y="480796"/>
            <a:ext cx="735965" cy="565785"/>
          </a:xfrm>
          <a:custGeom>
            <a:avLst/>
            <a:gdLst/>
            <a:ahLst/>
            <a:cxnLst/>
            <a:rect l="l" t="t" r="r" b="b"/>
            <a:pathLst>
              <a:path w="735965" h="565785">
                <a:moveTo>
                  <a:pt x="359105" y="1930"/>
                </a:moveTo>
                <a:lnTo>
                  <a:pt x="355244" y="0"/>
                </a:lnTo>
                <a:lnTo>
                  <a:pt x="347522" y="1930"/>
                </a:lnTo>
                <a:lnTo>
                  <a:pt x="341668" y="7429"/>
                </a:lnTo>
                <a:lnTo>
                  <a:pt x="335457" y="12547"/>
                </a:lnTo>
                <a:lnTo>
                  <a:pt x="328523" y="17678"/>
                </a:lnTo>
                <a:lnTo>
                  <a:pt x="320497" y="23164"/>
                </a:lnTo>
                <a:lnTo>
                  <a:pt x="313258" y="28600"/>
                </a:lnTo>
                <a:lnTo>
                  <a:pt x="306019" y="33299"/>
                </a:lnTo>
                <a:lnTo>
                  <a:pt x="298780" y="37287"/>
                </a:lnTo>
                <a:lnTo>
                  <a:pt x="291541" y="40538"/>
                </a:lnTo>
                <a:lnTo>
                  <a:pt x="278472" y="48895"/>
                </a:lnTo>
                <a:lnTo>
                  <a:pt x="265226" y="56718"/>
                </a:lnTo>
                <a:lnTo>
                  <a:pt x="251625" y="64160"/>
                </a:lnTo>
                <a:lnTo>
                  <a:pt x="237477" y="71437"/>
                </a:lnTo>
                <a:lnTo>
                  <a:pt x="219798" y="82232"/>
                </a:lnTo>
                <a:lnTo>
                  <a:pt x="183413" y="119697"/>
                </a:lnTo>
                <a:lnTo>
                  <a:pt x="170383" y="155905"/>
                </a:lnTo>
                <a:lnTo>
                  <a:pt x="166039" y="194995"/>
                </a:lnTo>
                <a:lnTo>
                  <a:pt x="166281" y="238442"/>
                </a:lnTo>
                <a:lnTo>
                  <a:pt x="166852" y="244957"/>
                </a:lnTo>
                <a:lnTo>
                  <a:pt x="167970" y="247129"/>
                </a:lnTo>
                <a:lnTo>
                  <a:pt x="159258" y="267335"/>
                </a:lnTo>
                <a:lnTo>
                  <a:pt x="153250" y="287185"/>
                </a:lnTo>
                <a:lnTo>
                  <a:pt x="149783" y="306311"/>
                </a:lnTo>
                <a:lnTo>
                  <a:pt x="148666" y="324358"/>
                </a:lnTo>
                <a:lnTo>
                  <a:pt x="148907" y="338836"/>
                </a:lnTo>
                <a:lnTo>
                  <a:pt x="168516" y="371779"/>
                </a:lnTo>
                <a:lnTo>
                  <a:pt x="185166" y="378231"/>
                </a:lnTo>
                <a:lnTo>
                  <a:pt x="200977" y="382460"/>
                </a:lnTo>
                <a:lnTo>
                  <a:pt x="208521" y="384200"/>
                </a:lnTo>
                <a:lnTo>
                  <a:pt x="210451" y="386130"/>
                </a:lnTo>
                <a:lnTo>
                  <a:pt x="210451" y="393852"/>
                </a:lnTo>
                <a:lnTo>
                  <a:pt x="191135" y="439229"/>
                </a:lnTo>
                <a:lnTo>
                  <a:pt x="162179" y="473024"/>
                </a:lnTo>
                <a:lnTo>
                  <a:pt x="114668" y="489305"/>
                </a:lnTo>
                <a:lnTo>
                  <a:pt x="98463" y="490397"/>
                </a:lnTo>
                <a:lnTo>
                  <a:pt x="83591" y="489280"/>
                </a:lnTo>
                <a:lnTo>
                  <a:pt x="41478" y="455853"/>
                </a:lnTo>
                <a:lnTo>
                  <a:pt x="30899" y="399656"/>
                </a:lnTo>
                <a:lnTo>
                  <a:pt x="31648" y="383298"/>
                </a:lnTo>
                <a:lnTo>
                  <a:pt x="34036" y="362966"/>
                </a:lnTo>
                <a:lnTo>
                  <a:pt x="38227" y="338289"/>
                </a:lnTo>
                <a:lnTo>
                  <a:pt x="44411" y="308914"/>
                </a:lnTo>
                <a:lnTo>
                  <a:pt x="46824" y="288874"/>
                </a:lnTo>
                <a:lnTo>
                  <a:pt x="47129" y="281482"/>
                </a:lnTo>
                <a:lnTo>
                  <a:pt x="46342" y="276085"/>
                </a:lnTo>
                <a:lnTo>
                  <a:pt x="40551" y="274154"/>
                </a:lnTo>
                <a:lnTo>
                  <a:pt x="34759" y="274154"/>
                </a:lnTo>
                <a:lnTo>
                  <a:pt x="30899" y="279946"/>
                </a:lnTo>
                <a:lnTo>
                  <a:pt x="26250" y="297332"/>
                </a:lnTo>
                <a:lnTo>
                  <a:pt x="16230" y="332079"/>
                </a:lnTo>
                <a:lnTo>
                  <a:pt x="4343" y="387096"/>
                </a:lnTo>
                <a:lnTo>
                  <a:pt x="0" y="418960"/>
                </a:lnTo>
                <a:lnTo>
                  <a:pt x="1054" y="463423"/>
                </a:lnTo>
                <a:lnTo>
                  <a:pt x="9893" y="501015"/>
                </a:lnTo>
                <a:lnTo>
                  <a:pt x="50203" y="554101"/>
                </a:lnTo>
                <a:lnTo>
                  <a:pt x="88811" y="565683"/>
                </a:lnTo>
                <a:lnTo>
                  <a:pt x="98615" y="565327"/>
                </a:lnTo>
                <a:lnTo>
                  <a:pt x="147574" y="547255"/>
                </a:lnTo>
                <a:lnTo>
                  <a:pt x="185229" y="507504"/>
                </a:lnTo>
                <a:lnTo>
                  <a:pt x="200787" y="480745"/>
                </a:lnTo>
                <a:lnTo>
                  <a:pt x="212471" y="463359"/>
                </a:lnTo>
                <a:lnTo>
                  <a:pt x="221792" y="443090"/>
                </a:lnTo>
                <a:lnTo>
                  <a:pt x="229298" y="419925"/>
                </a:lnTo>
                <a:lnTo>
                  <a:pt x="235546" y="393852"/>
                </a:lnTo>
                <a:lnTo>
                  <a:pt x="231952" y="380822"/>
                </a:lnTo>
                <a:lnTo>
                  <a:pt x="229997" y="370687"/>
                </a:lnTo>
                <a:lnTo>
                  <a:pt x="229844" y="363448"/>
                </a:lnTo>
                <a:lnTo>
                  <a:pt x="231686" y="359105"/>
                </a:lnTo>
                <a:lnTo>
                  <a:pt x="232803" y="343928"/>
                </a:lnTo>
                <a:lnTo>
                  <a:pt x="216242" y="308914"/>
                </a:lnTo>
                <a:lnTo>
                  <a:pt x="198856" y="303110"/>
                </a:lnTo>
                <a:lnTo>
                  <a:pt x="191135" y="301180"/>
                </a:lnTo>
                <a:lnTo>
                  <a:pt x="185343" y="299262"/>
                </a:lnTo>
                <a:lnTo>
                  <a:pt x="183413" y="297319"/>
                </a:lnTo>
                <a:lnTo>
                  <a:pt x="179552" y="295389"/>
                </a:lnTo>
                <a:lnTo>
                  <a:pt x="179552" y="287667"/>
                </a:lnTo>
                <a:lnTo>
                  <a:pt x="185343" y="270294"/>
                </a:lnTo>
                <a:lnTo>
                  <a:pt x="190715" y="259080"/>
                </a:lnTo>
                <a:lnTo>
                  <a:pt x="194995" y="245681"/>
                </a:lnTo>
                <a:lnTo>
                  <a:pt x="197840" y="230111"/>
                </a:lnTo>
                <a:lnTo>
                  <a:pt x="198856" y="212369"/>
                </a:lnTo>
                <a:lnTo>
                  <a:pt x="197231" y="190385"/>
                </a:lnTo>
                <a:lnTo>
                  <a:pt x="196926" y="179552"/>
                </a:lnTo>
                <a:lnTo>
                  <a:pt x="196176" y="167220"/>
                </a:lnTo>
                <a:lnTo>
                  <a:pt x="196684" y="156146"/>
                </a:lnTo>
                <a:lnTo>
                  <a:pt x="198285" y="146164"/>
                </a:lnTo>
                <a:lnTo>
                  <a:pt x="229755" y="113906"/>
                </a:lnTo>
                <a:lnTo>
                  <a:pt x="238467" y="110375"/>
                </a:lnTo>
                <a:lnTo>
                  <a:pt x="256628" y="101155"/>
                </a:lnTo>
                <a:lnTo>
                  <a:pt x="266433" y="96532"/>
                </a:lnTo>
                <a:lnTo>
                  <a:pt x="276872" y="89623"/>
                </a:lnTo>
                <a:lnTo>
                  <a:pt x="287667" y="83261"/>
                </a:lnTo>
                <a:lnTo>
                  <a:pt x="321183" y="61595"/>
                </a:lnTo>
                <a:lnTo>
                  <a:pt x="347522" y="32816"/>
                </a:lnTo>
                <a:lnTo>
                  <a:pt x="351383" y="25095"/>
                </a:lnTo>
                <a:lnTo>
                  <a:pt x="355244" y="23164"/>
                </a:lnTo>
                <a:lnTo>
                  <a:pt x="357174" y="17373"/>
                </a:lnTo>
                <a:lnTo>
                  <a:pt x="359105" y="13512"/>
                </a:lnTo>
                <a:lnTo>
                  <a:pt x="359105" y="7721"/>
                </a:lnTo>
                <a:lnTo>
                  <a:pt x="359105" y="1930"/>
                </a:lnTo>
                <a:close/>
              </a:path>
              <a:path w="735965" h="565785">
                <a:moveTo>
                  <a:pt x="486537" y="154457"/>
                </a:moveTo>
                <a:lnTo>
                  <a:pt x="473113" y="143294"/>
                </a:lnTo>
                <a:lnTo>
                  <a:pt x="461670" y="133223"/>
                </a:lnTo>
                <a:lnTo>
                  <a:pt x="452056" y="124587"/>
                </a:lnTo>
                <a:lnTo>
                  <a:pt x="444055" y="117767"/>
                </a:lnTo>
                <a:lnTo>
                  <a:pt x="406742" y="148691"/>
                </a:lnTo>
                <a:lnTo>
                  <a:pt x="395808" y="166065"/>
                </a:lnTo>
                <a:lnTo>
                  <a:pt x="397725" y="169900"/>
                </a:lnTo>
                <a:lnTo>
                  <a:pt x="403517" y="177622"/>
                </a:lnTo>
                <a:lnTo>
                  <a:pt x="411238" y="181483"/>
                </a:lnTo>
                <a:lnTo>
                  <a:pt x="422821" y="193065"/>
                </a:lnTo>
                <a:lnTo>
                  <a:pt x="430542" y="198856"/>
                </a:lnTo>
                <a:lnTo>
                  <a:pt x="436333" y="200787"/>
                </a:lnTo>
                <a:lnTo>
                  <a:pt x="445985" y="202717"/>
                </a:lnTo>
                <a:lnTo>
                  <a:pt x="459384" y="190017"/>
                </a:lnTo>
                <a:lnTo>
                  <a:pt x="470611" y="177863"/>
                </a:lnTo>
                <a:lnTo>
                  <a:pt x="479653" y="166065"/>
                </a:lnTo>
                <a:lnTo>
                  <a:pt x="486537" y="154457"/>
                </a:lnTo>
                <a:close/>
              </a:path>
              <a:path w="735965" h="565785">
                <a:moveTo>
                  <a:pt x="735584" y="434403"/>
                </a:moveTo>
                <a:lnTo>
                  <a:pt x="731735" y="430542"/>
                </a:lnTo>
                <a:lnTo>
                  <a:pt x="725932" y="430542"/>
                </a:lnTo>
                <a:lnTo>
                  <a:pt x="677672" y="434403"/>
                </a:lnTo>
                <a:lnTo>
                  <a:pt x="561835" y="436333"/>
                </a:lnTo>
                <a:lnTo>
                  <a:pt x="471081" y="436333"/>
                </a:lnTo>
                <a:lnTo>
                  <a:pt x="388073" y="430542"/>
                </a:lnTo>
                <a:lnTo>
                  <a:pt x="364896" y="426681"/>
                </a:lnTo>
                <a:lnTo>
                  <a:pt x="355244" y="422821"/>
                </a:lnTo>
                <a:lnTo>
                  <a:pt x="349453" y="420890"/>
                </a:lnTo>
                <a:lnTo>
                  <a:pt x="347522" y="418960"/>
                </a:lnTo>
                <a:lnTo>
                  <a:pt x="345592" y="413169"/>
                </a:lnTo>
                <a:lnTo>
                  <a:pt x="349427" y="409333"/>
                </a:lnTo>
                <a:lnTo>
                  <a:pt x="384352" y="391566"/>
                </a:lnTo>
                <a:lnTo>
                  <a:pt x="397725" y="386130"/>
                </a:lnTo>
                <a:lnTo>
                  <a:pt x="409663" y="380339"/>
                </a:lnTo>
                <a:lnTo>
                  <a:pt x="441553" y="351383"/>
                </a:lnTo>
                <a:lnTo>
                  <a:pt x="457568" y="299262"/>
                </a:lnTo>
                <a:lnTo>
                  <a:pt x="456450" y="282244"/>
                </a:lnTo>
                <a:lnTo>
                  <a:pt x="455879" y="265950"/>
                </a:lnTo>
                <a:lnTo>
                  <a:pt x="455790" y="258711"/>
                </a:lnTo>
                <a:lnTo>
                  <a:pt x="455663" y="247129"/>
                </a:lnTo>
                <a:lnTo>
                  <a:pt x="455637" y="235546"/>
                </a:lnTo>
                <a:lnTo>
                  <a:pt x="451777" y="233616"/>
                </a:lnTo>
                <a:lnTo>
                  <a:pt x="447916" y="233616"/>
                </a:lnTo>
                <a:lnTo>
                  <a:pt x="444055" y="235546"/>
                </a:lnTo>
                <a:lnTo>
                  <a:pt x="440194" y="239407"/>
                </a:lnTo>
                <a:lnTo>
                  <a:pt x="440194" y="241338"/>
                </a:lnTo>
                <a:lnTo>
                  <a:pt x="436333" y="247129"/>
                </a:lnTo>
                <a:lnTo>
                  <a:pt x="430542" y="258711"/>
                </a:lnTo>
                <a:lnTo>
                  <a:pt x="426681" y="264502"/>
                </a:lnTo>
                <a:lnTo>
                  <a:pt x="424751" y="272224"/>
                </a:lnTo>
                <a:lnTo>
                  <a:pt x="422821" y="278015"/>
                </a:lnTo>
                <a:lnTo>
                  <a:pt x="422821" y="291528"/>
                </a:lnTo>
                <a:lnTo>
                  <a:pt x="428942" y="306349"/>
                </a:lnTo>
                <a:lnTo>
                  <a:pt x="432714" y="315912"/>
                </a:lnTo>
                <a:lnTo>
                  <a:pt x="433946" y="320040"/>
                </a:lnTo>
                <a:lnTo>
                  <a:pt x="432473" y="318566"/>
                </a:lnTo>
                <a:lnTo>
                  <a:pt x="429247" y="327647"/>
                </a:lnTo>
                <a:lnTo>
                  <a:pt x="425475" y="334733"/>
                </a:lnTo>
                <a:lnTo>
                  <a:pt x="421347" y="340017"/>
                </a:lnTo>
                <a:lnTo>
                  <a:pt x="417029" y="343662"/>
                </a:lnTo>
                <a:lnTo>
                  <a:pt x="392658" y="355485"/>
                </a:lnTo>
                <a:lnTo>
                  <a:pt x="379831" y="361848"/>
                </a:lnTo>
                <a:lnTo>
                  <a:pt x="343420" y="384683"/>
                </a:lnTo>
                <a:lnTo>
                  <a:pt x="321094" y="409333"/>
                </a:lnTo>
                <a:lnTo>
                  <a:pt x="317119" y="415340"/>
                </a:lnTo>
                <a:lnTo>
                  <a:pt x="312407" y="421703"/>
                </a:lnTo>
                <a:lnTo>
                  <a:pt x="306984" y="428612"/>
                </a:lnTo>
                <a:lnTo>
                  <a:pt x="302729" y="436968"/>
                </a:lnTo>
                <a:lnTo>
                  <a:pt x="299021" y="444779"/>
                </a:lnTo>
                <a:lnTo>
                  <a:pt x="296392" y="452234"/>
                </a:lnTo>
                <a:lnTo>
                  <a:pt x="295402" y="459498"/>
                </a:lnTo>
                <a:lnTo>
                  <a:pt x="301129" y="473646"/>
                </a:lnTo>
                <a:lnTo>
                  <a:pt x="349453" y="496189"/>
                </a:lnTo>
                <a:lnTo>
                  <a:pt x="405650" y="501611"/>
                </a:lnTo>
                <a:lnTo>
                  <a:pt x="426681" y="501980"/>
                </a:lnTo>
                <a:lnTo>
                  <a:pt x="450176" y="501611"/>
                </a:lnTo>
                <a:lnTo>
                  <a:pt x="507314" y="498716"/>
                </a:lnTo>
                <a:lnTo>
                  <a:pt x="631329" y="488467"/>
                </a:lnTo>
                <a:lnTo>
                  <a:pt x="676465" y="478078"/>
                </a:lnTo>
                <a:lnTo>
                  <a:pt x="714349" y="457568"/>
                </a:lnTo>
                <a:lnTo>
                  <a:pt x="720928" y="454342"/>
                </a:lnTo>
                <a:lnTo>
                  <a:pt x="726414" y="450570"/>
                </a:lnTo>
                <a:lnTo>
                  <a:pt x="731189" y="446443"/>
                </a:lnTo>
                <a:lnTo>
                  <a:pt x="735584" y="442125"/>
                </a:lnTo>
                <a:lnTo>
                  <a:pt x="735584" y="436333"/>
                </a:lnTo>
                <a:lnTo>
                  <a:pt x="735584" y="43440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701015" y="496238"/>
            <a:ext cx="1320584" cy="664260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5827708" y="539537"/>
            <a:ext cx="735965" cy="443230"/>
          </a:xfrm>
          <a:custGeom>
            <a:avLst/>
            <a:gdLst/>
            <a:ahLst/>
            <a:cxnLst/>
            <a:rect l="l" t="t" r="r" b="b"/>
            <a:pathLst>
              <a:path w="735965" h="443230">
                <a:moveTo>
                  <a:pt x="21236" y="307339"/>
                </a:moveTo>
                <a:lnTo>
                  <a:pt x="13514" y="308609"/>
                </a:lnTo>
                <a:lnTo>
                  <a:pt x="9651" y="311150"/>
                </a:lnTo>
                <a:lnTo>
                  <a:pt x="7721" y="314959"/>
                </a:lnTo>
                <a:lnTo>
                  <a:pt x="7721" y="316229"/>
                </a:lnTo>
                <a:lnTo>
                  <a:pt x="4071" y="337820"/>
                </a:lnTo>
                <a:lnTo>
                  <a:pt x="1688" y="355600"/>
                </a:lnTo>
                <a:lnTo>
                  <a:pt x="391" y="368300"/>
                </a:lnTo>
                <a:lnTo>
                  <a:pt x="0" y="378459"/>
                </a:lnTo>
                <a:lnTo>
                  <a:pt x="0" y="386079"/>
                </a:lnTo>
                <a:lnTo>
                  <a:pt x="1929" y="394970"/>
                </a:lnTo>
                <a:lnTo>
                  <a:pt x="1929" y="403859"/>
                </a:lnTo>
                <a:lnTo>
                  <a:pt x="32821" y="434339"/>
                </a:lnTo>
                <a:lnTo>
                  <a:pt x="78917" y="440689"/>
                </a:lnTo>
                <a:lnTo>
                  <a:pt x="110200" y="443229"/>
                </a:lnTo>
                <a:lnTo>
                  <a:pt x="146731" y="443229"/>
                </a:lnTo>
                <a:lnTo>
                  <a:pt x="178950" y="439420"/>
                </a:lnTo>
                <a:lnTo>
                  <a:pt x="206100" y="436879"/>
                </a:lnTo>
                <a:lnTo>
                  <a:pt x="228182" y="433070"/>
                </a:lnTo>
                <a:lnTo>
                  <a:pt x="245196" y="430529"/>
                </a:lnTo>
                <a:lnTo>
                  <a:pt x="271622" y="422909"/>
                </a:lnTo>
                <a:lnTo>
                  <a:pt x="295876" y="414020"/>
                </a:lnTo>
                <a:lnTo>
                  <a:pt x="317957" y="402589"/>
                </a:lnTo>
                <a:lnTo>
                  <a:pt x="337866" y="389889"/>
                </a:lnTo>
                <a:lnTo>
                  <a:pt x="412630" y="389889"/>
                </a:lnTo>
                <a:lnTo>
                  <a:pt x="415578" y="388620"/>
                </a:lnTo>
                <a:lnTo>
                  <a:pt x="432592" y="372109"/>
                </a:lnTo>
                <a:lnTo>
                  <a:pt x="125733" y="372109"/>
                </a:lnTo>
                <a:lnTo>
                  <a:pt x="88809" y="369570"/>
                </a:lnTo>
                <a:lnTo>
                  <a:pt x="59126" y="364489"/>
                </a:lnTo>
                <a:lnTo>
                  <a:pt x="36683" y="356870"/>
                </a:lnTo>
                <a:lnTo>
                  <a:pt x="30891" y="355600"/>
                </a:lnTo>
                <a:lnTo>
                  <a:pt x="28958" y="349250"/>
                </a:lnTo>
                <a:lnTo>
                  <a:pt x="28958" y="316229"/>
                </a:lnTo>
                <a:lnTo>
                  <a:pt x="27029" y="311150"/>
                </a:lnTo>
                <a:lnTo>
                  <a:pt x="21236" y="307339"/>
                </a:lnTo>
                <a:close/>
              </a:path>
              <a:path w="735965" h="443230">
                <a:moveTo>
                  <a:pt x="412630" y="389889"/>
                </a:moveTo>
                <a:lnTo>
                  <a:pt x="337866" y="389889"/>
                </a:lnTo>
                <a:lnTo>
                  <a:pt x="342182" y="394970"/>
                </a:lnTo>
                <a:lnTo>
                  <a:pt x="349211" y="398779"/>
                </a:lnTo>
                <a:lnTo>
                  <a:pt x="358774" y="400050"/>
                </a:lnTo>
                <a:lnTo>
                  <a:pt x="370688" y="401320"/>
                </a:lnTo>
                <a:lnTo>
                  <a:pt x="394943" y="397509"/>
                </a:lnTo>
                <a:lnTo>
                  <a:pt x="412630" y="389889"/>
                </a:lnTo>
                <a:close/>
              </a:path>
              <a:path w="735965" h="443230">
                <a:moveTo>
                  <a:pt x="534697" y="349250"/>
                </a:moveTo>
                <a:lnTo>
                  <a:pt x="445985" y="349250"/>
                </a:lnTo>
                <a:lnTo>
                  <a:pt x="442880" y="354551"/>
                </a:lnTo>
                <a:lnTo>
                  <a:pt x="445985" y="360679"/>
                </a:lnTo>
                <a:lnTo>
                  <a:pt x="455641" y="368300"/>
                </a:lnTo>
                <a:lnTo>
                  <a:pt x="462910" y="374650"/>
                </a:lnTo>
                <a:lnTo>
                  <a:pt x="470361" y="378459"/>
                </a:lnTo>
                <a:lnTo>
                  <a:pt x="478174" y="381000"/>
                </a:lnTo>
                <a:lnTo>
                  <a:pt x="486529" y="382270"/>
                </a:lnTo>
                <a:lnTo>
                  <a:pt x="504599" y="378459"/>
                </a:lnTo>
                <a:lnTo>
                  <a:pt x="521041" y="367029"/>
                </a:lnTo>
                <a:lnTo>
                  <a:pt x="534697" y="349250"/>
                </a:lnTo>
                <a:close/>
              </a:path>
              <a:path w="735965" h="443230">
                <a:moveTo>
                  <a:pt x="378414" y="245109"/>
                </a:moveTo>
                <a:lnTo>
                  <a:pt x="364866" y="245109"/>
                </a:lnTo>
                <a:lnTo>
                  <a:pt x="358863" y="247650"/>
                </a:lnTo>
                <a:lnTo>
                  <a:pt x="352498" y="250189"/>
                </a:lnTo>
                <a:lnTo>
                  <a:pt x="317837" y="288289"/>
                </a:lnTo>
                <a:lnTo>
                  <a:pt x="309046" y="326389"/>
                </a:lnTo>
                <a:lnTo>
                  <a:pt x="309149" y="332739"/>
                </a:lnTo>
                <a:lnTo>
                  <a:pt x="309270" y="335279"/>
                </a:lnTo>
                <a:lnTo>
                  <a:pt x="310356" y="341629"/>
                </a:lnTo>
                <a:lnTo>
                  <a:pt x="312166" y="346709"/>
                </a:lnTo>
                <a:lnTo>
                  <a:pt x="314700" y="353059"/>
                </a:lnTo>
                <a:lnTo>
                  <a:pt x="310838" y="353059"/>
                </a:lnTo>
                <a:lnTo>
                  <a:pt x="246402" y="368300"/>
                </a:lnTo>
                <a:lnTo>
                  <a:pt x="169898" y="372109"/>
                </a:lnTo>
                <a:lnTo>
                  <a:pt x="432592" y="372109"/>
                </a:lnTo>
                <a:lnTo>
                  <a:pt x="440033" y="359409"/>
                </a:lnTo>
                <a:lnTo>
                  <a:pt x="370688" y="359409"/>
                </a:lnTo>
                <a:lnTo>
                  <a:pt x="387310" y="341629"/>
                </a:lnTo>
                <a:lnTo>
                  <a:pt x="345589" y="341629"/>
                </a:lnTo>
                <a:lnTo>
                  <a:pt x="345589" y="339089"/>
                </a:lnTo>
                <a:lnTo>
                  <a:pt x="343659" y="337820"/>
                </a:lnTo>
                <a:lnTo>
                  <a:pt x="341730" y="334009"/>
                </a:lnTo>
                <a:lnTo>
                  <a:pt x="335937" y="318770"/>
                </a:lnTo>
                <a:lnTo>
                  <a:pt x="335937" y="307339"/>
                </a:lnTo>
                <a:lnTo>
                  <a:pt x="337866" y="303529"/>
                </a:lnTo>
                <a:lnTo>
                  <a:pt x="345589" y="293370"/>
                </a:lnTo>
                <a:lnTo>
                  <a:pt x="353315" y="289559"/>
                </a:lnTo>
                <a:lnTo>
                  <a:pt x="408968" y="289559"/>
                </a:lnTo>
                <a:lnTo>
                  <a:pt x="409301" y="287020"/>
                </a:lnTo>
                <a:lnTo>
                  <a:pt x="393857" y="252729"/>
                </a:lnTo>
                <a:lnTo>
                  <a:pt x="378414" y="245109"/>
                </a:lnTo>
                <a:close/>
              </a:path>
              <a:path w="735965" h="443230">
                <a:moveTo>
                  <a:pt x="455641" y="90170"/>
                </a:moveTo>
                <a:lnTo>
                  <a:pt x="451778" y="92709"/>
                </a:lnTo>
                <a:lnTo>
                  <a:pt x="445985" y="92709"/>
                </a:lnTo>
                <a:lnTo>
                  <a:pt x="439470" y="109220"/>
                </a:lnTo>
                <a:lnTo>
                  <a:pt x="434403" y="123189"/>
                </a:lnTo>
                <a:lnTo>
                  <a:pt x="430782" y="133350"/>
                </a:lnTo>
                <a:lnTo>
                  <a:pt x="428608" y="140970"/>
                </a:lnTo>
                <a:lnTo>
                  <a:pt x="428670" y="149859"/>
                </a:lnTo>
                <a:lnTo>
                  <a:pt x="428795" y="167639"/>
                </a:lnTo>
                <a:lnTo>
                  <a:pt x="429309" y="207009"/>
                </a:lnTo>
                <a:lnTo>
                  <a:pt x="429974" y="241300"/>
                </a:lnTo>
                <a:lnTo>
                  <a:pt x="430054" y="245109"/>
                </a:lnTo>
                <a:lnTo>
                  <a:pt x="430569" y="289559"/>
                </a:lnTo>
                <a:lnTo>
                  <a:pt x="430693" y="295909"/>
                </a:lnTo>
                <a:lnTo>
                  <a:pt x="430783" y="299720"/>
                </a:lnTo>
                <a:lnTo>
                  <a:pt x="431029" y="303529"/>
                </a:lnTo>
                <a:lnTo>
                  <a:pt x="431111" y="304800"/>
                </a:lnTo>
                <a:lnTo>
                  <a:pt x="431192" y="306070"/>
                </a:lnTo>
                <a:lnTo>
                  <a:pt x="431274" y="307339"/>
                </a:lnTo>
                <a:lnTo>
                  <a:pt x="431356" y="308609"/>
                </a:lnTo>
                <a:lnTo>
                  <a:pt x="432471" y="314959"/>
                </a:lnTo>
                <a:lnTo>
                  <a:pt x="431415" y="318770"/>
                </a:lnTo>
                <a:lnTo>
                  <a:pt x="428369" y="325120"/>
                </a:lnTo>
                <a:lnTo>
                  <a:pt x="397719" y="354329"/>
                </a:lnTo>
                <a:lnTo>
                  <a:pt x="378414" y="359409"/>
                </a:lnTo>
                <a:lnTo>
                  <a:pt x="440033" y="359409"/>
                </a:lnTo>
                <a:lnTo>
                  <a:pt x="442880" y="354551"/>
                </a:lnTo>
                <a:lnTo>
                  <a:pt x="440193" y="349250"/>
                </a:lnTo>
                <a:lnTo>
                  <a:pt x="534697" y="349250"/>
                </a:lnTo>
                <a:lnTo>
                  <a:pt x="535673" y="347979"/>
                </a:lnTo>
                <a:lnTo>
                  <a:pt x="548312" y="322579"/>
                </a:lnTo>
                <a:lnTo>
                  <a:pt x="602243" y="322579"/>
                </a:lnTo>
                <a:lnTo>
                  <a:pt x="605177" y="321309"/>
                </a:lnTo>
                <a:lnTo>
                  <a:pt x="617818" y="314959"/>
                </a:lnTo>
                <a:lnTo>
                  <a:pt x="624575" y="308609"/>
                </a:lnTo>
                <a:lnTo>
                  <a:pt x="498114" y="308609"/>
                </a:lnTo>
                <a:lnTo>
                  <a:pt x="494254" y="307339"/>
                </a:lnTo>
                <a:lnTo>
                  <a:pt x="465292" y="267970"/>
                </a:lnTo>
                <a:lnTo>
                  <a:pt x="459500" y="222250"/>
                </a:lnTo>
                <a:lnTo>
                  <a:pt x="453804" y="153670"/>
                </a:lnTo>
                <a:lnTo>
                  <a:pt x="452230" y="153670"/>
                </a:lnTo>
                <a:lnTo>
                  <a:pt x="453467" y="144779"/>
                </a:lnTo>
                <a:lnTo>
                  <a:pt x="457238" y="124459"/>
                </a:lnTo>
                <a:lnTo>
                  <a:pt x="463363" y="93979"/>
                </a:lnTo>
                <a:lnTo>
                  <a:pt x="457570" y="92709"/>
                </a:lnTo>
                <a:lnTo>
                  <a:pt x="455641" y="90170"/>
                </a:lnTo>
                <a:close/>
              </a:path>
              <a:path w="735965" h="443230">
                <a:moveTo>
                  <a:pt x="408968" y="289559"/>
                </a:moveTo>
                <a:lnTo>
                  <a:pt x="368758" y="289559"/>
                </a:lnTo>
                <a:lnTo>
                  <a:pt x="372621" y="290829"/>
                </a:lnTo>
                <a:lnTo>
                  <a:pt x="378414" y="297179"/>
                </a:lnTo>
                <a:lnTo>
                  <a:pt x="378414" y="303529"/>
                </a:lnTo>
                <a:lnTo>
                  <a:pt x="376481" y="312420"/>
                </a:lnTo>
                <a:lnTo>
                  <a:pt x="372469" y="321309"/>
                </a:lnTo>
                <a:lnTo>
                  <a:pt x="366104" y="328929"/>
                </a:lnTo>
                <a:lnTo>
                  <a:pt x="357204" y="335279"/>
                </a:lnTo>
                <a:lnTo>
                  <a:pt x="345589" y="341629"/>
                </a:lnTo>
                <a:lnTo>
                  <a:pt x="387310" y="341629"/>
                </a:lnTo>
                <a:lnTo>
                  <a:pt x="399407" y="323850"/>
                </a:lnTo>
                <a:lnTo>
                  <a:pt x="406798" y="306070"/>
                </a:lnTo>
                <a:lnTo>
                  <a:pt x="408968" y="289559"/>
                </a:lnTo>
                <a:close/>
              </a:path>
              <a:path w="735965" h="443230">
                <a:moveTo>
                  <a:pt x="602243" y="322579"/>
                </a:moveTo>
                <a:lnTo>
                  <a:pt x="548312" y="322579"/>
                </a:lnTo>
                <a:lnTo>
                  <a:pt x="553048" y="326389"/>
                </a:lnTo>
                <a:lnTo>
                  <a:pt x="558689" y="328929"/>
                </a:lnTo>
                <a:lnTo>
                  <a:pt x="565416" y="331470"/>
                </a:lnTo>
                <a:lnTo>
                  <a:pt x="573411" y="331470"/>
                </a:lnTo>
                <a:lnTo>
                  <a:pt x="582793" y="330200"/>
                </a:lnTo>
                <a:lnTo>
                  <a:pt x="593442" y="326389"/>
                </a:lnTo>
                <a:lnTo>
                  <a:pt x="602243" y="322579"/>
                </a:lnTo>
                <a:close/>
              </a:path>
              <a:path w="735965" h="443230">
                <a:moveTo>
                  <a:pt x="544450" y="279400"/>
                </a:moveTo>
                <a:lnTo>
                  <a:pt x="540590" y="279400"/>
                </a:lnTo>
                <a:lnTo>
                  <a:pt x="534798" y="287020"/>
                </a:lnTo>
                <a:lnTo>
                  <a:pt x="532869" y="290829"/>
                </a:lnTo>
                <a:lnTo>
                  <a:pt x="519349" y="304800"/>
                </a:lnTo>
                <a:lnTo>
                  <a:pt x="511628" y="308609"/>
                </a:lnTo>
                <a:lnTo>
                  <a:pt x="624575" y="308609"/>
                </a:lnTo>
                <a:lnTo>
                  <a:pt x="638089" y="295909"/>
                </a:lnTo>
                <a:lnTo>
                  <a:pt x="643054" y="290829"/>
                </a:lnTo>
                <a:lnTo>
                  <a:pt x="561826" y="290829"/>
                </a:lnTo>
                <a:lnTo>
                  <a:pt x="557964" y="289559"/>
                </a:lnTo>
                <a:lnTo>
                  <a:pt x="554104" y="289559"/>
                </a:lnTo>
                <a:lnTo>
                  <a:pt x="544450" y="279400"/>
                </a:lnTo>
                <a:close/>
              </a:path>
              <a:path w="735965" h="443230">
                <a:moveTo>
                  <a:pt x="689946" y="234950"/>
                </a:moveTo>
                <a:lnTo>
                  <a:pt x="654498" y="234950"/>
                </a:lnTo>
                <a:lnTo>
                  <a:pt x="658360" y="245109"/>
                </a:lnTo>
                <a:lnTo>
                  <a:pt x="650437" y="245109"/>
                </a:lnTo>
                <a:lnTo>
                  <a:pt x="643668" y="251459"/>
                </a:lnTo>
                <a:lnTo>
                  <a:pt x="634467" y="261620"/>
                </a:lnTo>
                <a:lnTo>
                  <a:pt x="627076" y="269239"/>
                </a:lnTo>
                <a:lnTo>
                  <a:pt x="621676" y="275589"/>
                </a:lnTo>
                <a:lnTo>
                  <a:pt x="608706" y="281939"/>
                </a:lnTo>
                <a:lnTo>
                  <a:pt x="596097" y="287020"/>
                </a:lnTo>
                <a:lnTo>
                  <a:pt x="584211" y="290829"/>
                </a:lnTo>
                <a:lnTo>
                  <a:pt x="643054" y="290829"/>
                </a:lnTo>
                <a:lnTo>
                  <a:pt x="655465" y="278129"/>
                </a:lnTo>
                <a:lnTo>
                  <a:pt x="669946" y="261620"/>
                </a:lnTo>
                <a:lnTo>
                  <a:pt x="681530" y="246379"/>
                </a:lnTo>
                <a:lnTo>
                  <a:pt x="687743" y="238759"/>
                </a:lnTo>
                <a:lnTo>
                  <a:pt x="689946" y="234950"/>
                </a:lnTo>
                <a:close/>
              </a:path>
              <a:path w="735965" h="443230">
                <a:moveTo>
                  <a:pt x="636639" y="148270"/>
                </a:moveTo>
                <a:lnTo>
                  <a:pt x="602190" y="173989"/>
                </a:lnTo>
                <a:lnTo>
                  <a:pt x="575341" y="208279"/>
                </a:lnTo>
                <a:lnTo>
                  <a:pt x="566925" y="231139"/>
                </a:lnTo>
                <a:lnTo>
                  <a:pt x="567618" y="238759"/>
                </a:lnTo>
                <a:lnTo>
                  <a:pt x="569549" y="245109"/>
                </a:lnTo>
                <a:lnTo>
                  <a:pt x="575341" y="246379"/>
                </a:lnTo>
                <a:lnTo>
                  <a:pt x="609701" y="246379"/>
                </a:lnTo>
                <a:lnTo>
                  <a:pt x="621676" y="245109"/>
                </a:lnTo>
                <a:lnTo>
                  <a:pt x="650437" y="245109"/>
                </a:lnTo>
                <a:lnTo>
                  <a:pt x="654498" y="241300"/>
                </a:lnTo>
                <a:lnTo>
                  <a:pt x="654498" y="234950"/>
                </a:lnTo>
                <a:lnTo>
                  <a:pt x="689946" y="234950"/>
                </a:lnTo>
                <a:lnTo>
                  <a:pt x="692148" y="231139"/>
                </a:lnTo>
                <a:lnTo>
                  <a:pt x="695104" y="223520"/>
                </a:lnTo>
                <a:lnTo>
                  <a:pt x="696974" y="218439"/>
                </a:lnTo>
                <a:lnTo>
                  <a:pt x="695044" y="212089"/>
                </a:lnTo>
                <a:lnTo>
                  <a:pt x="604302" y="212089"/>
                </a:lnTo>
                <a:lnTo>
                  <a:pt x="602369" y="210820"/>
                </a:lnTo>
                <a:lnTo>
                  <a:pt x="605841" y="210481"/>
                </a:lnTo>
                <a:lnTo>
                  <a:pt x="617666" y="198120"/>
                </a:lnTo>
                <a:lnTo>
                  <a:pt x="634468" y="186689"/>
                </a:lnTo>
                <a:lnTo>
                  <a:pt x="654530" y="176529"/>
                </a:lnTo>
                <a:lnTo>
                  <a:pt x="687472" y="163829"/>
                </a:lnTo>
                <a:lnTo>
                  <a:pt x="696733" y="158750"/>
                </a:lnTo>
                <a:lnTo>
                  <a:pt x="705633" y="153670"/>
                </a:lnTo>
                <a:lnTo>
                  <a:pt x="709992" y="149859"/>
                </a:lnTo>
                <a:lnTo>
                  <a:pt x="640984" y="149859"/>
                </a:lnTo>
                <a:lnTo>
                  <a:pt x="637124" y="148589"/>
                </a:lnTo>
                <a:lnTo>
                  <a:pt x="636639" y="148270"/>
                </a:lnTo>
                <a:close/>
              </a:path>
              <a:path w="735965" h="443230">
                <a:moveTo>
                  <a:pt x="693111" y="208279"/>
                </a:moveTo>
                <a:lnTo>
                  <a:pt x="628404" y="208279"/>
                </a:lnTo>
                <a:lnTo>
                  <a:pt x="605841" y="210481"/>
                </a:lnTo>
                <a:lnTo>
                  <a:pt x="604302" y="212089"/>
                </a:lnTo>
                <a:lnTo>
                  <a:pt x="695044" y="212089"/>
                </a:lnTo>
                <a:lnTo>
                  <a:pt x="693111" y="208279"/>
                </a:lnTo>
                <a:close/>
              </a:path>
              <a:path w="735965" h="443230">
                <a:moveTo>
                  <a:pt x="368758" y="121920"/>
                </a:moveTo>
                <a:lnTo>
                  <a:pt x="361036" y="121920"/>
                </a:lnTo>
                <a:lnTo>
                  <a:pt x="318560" y="162559"/>
                </a:lnTo>
                <a:lnTo>
                  <a:pt x="318560" y="167639"/>
                </a:lnTo>
                <a:lnTo>
                  <a:pt x="322151" y="173989"/>
                </a:lnTo>
                <a:lnTo>
                  <a:pt x="327008" y="180339"/>
                </a:lnTo>
                <a:lnTo>
                  <a:pt x="339799" y="194309"/>
                </a:lnTo>
                <a:lnTo>
                  <a:pt x="343659" y="196850"/>
                </a:lnTo>
                <a:lnTo>
                  <a:pt x="353315" y="207009"/>
                </a:lnTo>
                <a:lnTo>
                  <a:pt x="357173" y="208279"/>
                </a:lnTo>
                <a:lnTo>
                  <a:pt x="364896" y="208279"/>
                </a:lnTo>
                <a:lnTo>
                  <a:pt x="366829" y="207009"/>
                </a:lnTo>
                <a:lnTo>
                  <a:pt x="368758" y="207009"/>
                </a:lnTo>
                <a:lnTo>
                  <a:pt x="397720" y="179070"/>
                </a:lnTo>
                <a:lnTo>
                  <a:pt x="409301" y="167639"/>
                </a:lnTo>
                <a:lnTo>
                  <a:pt x="409301" y="163829"/>
                </a:lnTo>
                <a:lnTo>
                  <a:pt x="407372" y="160020"/>
                </a:lnTo>
                <a:lnTo>
                  <a:pt x="395366" y="148589"/>
                </a:lnTo>
                <a:lnTo>
                  <a:pt x="385170" y="138429"/>
                </a:lnTo>
                <a:lnTo>
                  <a:pt x="376421" y="129539"/>
                </a:lnTo>
                <a:lnTo>
                  <a:pt x="368758" y="121920"/>
                </a:lnTo>
                <a:close/>
              </a:path>
              <a:path w="735965" h="443230">
                <a:moveTo>
                  <a:pt x="671062" y="207009"/>
                </a:moveTo>
                <a:lnTo>
                  <a:pt x="651362" y="208279"/>
                </a:lnTo>
                <a:lnTo>
                  <a:pt x="687322" y="208279"/>
                </a:lnTo>
                <a:lnTo>
                  <a:pt x="671062" y="207009"/>
                </a:lnTo>
                <a:close/>
              </a:path>
              <a:path w="735965" h="443230">
                <a:moveTo>
                  <a:pt x="571482" y="97789"/>
                </a:moveTo>
                <a:lnTo>
                  <a:pt x="563756" y="97789"/>
                </a:lnTo>
                <a:lnTo>
                  <a:pt x="525142" y="140970"/>
                </a:lnTo>
                <a:lnTo>
                  <a:pt x="530906" y="148589"/>
                </a:lnTo>
                <a:lnTo>
                  <a:pt x="536488" y="156209"/>
                </a:lnTo>
                <a:lnTo>
                  <a:pt x="541707" y="162559"/>
                </a:lnTo>
                <a:lnTo>
                  <a:pt x="546383" y="167639"/>
                </a:lnTo>
                <a:lnTo>
                  <a:pt x="556033" y="175259"/>
                </a:lnTo>
                <a:lnTo>
                  <a:pt x="561826" y="179070"/>
                </a:lnTo>
                <a:lnTo>
                  <a:pt x="569549" y="179070"/>
                </a:lnTo>
                <a:lnTo>
                  <a:pt x="571482" y="177800"/>
                </a:lnTo>
                <a:lnTo>
                  <a:pt x="573411" y="177800"/>
                </a:lnTo>
                <a:lnTo>
                  <a:pt x="600832" y="151129"/>
                </a:lnTo>
                <a:lnTo>
                  <a:pt x="610095" y="134620"/>
                </a:lnTo>
                <a:lnTo>
                  <a:pt x="599987" y="125729"/>
                </a:lnTo>
                <a:lnTo>
                  <a:pt x="590062" y="116839"/>
                </a:lnTo>
                <a:lnTo>
                  <a:pt x="580500" y="106679"/>
                </a:lnTo>
                <a:lnTo>
                  <a:pt x="571482" y="97789"/>
                </a:lnTo>
                <a:close/>
              </a:path>
              <a:path w="735965" h="443230">
                <a:moveTo>
                  <a:pt x="453707" y="152400"/>
                </a:moveTo>
                <a:lnTo>
                  <a:pt x="452230" y="153670"/>
                </a:lnTo>
                <a:lnTo>
                  <a:pt x="453804" y="153670"/>
                </a:lnTo>
                <a:lnTo>
                  <a:pt x="453707" y="152400"/>
                </a:lnTo>
                <a:close/>
              </a:path>
              <a:path w="735965" h="443230">
                <a:moveTo>
                  <a:pt x="715855" y="144779"/>
                </a:moveTo>
                <a:lnTo>
                  <a:pt x="642917" y="144779"/>
                </a:lnTo>
                <a:lnTo>
                  <a:pt x="642917" y="149859"/>
                </a:lnTo>
                <a:lnTo>
                  <a:pt x="709992" y="149859"/>
                </a:lnTo>
                <a:lnTo>
                  <a:pt x="714352" y="146050"/>
                </a:lnTo>
                <a:lnTo>
                  <a:pt x="715855" y="144779"/>
                </a:lnTo>
                <a:close/>
              </a:path>
              <a:path w="735965" h="443230">
                <a:moveTo>
                  <a:pt x="669945" y="63500"/>
                </a:moveTo>
                <a:lnTo>
                  <a:pt x="660201" y="81279"/>
                </a:lnTo>
                <a:lnTo>
                  <a:pt x="651362" y="96520"/>
                </a:lnTo>
                <a:lnTo>
                  <a:pt x="637124" y="121920"/>
                </a:lnTo>
                <a:lnTo>
                  <a:pt x="633261" y="130809"/>
                </a:lnTo>
                <a:lnTo>
                  <a:pt x="631332" y="138429"/>
                </a:lnTo>
                <a:lnTo>
                  <a:pt x="631332" y="144779"/>
                </a:lnTo>
                <a:lnTo>
                  <a:pt x="636639" y="148270"/>
                </a:lnTo>
                <a:lnTo>
                  <a:pt x="642917" y="144779"/>
                </a:lnTo>
                <a:lnTo>
                  <a:pt x="715855" y="144779"/>
                </a:lnTo>
                <a:lnTo>
                  <a:pt x="723371" y="138429"/>
                </a:lnTo>
                <a:lnTo>
                  <a:pt x="730037" y="129539"/>
                </a:lnTo>
                <a:lnTo>
                  <a:pt x="734170" y="119379"/>
                </a:lnTo>
                <a:lnTo>
                  <a:pt x="735587" y="110489"/>
                </a:lnTo>
                <a:lnTo>
                  <a:pt x="734592" y="100329"/>
                </a:lnTo>
                <a:lnTo>
                  <a:pt x="700593" y="71120"/>
                </a:lnTo>
                <a:lnTo>
                  <a:pt x="686264" y="67309"/>
                </a:lnTo>
                <a:lnTo>
                  <a:pt x="669945" y="63500"/>
                </a:lnTo>
                <a:close/>
              </a:path>
              <a:path w="735965" h="443230">
                <a:moveTo>
                  <a:pt x="478807" y="0"/>
                </a:moveTo>
                <a:lnTo>
                  <a:pt x="471084" y="0"/>
                </a:lnTo>
                <a:lnTo>
                  <a:pt x="436333" y="41909"/>
                </a:lnTo>
                <a:lnTo>
                  <a:pt x="434400" y="49529"/>
                </a:lnTo>
                <a:lnTo>
                  <a:pt x="442697" y="58420"/>
                </a:lnTo>
                <a:lnTo>
                  <a:pt x="450089" y="64770"/>
                </a:lnTo>
                <a:lnTo>
                  <a:pt x="456394" y="69850"/>
                </a:lnTo>
                <a:lnTo>
                  <a:pt x="461430" y="74929"/>
                </a:lnTo>
                <a:lnTo>
                  <a:pt x="465292" y="77470"/>
                </a:lnTo>
                <a:lnTo>
                  <a:pt x="471084" y="78739"/>
                </a:lnTo>
                <a:lnTo>
                  <a:pt x="474948" y="81279"/>
                </a:lnTo>
                <a:lnTo>
                  <a:pt x="484600" y="81279"/>
                </a:lnTo>
                <a:lnTo>
                  <a:pt x="505776" y="58420"/>
                </a:lnTo>
                <a:lnTo>
                  <a:pt x="507871" y="55706"/>
                </a:lnTo>
                <a:lnTo>
                  <a:pt x="505835" y="53339"/>
                </a:lnTo>
                <a:lnTo>
                  <a:pt x="577423" y="53339"/>
                </a:lnTo>
                <a:lnTo>
                  <a:pt x="584996" y="41909"/>
                </a:lnTo>
                <a:lnTo>
                  <a:pt x="586926" y="38100"/>
                </a:lnTo>
                <a:lnTo>
                  <a:pt x="586926" y="34289"/>
                </a:lnTo>
                <a:lnTo>
                  <a:pt x="583063" y="30479"/>
                </a:lnTo>
                <a:lnTo>
                  <a:pt x="515491" y="30479"/>
                </a:lnTo>
                <a:lnTo>
                  <a:pt x="515997" y="29477"/>
                </a:lnTo>
                <a:lnTo>
                  <a:pt x="508400" y="24129"/>
                </a:lnTo>
                <a:lnTo>
                  <a:pt x="498837" y="17779"/>
                </a:lnTo>
                <a:lnTo>
                  <a:pt x="488913" y="8889"/>
                </a:lnTo>
                <a:lnTo>
                  <a:pt x="478807" y="0"/>
                </a:lnTo>
                <a:close/>
              </a:path>
              <a:path w="735965" h="443230">
                <a:moveTo>
                  <a:pt x="577423" y="53339"/>
                </a:moveTo>
                <a:lnTo>
                  <a:pt x="509699" y="53339"/>
                </a:lnTo>
                <a:lnTo>
                  <a:pt x="507871" y="55706"/>
                </a:lnTo>
                <a:lnTo>
                  <a:pt x="511297" y="59689"/>
                </a:lnTo>
                <a:lnTo>
                  <a:pt x="516214" y="63500"/>
                </a:lnTo>
                <a:lnTo>
                  <a:pt x="520768" y="68579"/>
                </a:lnTo>
                <a:lnTo>
                  <a:pt x="525142" y="71120"/>
                </a:lnTo>
                <a:lnTo>
                  <a:pt x="533439" y="76200"/>
                </a:lnTo>
                <a:lnTo>
                  <a:pt x="540831" y="80009"/>
                </a:lnTo>
                <a:lnTo>
                  <a:pt x="547137" y="81279"/>
                </a:lnTo>
                <a:lnTo>
                  <a:pt x="552175" y="81279"/>
                </a:lnTo>
                <a:lnTo>
                  <a:pt x="560832" y="72389"/>
                </a:lnTo>
                <a:lnTo>
                  <a:pt x="569308" y="63500"/>
                </a:lnTo>
                <a:lnTo>
                  <a:pt x="577423" y="53339"/>
                </a:lnTo>
                <a:close/>
              </a:path>
              <a:path w="735965" h="443230">
                <a:moveTo>
                  <a:pt x="540590" y="0"/>
                </a:moveTo>
                <a:lnTo>
                  <a:pt x="530423" y="10159"/>
                </a:lnTo>
                <a:lnTo>
                  <a:pt x="522971" y="19050"/>
                </a:lnTo>
                <a:lnTo>
                  <a:pt x="518054" y="25400"/>
                </a:lnTo>
                <a:lnTo>
                  <a:pt x="515997" y="29477"/>
                </a:lnTo>
                <a:lnTo>
                  <a:pt x="517420" y="30479"/>
                </a:lnTo>
                <a:lnTo>
                  <a:pt x="583063" y="30479"/>
                </a:lnTo>
                <a:lnTo>
                  <a:pt x="568583" y="20320"/>
                </a:lnTo>
                <a:lnTo>
                  <a:pt x="548312" y="3809"/>
                </a:lnTo>
                <a:lnTo>
                  <a:pt x="540590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object 3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694613" y="413410"/>
            <a:ext cx="1086759" cy="737326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28665" y="1482674"/>
            <a:ext cx="222285" cy="21008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28665" y="1947491"/>
            <a:ext cx="222285" cy="21008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03562" y="2839194"/>
            <a:ext cx="222289" cy="21008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973840" y="3438597"/>
            <a:ext cx="225000" cy="211446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11975093" y="4136266"/>
            <a:ext cx="104775" cy="31750"/>
          </a:xfrm>
          <a:custGeom>
            <a:avLst/>
            <a:gdLst/>
            <a:ahLst/>
            <a:cxnLst/>
            <a:rect l="l" t="t" r="r" b="b"/>
            <a:pathLst>
              <a:path w="104775" h="31750">
                <a:moveTo>
                  <a:pt x="103009" y="0"/>
                </a:moveTo>
                <a:lnTo>
                  <a:pt x="98945" y="0"/>
                </a:lnTo>
                <a:lnTo>
                  <a:pt x="97588" y="1357"/>
                </a:lnTo>
                <a:lnTo>
                  <a:pt x="93524" y="1357"/>
                </a:lnTo>
                <a:lnTo>
                  <a:pt x="90813" y="2710"/>
                </a:lnTo>
                <a:lnTo>
                  <a:pt x="86744" y="2710"/>
                </a:lnTo>
                <a:lnTo>
                  <a:pt x="78104" y="3706"/>
                </a:lnTo>
                <a:lnTo>
                  <a:pt x="68447" y="4575"/>
                </a:lnTo>
                <a:lnTo>
                  <a:pt x="57773" y="5188"/>
                </a:lnTo>
                <a:lnTo>
                  <a:pt x="46083" y="5421"/>
                </a:lnTo>
                <a:lnTo>
                  <a:pt x="4064" y="5421"/>
                </a:lnTo>
                <a:lnTo>
                  <a:pt x="1353" y="6779"/>
                </a:lnTo>
                <a:lnTo>
                  <a:pt x="0" y="8131"/>
                </a:lnTo>
                <a:lnTo>
                  <a:pt x="0" y="10843"/>
                </a:lnTo>
                <a:lnTo>
                  <a:pt x="1353" y="13553"/>
                </a:lnTo>
                <a:lnTo>
                  <a:pt x="10843" y="17622"/>
                </a:lnTo>
                <a:lnTo>
                  <a:pt x="17618" y="20332"/>
                </a:lnTo>
                <a:lnTo>
                  <a:pt x="23042" y="23044"/>
                </a:lnTo>
                <a:lnTo>
                  <a:pt x="29818" y="24396"/>
                </a:lnTo>
                <a:lnTo>
                  <a:pt x="35239" y="25754"/>
                </a:lnTo>
                <a:lnTo>
                  <a:pt x="42019" y="27108"/>
                </a:lnTo>
                <a:lnTo>
                  <a:pt x="50151" y="29818"/>
                </a:lnTo>
                <a:lnTo>
                  <a:pt x="56926" y="31175"/>
                </a:lnTo>
                <a:lnTo>
                  <a:pt x="78613" y="31175"/>
                </a:lnTo>
                <a:lnTo>
                  <a:pt x="104367" y="5421"/>
                </a:lnTo>
                <a:lnTo>
                  <a:pt x="104367" y="1357"/>
                </a:lnTo>
                <a:lnTo>
                  <a:pt x="103009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126898" y="3999369"/>
            <a:ext cx="65063" cy="177558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7514154" y="4002886"/>
            <a:ext cx="249554" cy="177800"/>
            <a:chOff x="7514154" y="4002886"/>
            <a:chExt cx="249554" cy="177800"/>
          </a:xfrm>
        </p:grpSpPr>
        <p:sp>
          <p:nvSpPr>
            <p:cNvPr id="14" name="object 14"/>
            <p:cNvSpPr/>
            <p:nvPr/>
          </p:nvSpPr>
          <p:spPr>
            <a:xfrm>
              <a:off x="7514154" y="4139783"/>
              <a:ext cx="104775" cy="31750"/>
            </a:xfrm>
            <a:custGeom>
              <a:avLst/>
              <a:gdLst/>
              <a:ahLst/>
              <a:cxnLst/>
              <a:rect l="l" t="t" r="r" b="b"/>
              <a:pathLst>
                <a:path w="104775" h="31750">
                  <a:moveTo>
                    <a:pt x="101655" y="0"/>
                  </a:moveTo>
                  <a:lnTo>
                    <a:pt x="98945" y="0"/>
                  </a:lnTo>
                  <a:lnTo>
                    <a:pt x="97591" y="1357"/>
                  </a:lnTo>
                  <a:lnTo>
                    <a:pt x="93524" y="1357"/>
                  </a:lnTo>
                  <a:lnTo>
                    <a:pt x="90812" y="2711"/>
                  </a:lnTo>
                  <a:lnTo>
                    <a:pt x="86748" y="2711"/>
                  </a:lnTo>
                  <a:lnTo>
                    <a:pt x="78107" y="3707"/>
                  </a:lnTo>
                  <a:lnTo>
                    <a:pt x="68450" y="4575"/>
                  </a:lnTo>
                  <a:lnTo>
                    <a:pt x="57777" y="5189"/>
                  </a:lnTo>
                  <a:lnTo>
                    <a:pt x="46087" y="5421"/>
                  </a:lnTo>
                  <a:lnTo>
                    <a:pt x="4067" y="5421"/>
                  </a:lnTo>
                  <a:lnTo>
                    <a:pt x="1356" y="6779"/>
                  </a:lnTo>
                  <a:lnTo>
                    <a:pt x="0" y="8133"/>
                  </a:lnTo>
                  <a:lnTo>
                    <a:pt x="0" y="10843"/>
                  </a:lnTo>
                  <a:lnTo>
                    <a:pt x="1356" y="13554"/>
                  </a:lnTo>
                  <a:lnTo>
                    <a:pt x="17621" y="20333"/>
                  </a:lnTo>
                  <a:lnTo>
                    <a:pt x="23042" y="23044"/>
                  </a:lnTo>
                  <a:lnTo>
                    <a:pt x="29822" y="24397"/>
                  </a:lnTo>
                  <a:lnTo>
                    <a:pt x="35243" y="25754"/>
                  </a:lnTo>
                  <a:lnTo>
                    <a:pt x="42019" y="28465"/>
                  </a:lnTo>
                  <a:lnTo>
                    <a:pt x="50151" y="29819"/>
                  </a:lnTo>
                  <a:lnTo>
                    <a:pt x="56930" y="31175"/>
                  </a:lnTo>
                  <a:lnTo>
                    <a:pt x="84038" y="31175"/>
                  </a:lnTo>
                  <a:lnTo>
                    <a:pt x="104367" y="5421"/>
                  </a:lnTo>
                  <a:lnTo>
                    <a:pt x="104367" y="1357"/>
                  </a:lnTo>
                  <a:lnTo>
                    <a:pt x="103013" y="1357"/>
                  </a:lnTo>
                  <a:lnTo>
                    <a:pt x="101655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45630" y="4002886"/>
              <a:ext cx="117920" cy="177559"/>
            </a:xfrm>
            <a:prstGeom prst="rect">
              <a:avLst/>
            </a:prstGeom>
          </p:spPr>
        </p:pic>
      </p:grpSp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10548" y="3897003"/>
            <a:ext cx="2001953" cy="376966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4677815" y="4006123"/>
            <a:ext cx="250825" cy="180340"/>
            <a:chOff x="4677815" y="4006123"/>
            <a:chExt cx="250825" cy="180340"/>
          </a:xfrm>
        </p:grpSpPr>
        <p:sp>
          <p:nvSpPr>
            <p:cNvPr id="18" name="object 18"/>
            <p:cNvSpPr/>
            <p:nvPr/>
          </p:nvSpPr>
          <p:spPr>
            <a:xfrm>
              <a:off x="4677815" y="4144377"/>
              <a:ext cx="104775" cy="29845"/>
            </a:xfrm>
            <a:custGeom>
              <a:avLst/>
              <a:gdLst/>
              <a:ahLst/>
              <a:cxnLst/>
              <a:rect l="l" t="t" r="r" b="b"/>
              <a:pathLst>
                <a:path w="104775" h="29845">
                  <a:moveTo>
                    <a:pt x="104367" y="0"/>
                  </a:moveTo>
                  <a:lnTo>
                    <a:pt x="97588" y="0"/>
                  </a:lnTo>
                  <a:lnTo>
                    <a:pt x="93524" y="1353"/>
                  </a:lnTo>
                  <a:lnTo>
                    <a:pt x="90813" y="1353"/>
                  </a:lnTo>
                  <a:lnTo>
                    <a:pt x="88102" y="2711"/>
                  </a:lnTo>
                  <a:lnTo>
                    <a:pt x="86744" y="2711"/>
                  </a:lnTo>
                  <a:lnTo>
                    <a:pt x="78104" y="3494"/>
                  </a:lnTo>
                  <a:lnTo>
                    <a:pt x="68447" y="3896"/>
                  </a:lnTo>
                  <a:lnTo>
                    <a:pt x="54721" y="4086"/>
                  </a:lnTo>
                  <a:lnTo>
                    <a:pt x="35134" y="4086"/>
                  </a:lnTo>
                  <a:lnTo>
                    <a:pt x="24565" y="4234"/>
                  </a:lnTo>
                  <a:lnTo>
                    <a:pt x="14251" y="4637"/>
                  </a:lnTo>
                  <a:lnTo>
                    <a:pt x="4063" y="5421"/>
                  </a:lnTo>
                  <a:lnTo>
                    <a:pt x="1353" y="5421"/>
                  </a:lnTo>
                  <a:lnTo>
                    <a:pt x="0" y="8133"/>
                  </a:lnTo>
                  <a:lnTo>
                    <a:pt x="0" y="9486"/>
                  </a:lnTo>
                  <a:lnTo>
                    <a:pt x="1353" y="12197"/>
                  </a:lnTo>
                  <a:lnTo>
                    <a:pt x="10843" y="16264"/>
                  </a:lnTo>
                  <a:lnTo>
                    <a:pt x="17617" y="20330"/>
                  </a:lnTo>
                  <a:lnTo>
                    <a:pt x="23042" y="21686"/>
                  </a:lnTo>
                  <a:lnTo>
                    <a:pt x="29818" y="23040"/>
                  </a:lnTo>
                  <a:lnTo>
                    <a:pt x="35239" y="25751"/>
                  </a:lnTo>
                  <a:lnTo>
                    <a:pt x="42019" y="27108"/>
                  </a:lnTo>
                  <a:lnTo>
                    <a:pt x="50151" y="28461"/>
                  </a:lnTo>
                  <a:lnTo>
                    <a:pt x="56926" y="29819"/>
                  </a:lnTo>
                  <a:lnTo>
                    <a:pt x="84034" y="29819"/>
                  </a:lnTo>
                  <a:lnTo>
                    <a:pt x="88102" y="28461"/>
                  </a:lnTo>
                  <a:lnTo>
                    <a:pt x="104281" y="4234"/>
                  </a:lnTo>
                  <a:lnTo>
                    <a:pt x="104367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13354" y="4006123"/>
              <a:ext cx="115210" cy="180270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2351915" y="3912598"/>
            <a:ext cx="2225675" cy="381000"/>
            <a:chOff x="2351915" y="3912598"/>
            <a:chExt cx="2225675" cy="381000"/>
          </a:xfrm>
        </p:grpSpPr>
        <p:sp>
          <p:nvSpPr>
            <p:cNvPr id="21" name="object 21"/>
            <p:cNvSpPr/>
            <p:nvPr/>
          </p:nvSpPr>
          <p:spPr>
            <a:xfrm>
              <a:off x="4306431" y="3973593"/>
              <a:ext cx="271145" cy="320040"/>
            </a:xfrm>
            <a:custGeom>
              <a:avLst/>
              <a:gdLst/>
              <a:ahLst/>
              <a:cxnLst/>
              <a:rect l="l" t="t" r="r" b="b"/>
              <a:pathLst>
                <a:path w="271145" h="320039">
                  <a:moveTo>
                    <a:pt x="111886" y="88779"/>
                  </a:moveTo>
                  <a:lnTo>
                    <a:pt x="61452" y="88779"/>
                  </a:lnTo>
                  <a:lnTo>
                    <a:pt x="69123" y="89456"/>
                  </a:lnTo>
                  <a:lnTo>
                    <a:pt x="79289" y="90494"/>
                  </a:lnTo>
                  <a:lnTo>
                    <a:pt x="87422" y="91659"/>
                  </a:lnTo>
                  <a:lnTo>
                    <a:pt x="93521" y="93077"/>
                  </a:lnTo>
                  <a:lnTo>
                    <a:pt x="97589" y="94877"/>
                  </a:lnTo>
                  <a:lnTo>
                    <a:pt x="97589" y="96235"/>
                  </a:lnTo>
                  <a:lnTo>
                    <a:pt x="93520" y="100299"/>
                  </a:lnTo>
                  <a:lnTo>
                    <a:pt x="85176" y="104577"/>
                  </a:lnTo>
                  <a:lnTo>
                    <a:pt x="67981" y="113643"/>
                  </a:lnTo>
                  <a:lnTo>
                    <a:pt x="35620" y="136219"/>
                  </a:lnTo>
                  <a:lnTo>
                    <a:pt x="6182" y="172434"/>
                  </a:lnTo>
                  <a:lnTo>
                    <a:pt x="0" y="187048"/>
                  </a:lnTo>
                  <a:lnTo>
                    <a:pt x="0" y="191113"/>
                  </a:lnTo>
                  <a:lnTo>
                    <a:pt x="36848" y="207760"/>
                  </a:lnTo>
                  <a:lnTo>
                    <a:pt x="52858" y="208734"/>
                  </a:lnTo>
                  <a:lnTo>
                    <a:pt x="101653" y="208734"/>
                  </a:lnTo>
                  <a:lnTo>
                    <a:pt x="117940" y="208480"/>
                  </a:lnTo>
                  <a:lnTo>
                    <a:pt x="135349" y="207760"/>
                  </a:lnTo>
                  <a:lnTo>
                    <a:pt x="135687" y="207760"/>
                  </a:lnTo>
                  <a:lnTo>
                    <a:pt x="180270" y="204666"/>
                  </a:lnTo>
                  <a:lnTo>
                    <a:pt x="219914" y="199754"/>
                  </a:lnTo>
                  <a:lnTo>
                    <a:pt x="260748" y="185183"/>
                  </a:lnTo>
                  <a:lnTo>
                    <a:pt x="271084" y="177558"/>
                  </a:lnTo>
                  <a:lnTo>
                    <a:pt x="172137" y="177558"/>
                  </a:lnTo>
                  <a:lnTo>
                    <a:pt x="77256" y="176204"/>
                  </a:lnTo>
                  <a:lnTo>
                    <a:pt x="33883" y="170783"/>
                  </a:lnTo>
                  <a:lnTo>
                    <a:pt x="29818" y="168073"/>
                  </a:lnTo>
                  <a:lnTo>
                    <a:pt x="27108" y="166715"/>
                  </a:lnTo>
                  <a:lnTo>
                    <a:pt x="24396" y="164005"/>
                  </a:lnTo>
                  <a:lnTo>
                    <a:pt x="24396" y="162651"/>
                  </a:lnTo>
                  <a:lnTo>
                    <a:pt x="59869" y="130204"/>
                  </a:lnTo>
                  <a:lnTo>
                    <a:pt x="81216" y="120228"/>
                  </a:lnTo>
                  <a:lnTo>
                    <a:pt x="87252" y="116734"/>
                  </a:lnTo>
                  <a:lnTo>
                    <a:pt x="111333" y="90112"/>
                  </a:lnTo>
                  <a:lnTo>
                    <a:pt x="111886" y="88779"/>
                  </a:lnTo>
                  <a:close/>
                </a:path>
                <a:path w="271145" h="320039">
                  <a:moveTo>
                    <a:pt x="271084" y="176204"/>
                  </a:moveTo>
                  <a:lnTo>
                    <a:pt x="230418" y="176204"/>
                  </a:lnTo>
                  <a:lnTo>
                    <a:pt x="172137" y="177558"/>
                  </a:lnTo>
                  <a:lnTo>
                    <a:pt x="271084" y="177558"/>
                  </a:lnTo>
                  <a:lnTo>
                    <a:pt x="271084" y="176204"/>
                  </a:lnTo>
                  <a:close/>
                </a:path>
                <a:path w="271145" h="320039">
                  <a:moveTo>
                    <a:pt x="158583" y="84034"/>
                  </a:moveTo>
                  <a:lnTo>
                    <a:pt x="155873" y="84034"/>
                  </a:lnTo>
                  <a:lnTo>
                    <a:pt x="135539" y="107078"/>
                  </a:lnTo>
                  <a:lnTo>
                    <a:pt x="135539" y="108431"/>
                  </a:lnTo>
                  <a:lnTo>
                    <a:pt x="140961" y="115210"/>
                  </a:lnTo>
                  <a:lnTo>
                    <a:pt x="150451" y="124696"/>
                  </a:lnTo>
                  <a:lnTo>
                    <a:pt x="151804" y="124696"/>
                  </a:lnTo>
                  <a:lnTo>
                    <a:pt x="154515" y="126053"/>
                  </a:lnTo>
                  <a:lnTo>
                    <a:pt x="155873" y="127407"/>
                  </a:lnTo>
                  <a:lnTo>
                    <a:pt x="157226" y="127407"/>
                  </a:lnTo>
                  <a:lnTo>
                    <a:pt x="158583" y="128764"/>
                  </a:lnTo>
                  <a:lnTo>
                    <a:pt x="159937" y="127407"/>
                  </a:lnTo>
                  <a:lnTo>
                    <a:pt x="166545" y="121350"/>
                  </a:lnTo>
                  <a:lnTo>
                    <a:pt x="172136" y="115547"/>
                  </a:lnTo>
                  <a:lnTo>
                    <a:pt x="176711" y="110253"/>
                  </a:lnTo>
                  <a:lnTo>
                    <a:pt x="180270" y="105721"/>
                  </a:lnTo>
                  <a:lnTo>
                    <a:pt x="181623" y="103009"/>
                  </a:lnTo>
                  <a:lnTo>
                    <a:pt x="174020" y="97376"/>
                  </a:lnTo>
                  <a:lnTo>
                    <a:pt x="167561" y="92505"/>
                  </a:lnTo>
                  <a:lnTo>
                    <a:pt x="162373" y="88143"/>
                  </a:lnTo>
                  <a:lnTo>
                    <a:pt x="158583" y="84034"/>
                  </a:lnTo>
                  <a:close/>
                </a:path>
                <a:path w="271145" h="320039">
                  <a:moveTo>
                    <a:pt x="147740" y="0"/>
                  </a:moveTo>
                  <a:lnTo>
                    <a:pt x="145030" y="0"/>
                  </a:lnTo>
                  <a:lnTo>
                    <a:pt x="139608" y="5421"/>
                  </a:lnTo>
                  <a:lnTo>
                    <a:pt x="135539" y="8131"/>
                  </a:lnTo>
                  <a:lnTo>
                    <a:pt x="134186" y="8131"/>
                  </a:lnTo>
                  <a:lnTo>
                    <a:pt x="88098" y="31175"/>
                  </a:lnTo>
                  <a:lnTo>
                    <a:pt x="72829" y="40853"/>
                  </a:lnTo>
                  <a:lnTo>
                    <a:pt x="59466" y="51675"/>
                  </a:lnTo>
                  <a:lnTo>
                    <a:pt x="47883" y="63768"/>
                  </a:lnTo>
                  <a:lnTo>
                    <a:pt x="37951" y="77259"/>
                  </a:lnTo>
                  <a:lnTo>
                    <a:pt x="33883" y="82680"/>
                  </a:lnTo>
                  <a:lnTo>
                    <a:pt x="32529" y="86744"/>
                  </a:lnTo>
                  <a:lnTo>
                    <a:pt x="32529" y="90813"/>
                  </a:lnTo>
                  <a:lnTo>
                    <a:pt x="33883" y="92166"/>
                  </a:lnTo>
                  <a:lnTo>
                    <a:pt x="35239" y="92166"/>
                  </a:lnTo>
                  <a:lnTo>
                    <a:pt x="44155" y="89838"/>
                  </a:lnTo>
                  <a:lnTo>
                    <a:pt x="52689" y="88779"/>
                  </a:lnTo>
                  <a:lnTo>
                    <a:pt x="111886" y="88779"/>
                  </a:lnTo>
                  <a:lnTo>
                    <a:pt x="113854" y="84034"/>
                  </a:lnTo>
                  <a:lnTo>
                    <a:pt x="113854" y="78612"/>
                  </a:lnTo>
                  <a:lnTo>
                    <a:pt x="111142" y="75902"/>
                  </a:lnTo>
                  <a:lnTo>
                    <a:pt x="101993" y="73932"/>
                  </a:lnTo>
                  <a:lnTo>
                    <a:pt x="96772" y="73191"/>
                  </a:lnTo>
                  <a:lnTo>
                    <a:pt x="55570" y="73191"/>
                  </a:lnTo>
                  <a:lnTo>
                    <a:pt x="54216" y="71837"/>
                  </a:lnTo>
                  <a:lnTo>
                    <a:pt x="85600" y="50150"/>
                  </a:lnTo>
                  <a:lnTo>
                    <a:pt x="102798" y="42017"/>
                  </a:lnTo>
                  <a:lnTo>
                    <a:pt x="111142" y="37951"/>
                  </a:lnTo>
                  <a:lnTo>
                    <a:pt x="142318" y="13553"/>
                  </a:lnTo>
                  <a:lnTo>
                    <a:pt x="147740" y="4063"/>
                  </a:lnTo>
                  <a:lnTo>
                    <a:pt x="147740" y="0"/>
                  </a:lnTo>
                  <a:close/>
                </a:path>
                <a:path w="271145" h="320039">
                  <a:moveTo>
                    <a:pt x="77596" y="71519"/>
                  </a:moveTo>
                  <a:lnTo>
                    <a:pt x="62348" y="71837"/>
                  </a:lnTo>
                  <a:lnTo>
                    <a:pt x="56926" y="71837"/>
                  </a:lnTo>
                  <a:lnTo>
                    <a:pt x="55570" y="73191"/>
                  </a:lnTo>
                  <a:lnTo>
                    <a:pt x="96772" y="73191"/>
                  </a:lnTo>
                  <a:lnTo>
                    <a:pt x="90811" y="72344"/>
                  </a:lnTo>
                  <a:lnTo>
                    <a:pt x="77596" y="71519"/>
                  </a:lnTo>
                  <a:close/>
                </a:path>
                <a:path w="271145" h="320039">
                  <a:moveTo>
                    <a:pt x="84034" y="279215"/>
                  </a:moveTo>
                  <a:lnTo>
                    <a:pt x="78176" y="286669"/>
                  </a:lnTo>
                  <a:lnTo>
                    <a:pt x="73021" y="292771"/>
                  </a:lnTo>
                  <a:lnTo>
                    <a:pt x="68595" y="297896"/>
                  </a:lnTo>
                  <a:lnTo>
                    <a:pt x="65059" y="302260"/>
                  </a:lnTo>
                  <a:lnTo>
                    <a:pt x="65059" y="303612"/>
                  </a:lnTo>
                  <a:lnTo>
                    <a:pt x="66413" y="304970"/>
                  </a:lnTo>
                  <a:lnTo>
                    <a:pt x="67769" y="307681"/>
                  </a:lnTo>
                  <a:lnTo>
                    <a:pt x="71835" y="310391"/>
                  </a:lnTo>
                  <a:lnTo>
                    <a:pt x="74545" y="313101"/>
                  </a:lnTo>
                  <a:lnTo>
                    <a:pt x="78613" y="315813"/>
                  </a:lnTo>
                  <a:lnTo>
                    <a:pt x="81324" y="318523"/>
                  </a:lnTo>
                  <a:lnTo>
                    <a:pt x="85388" y="319877"/>
                  </a:lnTo>
                  <a:lnTo>
                    <a:pt x="88098" y="319877"/>
                  </a:lnTo>
                  <a:lnTo>
                    <a:pt x="94496" y="314054"/>
                  </a:lnTo>
                  <a:lnTo>
                    <a:pt x="99621" y="308865"/>
                  </a:lnTo>
                  <a:lnTo>
                    <a:pt x="103730" y="304439"/>
                  </a:lnTo>
                  <a:lnTo>
                    <a:pt x="107074" y="300902"/>
                  </a:lnTo>
                  <a:lnTo>
                    <a:pt x="107074" y="296838"/>
                  </a:lnTo>
                  <a:lnTo>
                    <a:pt x="100468" y="291244"/>
                  </a:lnTo>
                  <a:lnTo>
                    <a:pt x="94877" y="286669"/>
                  </a:lnTo>
                  <a:lnTo>
                    <a:pt x="90303" y="283110"/>
                  </a:lnTo>
                  <a:lnTo>
                    <a:pt x="86746" y="280569"/>
                  </a:lnTo>
                  <a:lnTo>
                    <a:pt x="84034" y="279215"/>
                  </a:lnTo>
                  <a:close/>
                </a:path>
                <a:path w="271145" h="320039">
                  <a:moveTo>
                    <a:pt x="129252" y="260240"/>
                  </a:moveTo>
                  <a:lnTo>
                    <a:pt x="85388" y="260240"/>
                  </a:lnTo>
                  <a:lnTo>
                    <a:pt x="92167" y="267014"/>
                  </a:lnTo>
                  <a:lnTo>
                    <a:pt x="96231" y="272436"/>
                  </a:lnTo>
                  <a:lnTo>
                    <a:pt x="100299" y="275148"/>
                  </a:lnTo>
                  <a:lnTo>
                    <a:pt x="105721" y="277858"/>
                  </a:lnTo>
                  <a:lnTo>
                    <a:pt x="109785" y="279215"/>
                  </a:lnTo>
                  <a:lnTo>
                    <a:pt x="111142" y="279215"/>
                  </a:lnTo>
                  <a:lnTo>
                    <a:pt x="117749" y="272586"/>
                  </a:lnTo>
                  <a:lnTo>
                    <a:pt x="123340" y="266847"/>
                  </a:lnTo>
                  <a:lnTo>
                    <a:pt x="127916" y="261870"/>
                  </a:lnTo>
                  <a:lnTo>
                    <a:pt x="129252" y="260240"/>
                  </a:lnTo>
                  <a:close/>
                </a:path>
                <a:path w="271145" h="320039">
                  <a:moveTo>
                    <a:pt x="66413" y="234486"/>
                  </a:moveTo>
                  <a:lnTo>
                    <a:pt x="63701" y="234486"/>
                  </a:lnTo>
                  <a:lnTo>
                    <a:pt x="44726" y="256171"/>
                  </a:lnTo>
                  <a:lnTo>
                    <a:pt x="43373" y="258883"/>
                  </a:lnTo>
                  <a:lnTo>
                    <a:pt x="55570" y="271084"/>
                  </a:lnTo>
                  <a:lnTo>
                    <a:pt x="60991" y="275148"/>
                  </a:lnTo>
                  <a:lnTo>
                    <a:pt x="62348" y="275148"/>
                  </a:lnTo>
                  <a:lnTo>
                    <a:pt x="65059" y="277858"/>
                  </a:lnTo>
                  <a:lnTo>
                    <a:pt x="69123" y="277858"/>
                  </a:lnTo>
                  <a:lnTo>
                    <a:pt x="82677" y="264304"/>
                  </a:lnTo>
                  <a:lnTo>
                    <a:pt x="85388" y="260240"/>
                  </a:lnTo>
                  <a:lnTo>
                    <a:pt x="129252" y="260240"/>
                  </a:lnTo>
                  <a:lnTo>
                    <a:pt x="131475" y="257529"/>
                  </a:lnTo>
                  <a:lnTo>
                    <a:pt x="131475" y="253461"/>
                  </a:lnTo>
                  <a:lnTo>
                    <a:pt x="129387" y="252107"/>
                  </a:lnTo>
                  <a:lnTo>
                    <a:pt x="89456" y="252107"/>
                  </a:lnTo>
                  <a:lnTo>
                    <a:pt x="81853" y="247066"/>
                  </a:lnTo>
                  <a:lnTo>
                    <a:pt x="75394" y="242280"/>
                  </a:lnTo>
                  <a:lnTo>
                    <a:pt x="70205" y="238002"/>
                  </a:lnTo>
                  <a:lnTo>
                    <a:pt x="66413" y="234486"/>
                  </a:lnTo>
                  <a:close/>
                </a:path>
                <a:path w="271145" h="320039">
                  <a:moveTo>
                    <a:pt x="108432" y="235842"/>
                  </a:moveTo>
                  <a:lnTo>
                    <a:pt x="105721" y="235842"/>
                  </a:lnTo>
                  <a:lnTo>
                    <a:pt x="90810" y="252107"/>
                  </a:lnTo>
                  <a:lnTo>
                    <a:pt x="129387" y="252107"/>
                  </a:lnTo>
                  <a:lnTo>
                    <a:pt x="126348" y="250137"/>
                  </a:lnTo>
                  <a:lnTo>
                    <a:pt x="120968" y="246178"/>
                  </a:lnTo>
                  <a:lnTo>
                    <a:pt x="115081" y="241455"/>
                  </a:lnTo>
                  <a:lnTo>
                    <a:pt x="108432" y="23584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10196" y="3965460"/>
              <a:ext cx="127407" cy="21686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51915" y="3912598"/>
              <a:ext cx="1825750" cy="368677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1975093" y="4484509"/>
            <a:ext cx="250825" cy="176530"/>
            <a:chOff x="11975093" y="4484509"/>
            <a:chExt cx="250825" cy="176530"/>
          </a:xfrm>
        </p:grpSpPr>
        <p:sp>
          <p:nvSpPr>
            <p:cNvPr id="25" name="object 25"/>
            <p:cNvSpPr/>
            <p:nvPr/>
          </p:nvSpPr>
          <p:spPr>
            <a:xfrm>
              <a:off x="11975093" y="4621406"/>
              <a:ext cx="104775" cy="31750"/>
            </a:xfrm>
            <a:custGeom>
              <a:avLst/>
              <a:gdLst/>
              <a:ahLst/>
              <a:cxnLst/>
              <a:rect l="l" t="t" r="r" b="b"/>
              <a:pathLst>
                <a:path w="104775" h="31750">
                  <a:moveTo>
                    <a:pt x="104367" y="0"/>
                  </a:moveTo>
                  <a:lnTo>
                    <a:pt x="97588" y="0"/>
                  </a:lnTo>
                  <a:lnTo>
                    <a:pt x="93524" y="1353"/>
                  </a:lnTo>
                  <a:lnTo>
                    <a:pt x="90813" y="1353"/>
                  </a:lnTo>
                  <a:lnTo>
                    <a:pt x="88102" y="2710"/>
                  </a:lnTo>
                  <a:lnTo>
                    <a:pt x="86744" y="2710"/>
                  </a:lnTo>
                  <a:lnTo>
                    <a:pt x="78104" y="3492"/>
                  </a:lnTo>
                  <a:lnTo>
                    <a:pt x="68447" y="3894"/>
                  </a:lnTo>
                  <a:lnTo>
                    <a:pt x="54719" y="4085"/>
                  </a:lnTo>
                  <a:lnTo>
                    <a:pt x="35134" y="4085"/>
                  </a:lnTo>
                  <a:lnTo>
                    <a:pt x="24566" y="4233"/>
                  </a:lnTo>
                  <a:lnTo>
                    <a:pt x="14251" y="4636"/>
                  </a:lnTo>
                  <a:lnTo>
                    <a:pt x="4064" y="5421"/>
                  </a:lnTo>
                  <a:lnTo>
                    <a:pt x="1353" y="6774"/>
                  </a:lnTo>
                  <a:lnTo>
                    <a:pt x="0" y="8131"/>
                  </a:lnTo>
                  <a:lnTo>
                    <a:pt x="0" y="9485"/>
                  </a:lnTo>
                  <a:lnTo>
                    <a:pt x="29818" y="23039"/>
                  </a:lnTo>
                  <a:lnTo>
                    <a:pt x="35239" y="25750"/>
                  </a:lnTo>
                  <a:lnTo>
                    <a:pt x="42019" y="27108"/>
                  </a:lnTo>
                  <a:lnTo>
                    <a:pt x="50151" y="28460"/>
                  </a:lnTo>
                  <a:lnTo>
                    <a:pt x="56926" y="29818"/>
                  </a:lnTo>
                  <a:lnTo>
                    <a:pt x="62348" y="31172"/>
                  </a:lnTo>
                  <a:lnTo>
                    <a:pt x="67769" y="29818"/>
                  </a:lnTo>
                  <a:lnTo>
                    <a:pt x="84034" y="29818"/>
                  </a:lnTo>
                  <a:lnTo>
                    <a:pt x="104281" y="4233"/>
                  </a:lnTo>
                  <a:lnTo>
                    <a:pt x="104367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102501" y="4484509"/>
              <a:ext cx="123342" cy="176201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116976" y="4363876"/>
            <a:ext cx="5681911" cy="406624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171795" y="4993999"/>
            <a:ext cx="3631164" cy="348343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2003562" y="5060415"/>
            <a:ext cx="225000" cy="211442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12120126" y="5675867"/>
            <a:ext cx="106045" cy="31750"/>
          </a:xfrm>
          <a:custGeom>
            <a:avLst/>
            <a:gdLst/>
            <a:ahLst/>
            <a:cxnLst/>
            <a:rect l="l" t="t" r="r" b="b"/>
            <a:pathLst>
              <a:path w="106045" h="31750">
                <a:moveTo>
                  <a:pt x="105724" y="1357"/>
                </a:moveTo>
                <a:lnTo>
                  <a:pt x="94881" y="1357"/>
                </a:lnTo>
                <a:lnTo>
                  <a:pt x="92171" y="2711"/>
                </a:lnTo>
                <a:lnTo>
                  <a:pt x="88103" y="2711"/>
                </a:lnTo>
                <a:lnTo>
                  <a:pt x="79441" y="3707"/>
                </a:lnTo>
                <a:lnTo>
                  <a:pt x="69636" y="4575"/>
                </a:lnTo>
                <a:lnTo>
                  <a:pt x="58560" y="5189"/>
                </a:lnTo>
                <a:lnTo>
                  <a:pt x="46087" y="5421"/>
                </a:lnTo>
                <a:lnTo>
                  <a:pt x="4067" y="5421"/>
                </a:lnTo>
                <a:lnTo>
                  <a:pt x="1357" y="6779"/>
                </a:lnTo>
                <a:lnTo>
                  <a:pt x="0" y="8133"/>
                </a:lnTo>
                <a:lnTo>
                  <a:pt x="0" y="9490"/>
                </a:lnTo>
                <a:lnTo>
                  <a:pt x="1357" y="9490"/>
                </a:lnTo>
                <a:lnTo>
                  <a:pt x="1357" y="10847"/>
                </a:lnTo>
                <a:lnTo>
                  <a:pt x="2711" y="13558"/>
                </a:lnTo>
                <a:lnTo>
                  <a:pt x="12200" y="17622"/>
                </a:lnTo>
                <a:lnTo>
                  <a:pt x="18978" y="20332"/>
                </a:lnTo>
                <a:lnTo>
                  <a:pt x="24400" y="23044"/>
                </a:lnTo>
                <a:lnTo>
                  <a:pt x="29822" y="24401"/>
                </a:lnTo>
                <a:lnTo>
                  <a:pt x="36597" y="25754"/>
                </a:lnTo>
                <a:lnTo>
                  <a:pt x="43376" y="28465"/>
                </a:lnTo>
                <a:lnTo>
                  <a:pt x="56930" y="31175"/>
                </a:lnTo>
                <a:lnTo>
                  <a:pt x="85392" y="31175"/>
                </a:lnTo>
                <a:lnTo>
                  <a:pt x="105724" y="5421"/>
                </a:lnTo>
                <a:lnTo>
                  <a:pt x="105724" y="1357"/>
                </a:lnTo>
                <a:close/>
              </a:path>
              <a:path w="106045" h="31750">
                <a:moveTo>
                  <a:pt x="103014" y="0"/>
                </a:moveTo>
                <a:lnTo>
                  <a:pt x="100303" y="0"/>
                </a:lnTo>
                <a:lnTo>
                  <a:pt x="97593" y="1357"/>
                </a:lnTo>
                <a:lnTo>
                  <a:pt x="104367" y="1357"/>
                </a:lnTo>
                <a:lnTo>
                  <a:pt x="10301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120126" y="6174662"/>
            <a:ext cx="106045" cy="29845"/>
          </a:xfrm>
          <a:custGeom>
            <a:avLst/>
            <a:gdLst/>
            <a:ahLst/>
            <a:cxnLst/>
            <a:rect l="l" t="t" r="r" b="b"/>
            <a:pathLst>
              <a:path w="106045" h="29845">
                <a:moveTo>
                  <a:pt x="103664" y="8131"/>
                </a:moveTo>
                <a:lnTo>
                  <a:pt x="1357" y="8131"/>
                </a:lnTo>
                <a:lnTo>
                  <a:pt x="1357" y="9489"/>
                </a:lnTo>
                <a:lnTo>
                  <a:pt x="2711" y="12200"/>
                </a:lnTo>
                <a:lnTo>
                  <a:pt x="12200" y="16264"/>
                </a:lnTo>
                <a:lnTo>
                  <a:pt x="18978" y="20332"/>
                </a:lnTo>
                <a:lnTo>
                  <a:pt x="29822" y="23042"/>
                </a:lnTo>
                <a:lnTo>
                  <a:pt x="36597" y="25754"/>
                </a:lnTo>
                <a:lnTo>
                  <a:pt x="56930" y="29818"/>
                </a:lnTo>
                <a:lnTo>
                  <a:pt x="85392" y="29818"/>
                </a:lnTo>
                <a:lnTo>
                  <a:pt x="89460" y="28464"/>
                </a:lnTo>
                <a:lnTo>
                  <a:pt x="92171" y="25754"/>
                </a:lnTo>
                <a:lnTo>
                  <a:pt x="96004" y="21222"/>
                </a:lnTo>
                <a:lnTo>
                  <a:pt x="99455" y="15927"/>
                </a:lnTo>
                <a:lnTo>
                  <a:pt x="102653" y="10125"/>
                </a:lnTo>
                <a:lnTo>
                  <a:pt x="103664" y="8131"/>
                </a:lnTo>
                <a:close/>
              </a:path>
              <a:path w="106045" h="29845">
                <a:moveTo>
                  <a:pt x="104367" y="0"/>
                </a:moveTo>
                <a:lnTo>
                  <a:pt x="97593" y="0"/>
                </a:lnTo>
                <a:lnTo>
                  <a:pt x="94881" y="1357"/>
                </a:lnTo>
                <a:lnTo>
                  <a:pt x="92171" y="1357"/>
                </a:lnTo>
                <a:lnTo>
                  <a:pt x="89460" y="2710"/>
                </a:lnTo>
                <a:lnTo>
                  <a:pt x="88103" y="2710"/>
                </a:lnTo>
                <a:lnTo>
                  <a:pt x="79441" y="3495"/>
                </a:lnTo>
                <a:lnTo>
                  <a:pt x="69636" y="3898"/>
                </a:lnTo>
                <a:lnTo>
                  <a:pt x="55400" y="4088"/>
                </a:lnTo>
                <a:lnTo>
                  <a:pt x="35900" y="4088"/>
                </a:lnTo>
                <a:lnTo>
                  <a:pt x="25586" y="4237"/>
                </a:lnTo>
                <a:lnTo>
                  <a:pt x="15017" y="4638"/>
                </a:lnTo>
                <a:lnTo>
                  <a:pt x="4067" y="5421"/>
                </a:lnTo>
                <a:lnTo>
                  <a:pt x="1357" y="5421"/>
                </a:lnTo>
                <a:lnTo>
                  <a:pt x="0" y="8131"/>
                </a:lnTo>
                <a:lnTo>
                  <a:pt x="0" y="9489"/>
                </a:lnTo>
                <a:lnTo>
                  <a:pt x="1357" y="8131"/>
                </a:lnTo>
                <a:lnTo>
                  <a:pt x="103664" y="8131"/>
                </a:lnTo>
                <a:lnTo>
                  <a:pt x="105639" y="4237"/>
                </a:lnTo>
                <a:lnTo>
                  <a:pt x="105724" y="1357"/>
                </a:lnTo>
                <a:lnTo>
                  <a:pt x="104367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2120126" y="6622542"/>
            <a:ext cx="106045" cy="31750"/>
          </a:xfrm>
          <a:custGeom>
            <a:avLst/>
            <a:gdLst/>
            <a:ahLst/>
            <a:cxnLst/>
            <a:rect l="l" t="t" r="r" b="b"/>
            <a:pathLst>
              <a:path w="106045" h="31750">
                <a:moveTo>
                  <a:pt x="69127" y="29818"/>
                </a:moveTo>
                <a:lnTo>
                  <a:pt x="56930" y="29818"/>
                </a:lnTo>
                <a:lnTo>
                  <a:pt x="63705" y="31172"/>
                </a:lnTo>
                <a:lnTo>
                  <a:pt x="69127" y="29818"/>
                </a:lnTo>
                <a:close/>
              </a:path>
              <a:path w="106045" h="31750">
                <a:moveTo>
                  <a:pt x="104367" y="0"/>
                </a:moveTo>
                <a:lnTo>
                  <a:pt x="97593" y="0"/>
                </a:lnTo>
                <a:lnTo>
                  <a:pt x="92171" y="2710"/>
                </a:lnTo>
                <a:lnTo>
                  <a:pt x="88103" y="2710"/>
                </a:lnTo>
                <a:lnTo>
                  <a:pt x="79441" y="3514"/>
                </a:lnTo>
                <a:lnTo>
                  <a:pt x="58560" y="4615"/>
                </a:lnTo>
                <a:lnTo>
                  <a:pt x="46087" y="5421"/>
                </a:lnTo>
                <a:lnTo>
                  <a:pt x="4067" y="5421"/>
                </a:lnTo>
                <a:lnTo>
                  <a:pt x="1357" y="6775"/>
                </a:lnTo>
                <a:lnTo>
                  <a:pt x="0" y="8131"/>
                </a:lnTo>
                <a:lnTo>
                  <a:pt x="0" y="9485"/>
                </a:lnTo>
                <a:lnTo>
                  <a:pt x="1357" y="9485"/>
                </a:lnTo>
                <a:lnTo>
                  <a:pt x="2711" y="12197"/>
                </a:lnTo>
                <a:lnTo>
                  <a:pt x="12200" y="17618"/>
                </a:lnTo>
                <a:lnTo>
                  <a:pt x="18978" y="20328"/>
                </a:lnTo>
                <a:lnTo>
                  <a:pt x="24400" y="21686"/>
                </a:lnTo>
                <a:lnTo>
                  <a:pt x="29822" y="24396"/>
                </a:lnTo>
                <a:lnTo>
                  <a:pt x="43376" y="27108"/>
                </a:lnTo>
                <a:lnTo>
                  <a:pt x="50152" y="29818"/>
                </a:lnTo>
                <a:lnTo>
                  <a:pt x="85392" y="29818"/>
                </a:lnTo>
                <a:lnTo>
                  <a:pt x="105724" y="1353"/>
                </a:lnTo>
                <a:lnTo>
                  <a:pt x="104367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2120126" y="7121973"/>
            <a:ext cx="106045" cy="31750"/>
          </a:xfrm>
          <a:custGeom>
            <a:avLst/>
            <a:gdLst/>
            <a:ahLst/>
            <a:cxnLst/>
            <a:rect l="l" t="t" r="r" b="b"/>
            <a:pathLst>
              <a:path w="106045" h="31750">
                <a:moveTo>
                  <a:pt x="104367" y="0"/>
                </a:moveTo>
                <a:lnTo>
                  <a:pt x="97593" y="0"/>
                </a:lnTo>
                <a:lnTo>
                  <a:pt x="92171" y="2711"/>
                </a:lnTo>
                <a:lnTo>
                  <a:pt x="88103" y="2711"/>
                </a:lnTo>
                <a:lnTo>
                  <a:pt x="79441" y="3516"/>
                </a:lnTo>
                <a:lnTo>
                  <a:pt x="58560" y="4617"/>
                </a:lnTo>
                <a:lnTo>
                  <a:pt x="46087" y="5421"/>
                </a:lnTo>
                <a:lnTo>
                  <a:pt x="4067" y="5421"/>
                </a:lnTo>
                <a:lnTo>
                  <a:pt x="1357" y="6779"/>
                </a:lnTo>
                <a:lnTo>
                  <a:pt x="0" y="8133"/>
                </a:lnTo>
                <a:lnTo>
                  <a:pt x="0" y="9489"/>
                </a:lnTo>
                <a:lnTo>
                  <a:pt x="1357" y="9489"/>
                </a:lnTo>
                <a:lnTo>
                  <a:pt x="2711" y="12200"/>
                </a:lnTo>
                <a:lnTo>
                  <a:pt x="12200" y="17622"/>
                </a:lnTo>
                <a:lnTo>
                  <a:pt x="18978" y="20332"/>
                </a:lnTo>
                <a:lnTo>
                  <a:pt x="24400" y="21686"/>
                </a:lnTo>
                <a:lnTo>
                  <a:pt x="29822" y="24397"/>
                </a:lnTo>
                <a:lnTo>
                  <a:pt x="43376" y="27108"/>
                </a:lnTo>
                <a:lnTo>
                  <a:pt x="50152" y="29819"/>
                </a:lnTo>
                <a:lnTo>
                  <a:pt x="56930" y="31175"/>
                </a:lnTo>
                <a:lnTo>
                  <a:pt x="73195" y="31175"/>
                </a:lnTo>
                <a:lnTo>
                  <a:pt x="79970" y="29819"/>
                </a:lnTo>
                <a:lnTo>
                  <a:pt x="85392" y="29819"/>
                </a:lnTo>
                <a:lnTo>
                  <a:pt x="105724" y="4067"/>
                </a:lnTo>
                <a:lnTo>
                  <a:pt x="105724" y="1357"/>
                </a:lnTo>
                <a:lnTo>
                  <a:pt x="104367" y="1357"/>
                </a:lnTo>
                <a:lnTo>
                  <a:pt x="104367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2120126" y="7574856"/>
            <a:ext cx="106045" cy="31750"/>
          </a:xfrm>
          <a:custGeom>
            <a:avLst/>
            <a:gdLst/>
            <a:ahLst/>
            <a:cxnLst/>
            <a:rect l="l" t="t" r="r" b="b"/>
            <a:pathLst>
              <a:path w="106045" h="31750">
                <a:moveTo>
                  <a:pt x="104367" y="0"/>
                </a:moveTo>
                <a:lnTo>
                  <a:pt x="100303" y="0"/>
                </a:lnTo>
                <a:lnTo>
                  <a:pt x="97593" y="1357"/>
                </a:lnTo>
                <a:lnTo>
                  <a:pt x="94881" y="1357"/>
                </a:lnTo>
                <a:lnTo>
                  <a:pt x="92171" y="2711"/>
                </a:lnTo>
                <a:lnTo>
                  <a:pt x="88103" y="2711"/>
                </a:lnTo>
                <a:lnTo>
                  <a:pt x="79441" y="3707"/>
                </a:lnTo>
                <a:lnTo>
                  <a:pt x="69636" y="4575"/>
                </a:lnTo>
                <a:lnTo>
                  <a:pt x="58560" y="5189"/>
                </a:lnTo>
                <a:lnTo>
                  <a:pt x="46087" y="5421"/>
                </a:lnTo>
                <a:lnTo>
                  <a:pt x="4067" y="5421"/>
                </a:lnTo>
                <a:lnTo>
                  <a:pt x="1357" y="6779"/>
                </a:lnTo>
                <a:lnTo>
                  <a:pt x="0" y="8133"/>
                </a:lnTo>
                <a:lnTo>
                  <a:pt x="0" y="9490"/>
                </a:lnTo>
                <a:lnTo>
                  <a:pt x="1357" y="9490"/>
                </a:lnTo>
                <a:lnTo>
                  <a:pt x="1357" y="10843"/>
                </a:lnTo>
                <a:lnTo>
                  <a:pt x="2711" y="13554"/>
                </a:lnTo>
                <a:lnTo>
                  <a:pt x="18978" y="20333"/>
                </a:lnTo>
                <a:lnTo>
                  <a:pt x="24400" y="23044"/>
                </a:lnTo>
                <a:lnTo>
                  <a:pt x="29822" y="24397"/>
                </a:lnTo>
                <a:lnTo>
                  <a:pt x="43376" y="27108"/>
                </a:lnTo>
                <a:lnTo>
                  <a:pt x="50152" y="29819"/>
                </a:lnTo>
                <a:lnTo>
                  <a:pt x="56930" y="31177"/>
                </a:lnTo>
                <a:lnTo>
                  <a:pt x="79970" y="31177"/>
                </a:lnTo>
                <a:lnTo>
                  <a:pt x="105724" y="5421"/>
                </a:lnTo>
                <a:lnTo>
                  <a:pt x="105724" y="1357"/>
                </a:lnTo>
                <a:lnTo>
                  <a:pt x="104367" y="1357"/>
                </a:lnTo>
                <a:lnTo>
                  <a:pt x="104367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2120126" y="8062380"/>
            <a:ext cx="106045" cy="31750"/>
          </a:xfrm>
          <a:custGeom>
            <a:avLst/>
            <a:gdLst/>
            <a:ahLst/>
            <a:cxnLst/>
            <a:rect l="l" t="t" r="r" b="b"/>
            <a:pathLst>
              <a:path w="106045" h="31750">
                <a:moveTo>
                  <a:pt x="105724" y="1356"/>
                </a:moveTo>
                <a:lnTo>
                  <a:pt x="94881" y="1356"/>
                </a:lnTo>
                <a:lnTo>
                  <a:pt x="92171" y="2710"/>
                </a:lnTo>
                <a:lnTo>
                  <a:pt x="88103" y="2710"/>
                </a:lnTo>
                <a:lnTo>
                  <a:pt x="79441" y="3706"/>
                </a:lnTo>
                <a:lnTo>
                  <a:pt x="69636" y="4575"/>
                </a:lnTo>
                <a:lnTo>
                  <a:pt x="58560" y="5188"/>
                </a:lnTo>
                <a:lnTo>
                  <a:pt x="46087" y="5421"/>
                </a:lnTo>
                <a:lnTo>
                  <a:pt x="4067" y="5421"/>
                </a:lnTo>
                <a:lnTo>
                  <a:pt x="1357" y="6777"/>
                </a:lnTo>
                <a:lnTo>
                  <a:pt x="0" y="8131"/>
                </a:lnTo>
                <a:lnTo>
                  <a:pt x="0" y="9489"/>
                </a:lnTo>
                <a:lnTo>
                  <a:pt x="1357" y="9489"/>
                </a:lnTo>
                <a:lnTo>
                  <a:pt x="1357" y="10843"/>
                </a:lnTo>
                <a:lnTo>
                  <a:pt x="2711" y="13553"/>
                </a:lnTo>
                <a:lnTo>
                  <a:pt x="12200" y="17621"/>
                </a:lnTo>
                <a:lnTo>
                  <a:pt x="18978" y="20332"/>
                </a:lnTo>
                <a:lnTo>
                  <a:pt x="24400" y="23042"/>
                </a:lnTo>
                <a:lnTo>
                  <a:pt x="29822" y="24396"/>
                </a:lnTo>
                <a:lnTo>
                  <a:pt x="43376" y="27108"/>
                </a:lnTo>
                <a:lnTo>
                  <a:pt x="50152" y="29818"/>
                </a:lnTo>
                <a:lnTo>
                  <a:pt x="56930" y="31175"/>
                </a:lnTo>
                <a:lnTo>
                  <a:pt x="85392" y="31175"/>
                </a:lnTo>
                <a:lnTo>
                  <a:pt x="105724" y="5421"/>
                </a:lnTo>
                <a:lnTo>
                  <a:pt x="105724" y="1356"/>
                </a:lnTo>
                <a:close/>
              </a:path>
              <a:path w="106045" h="31750">
                <a:moveTo>
                  <a:pt x="103014" y="0"/>
                </a:moveTo>
                <a:lnTo>
                  <a:pt x="100303" y="0"/>
                </a:lnTo>
                <a:lnTo>
                  <a:pt x="97593" y="1356"/>
                </a:lnTo>
                <a:lnTo>
                  <a:pt x="104367" y="1356"/>
                </a:lnTo>
                <a:lnTo>
                  <a:pt x="10301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6" name="object 36"/>
          <p:cNvGrpSpPr/>
          <p:nvPr/>
        </p:nvGrpSpPr>
        <p:grpSpPr>
          <a:xfrm>
            <a:off x="1097203" y="7803089"/>
            <a:ext cx="10706735" cy="875665"/>
            <a:chOff x="1097203" y="7803089"/>
            <a:chExt cx="10706735" cy="875665"/>
          </a:xfrm>
        </p:grpSpPr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653495" y="7803089"/>
              <a:ext cx="4150292" cy="40431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230984" y="8251019"/>
              <a:ext cx="6572728" cy="4220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097203" y="8284921"/>
              <a:ext cx="4094726" cy="393619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3703993" y="1379095"/>
            <a:ext cx="8110220" cy="1778635"/>
            <a:chOff x="3703993" y="1379095"/>
            <a:chExt cx="8110220" cy="1778635"/>
          </a:xfrm>
        </p:grpSpPr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726620" y="1851257"/>
              <a:ext cx="6087182" cy="130646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703993" y="1379095"/>
              <a:ext cx="8094085" cy="429454"/>
            </a:xfrm>
            <a:prstGeom prst="rect">
              <a:avLst/>
            </a:prstGeom>
          </p:spPr>
        </p:pic>
      </p:grpSp>
      <p:sp>
        <p:nvSpPr>
          <p:cNvPr id="43" name="object 43"/>
          <p:cNvSpPr/>
          <p:nvPr/>
        </p:nvSpPr>
        <p:spPr>
          <a:xfrm>
            <a:off x="12120126" y="8528090"/>
            <a:ext cx="106045" cy="31750"/>
          </a:xfrm>
          <a:custGeom>
            <a:avLst/>
            <a:gdLst/>
            <a:ahLst/>
            <a:cxnLst/>
            <a:rect l="l" t="t" r="r" b="b"/>
            <a:pathLst>
              <a:path w="106045" h="31750">
                <a:moveTo>
                  <a:pt x="103662" y="9489"/>
                </a:moveTo>
                <a:lnTo>
                  <a:pt x="1357" y="9489"/>
                </a:lnTo>
                <a:lnTo>
                  <a:pt x="1357" y="10843"/>
                </a:lnTo>
                <a:lnTo>
                  <a:pt x="2711" y="13553"/>
                </a:lnTo>
                <a:lnTo>
                  <a:pt x="12200" y="17621"/>
                </a:lnTo>
                <a:lnTo>
                  <a:pt x="18978" y="21686"/>
                </a:lnTo>
                <a:lnTo>
                  <a:pt x="29822" y="24396"/>
                </a:lnTo>
                <a:lnTo>
                  <a:pt x="36597" y="27108"/>
                </a:lnTo>
                <a:lnTo>
                  <a:pt x="56930" y="31175"/>
                </a:lnTo>
                <a:lnTo>
                  <a:pt x="85392" y="31175"/>
                </a:lnTo>
                <a:lnTo>
                  <a:pt x="89460" y="29818"/>
                </a:lnTo>
                <a:lnTo>
                  <a:pt x="92171" y="27108"/>
                </a:lnTo>
                <a:lnTo>
                  <a:pt x="96004" y="22575"/>
                </a:lnTo>
                <a:lnTo>
                  <a:pt x="99455" y="17281"/>
                </a:lnTo>
                <a:lnTo>
                  <a:pt x="102653" y="11478"/>
                </a:lnTo>
                <a:lnTo>
                  <a:pt x="103662" y="9489"/>
                </a:lnTo>
                <a:close/>
              </a:path>
              <a:path w="106045" h="31750">
                <a:moveTo>
                  <a:pt x="103014" y="0"/>
                </a:moveTo>
                <a:lnTo>
                  <a:pt x="100303" y="0"/>
                </a:lnTo>
                <a:lnTo>
                  <a:pt x="94881" y="2710"/>
                </a:lnTo>
                <a:lnTo>
                  <a:pt x="88103" y="2710"/>
                </a:lnTo>
                <a:lnTo>
                  <a:pt x="79441" y="4277"/>
                </a:lnTo>
                <a:lnTo>
                  <a:pt x="69636" y="5082"/>
                </a:lnTo>
                <a:lnTo>
                  <a:pt x="56977" y="5421"/>
                </a:lnTo>
                <a:lnTo>
                  <a:pt x="4067" y="5421"/>
                </a:lnTo>
                <a:lnTo>
                  <a:pt x="1357" y="6777"/>
                </a:lnTo>
                <a:lnTo>
                  <a:pt x="0" y="8131"/>
                </a:lnTo>
                <a:lnTo>
                  <a:pt x="0" y="10843"/>
                </a:lnTo>
                <a:lnTo>
                  <a:pt x="1357" y="9489"/>
                </a:lnTo>
                <a:lnTo>
                  <a:pt x="103662" y="9489"/>
                </a:lnTo>
                <a:lnTo>
                  <a:pt x="105724" y="5421"/>
                </a:lnTo>
                <a:lnTo>
                  <a:pt x="105724" y="2710"/>
                </a:lnTo>
                <a:lnTo>
                  <a:pt x="10301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object 44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2003562" y="2383873"/>
            <a:ext cx="222289" cy="210088"/>
          </a:xfrm>
          <a:prstGeom prst="rect">
            <a:avLst/>
          </a:prstGeom>
        </p:spPr>
      </p:pic>
      <p:sp>
        <p:nvSpPr>
          <p:cNvPr id="45" name="object 45"/>
          <p:cNvSpPr/>
          <p:nvPr/>
        </p:nvSpPr>
        <p:spPr>
          <a:xfrm>
            <a:off x="8574520" y="623798"/>
            <a:ext cx="574040" cy="521334"/>
          </a:xfrm>
          <a:custGeom>
            <a:avLst/>
            <a:gdLst/>
            <a:ahLst/>
            <a:cxnLst/>
            <a:rect l="l" t="t" r="r" b="b"/>
            <a:pathLst>
              <a:path w="574040" h="521334">
                <a:moveTo>
                  <a:pt x="208407" y="6896"/>
                </a:moveTo>
                <a:lnTo>
                  <a:pt x="206679" y="1727"/>
                </a:lnTo>
                <a:lnTo>
                  <a:pt x="203238" y="0"/>
                </a:lnTo>
                <a:lnTo>
                  <a:pt x="199783" y="0"/>
                </a:lnTo>
                <a:lnTo>
                  <a:pt x="192887" y="5181"/>
                </a:lnTo>
                <a:lnTo>
                  <a:pt x="187718" y="10350"/>
                </a:lnTo>
                <a:lnTo>
                  <a:pt x="185991" y="13804"/>
                </a:lnTo>
                <a:lnTo>
                  <a:pt x="177825" y="23901"/>
                </a:lnTo>
                <a:lnTo>
                  <a:pt x="168529" y="33845"/>
                </a:lnTo>
                <a:lnTo>
                  <a:pt x="157619" y="44107"/>
                </a:lnTo>
                <a:lnTo>
                  <a:pt x="144614" y="55181"/>
                </a:lnTo>
                <a:lnTo>
                  <a:pt x="126187" y="70319"/>
                </a:lnTo>
                <a:lnTo>
                  <a:pt x="112280" y="81902"/>
                </a:lnTo>
                <a:lnTo>
                  <a:pt x="102908" y="89611"/>
                </a:lnTo>
                <a:lnTo>
                  <a:pt x="98056" y="93103"/>
                </a:lnTo>
                <a:lnTo>
                  <a:pt x="74485" y="116357"/>
                </a:lnTo>
                <a:lnTo>
                  <a:pt x="55600" y="136855"/>
                </a:lnTo>
                <a:lnTo>
                  <a:pt x="41567" y="154457"/>
                </a:lnTo>
                <a:lnTo>
                  <a:pt x="32537" y="168973"/>
                </a:lnTo>
                <a:lnTo>
                  <a:pt x="28956" y="172554"/>
                </a:lnTo>
                <a:lnTo>
                  <a:pt x="29019" y="177584"/>
                </a:lnTo>
                <a:lnTo>
                  <a:pt x="29095" y="182765"/>
                </a:lnTo>
                <a:lnTo>
                  <a:pt x="22199" y="182765"/>
                </a:lnTo>
                <a:lnTo>
                  <a:pt x="22199" y="181038"/>
                </a:lnTo>
                <a:lnTo>
                  <a:pt x="23926" y="181038"/>
                </a:lnTo>
                <a:lnTo>
                  <a:pt x="23926" y="177584"/>
                </a:lnTo>
                <a:lnTo>
                  <a:pt x="28956" y="172554"/>
                </a:lnTo>
                <a:lnTo>
                  <a:pt x="28854" y="165392"/>
                </a:lnTo>
                <a:lnTo>
                  <a:pt x="28829" y="152806"/>
                </a:lnTo>
                <a:lnTo>
                  <a:pt x="29959" y="126733"/>
                </a:lnTo>
                <a:lnTo>
                  <a:pt x="32486" y="96939"/>
                </a:lnTo>
                <a:lnTo>
                  <a:pt x="35966" y="65684"/>
                </a:lnTo>
                <a:lnTo>
                  <a:pt x="35991" y="60350"/>
                </a:lnTo>
                <a:lnTo>
                  <a:pt x="32537" y="58623"/>
                </a:lnTo>
                <a:lnTo>
                  <a:pt x="25654" y="58623"/>
                </a:lnTo>
                <a:lnTo>
                  <a:pt x="10134" y="91389"/>
                </a:lnTo>
                <a:lnTo>
                  <a:pt x="5905" y="101384"/>
                </a:lnTo>
                <a:lnTo>
                  <a:pt x="3454" y="110566"/>
                </a:lnTo>
                <a:lnTo>
                  <a:pt x="2616" y="118783"/>
                </a:lnTo>
                <a:lnTo>
                  <a:pt x="3238" y="125869"/>
                </a:lnTo>
                <a:lnTo>
                  <a:pt x="3187" y="137160"/>
                </a:lnTo>
                <a:lnTo>
                  <a:pt x="3022" y="149352"/>
                </a:lnTo>
                <a:lnTo>
                  <a:pt x="2603" y="162318"/>
                </a:lnTo>
                <a:lnTo>
                  <a:pt x="2501" y="165519"/>
                </a:lnTo>
                <a:lnTo>
                  <a:pt x="1866" y="177584"/>
                </a:lnTo>
                <a:lnTo>
                  <a:pt x="609" y="200215"/>
                </a:lnTo>
                <a:lnTo>
                  <a:pt x="508" y="201891"/>
                </a:lnTo>
                <a:lnTo>
                  <a:pt x="0" y="217678"/>
                </a:lnTo>
                <a:lnTo>
                  <a:pt x="63" y="263791"/>
                </a:lnTo>
                <a:lnTo>
                  <a:pt x="482" y="271335"/>
                </a:lnTo>
                <a:lnTo>
                  <a:pt x="508" y="271957"/>
                </a:lnTo>
                <a:lnTo>
                  <a:pt x="12712" y="326732"/>
                </a:lnTo>
                <a:lnTo>
                  <a:pt x="39433" y="346557"/>
                </a:lnTo>
                <a:lnTo>
                  <a:pt x="42887" y="348284"/>
                </a:lnTo>
                <a:lnTo>
                  <a:pt x="48056" y="348284"/>
                </a:lnTo>
                <a:lnTo>
                  <a:pt x="60312" y="346989"/>
                </a:lnTo>
                <a:lnTo>
                  <a:pt x="91567" y="320751"/>
                </a:lnTo>
                <a:lnTo>
                  <a:pt x="101511" y="293103"/>
                </a:lnTo>
                <a:lnTo>
                  <a:pt x="104140" y="286207"/>
                </a:lnTo>
                <a:lnTo>
                  <a:pt x="117449" y="242023"/>
                </a:lnTo>
                <a:lnTo>
                  <a:pt x="117932" y="238607"/>
                </a:lnTo>
                <a:lnTo>
                  <a:pt x="118033" y="237934"/>
                </a:lnTo>
                <a:lnTo>
                  <a:pt x="118427" y="235102"/>
                </a:lnTo>
                <a:lnTo>
                  <a:pt x="118630" y="231521"/>
                </a:lnTo>
                <a:lnTo>
                  <a:pt x="118745" y="229311"/>
                </a:lnTo>
                <a:lnTo>
                  <a:pt x="117805" y="218325"/>
                </a:lnTo>
                <a:lnTo>
                  <a:pt x="96520" y="186321"/>
                </a:lnTo>
                <a:lnTo>
                  <a:pt x="89446" y="182854"/>
                </a:lnTo>
                <a:lnTo>
                  <a:pt x="89446" y="258622"/>
                </a:lnTo>
                <a:lnTo>
                  <a:pt x="89446" y="260350"/>
                </a:lnTo>
                <a:lnTo>
                  <a:pt x="58407" y="286207"/>
                </a:lnTo>
                <a:lnTo>
                  <a:pt x="49974" y="284213"/>
                </a:lnTo>
                <a:lnTo>
                  <a:pt x="42672" y="280606"/>
                </a:lnTo>
                <a:lnTo>
                  <a:pt x="36334" y="275056"/>
                </a:lnTo>
                <a:lnTo>
                  <a:pt x="30822" y="267246"/>
                </a:lnTo>
                <a:lnTo>
                  <a:pt x="27368" y="260350"/>
                </a:lnTo>
                <a:lnTo>
                  <a:pt x="27368" y="253453"/>
                </a:lnTo>
                <a:lnTo>
                  <a:pt x="61849" y="237934"/>
                </a:lnTo>
                <a:lnTo>
                  <a:pt x="70015" y="240868"/>
                </a:lnTo>
                <a:lnTo>
                  <a:pt x="76720" y="244614"/>
                </a:lnTo>
                <a:lnTo>
                  <a:pt x="82461" y="249326"/>
                </a:lnTo>
                <a:lnTo>
                  <a:pt x="87718" y="255181"/>
                </a:lnTo>
                <a:lnTo>
                  <a:pt x="89446" y="258622"/>
                </a:lnTo>
                <a:lnTo>
                  <a:pt x="89446" y="182854"/>
                </a:lnTo>
                <a:lnTo>
                  <a:pt x="89281" y="182765"/>
                </a:lnTo>
                <a:lnTo>
                  <a:pt x="86639" y="181470"/>
                </a:lnTo>
                <a:lnTo>
                  <a:pt x="75133" y="178562"/>
                </a:lnTo>
                <a:lnTo>
                  <a:pt x="61849" y="177584"/>
                </a:lnTo>
                <a:lnTo>
                  <a:pt x="48056" y="177584"/>
                </a:lnTo>
                <a:lnTo>
                  <a:pt x="46342" y="179311"/>
                </a:lnTo>
                <a:lnTo>
                  <a:pt x="44615" y="182765"/>
                </a:lnTo>
                <a:lnTo>
                  <a:pt x="42887" y="179311"/>
                </a:lnTo>
                <a:lnTo>
                  <a:pt x="48056" y="177584"/>
                </a:lnTo>
                <a:lnTo>
                  <a:pt x="60134" y="165519"/>
                </a:lnTo>
                <a:lnTo>
                  <a:pt x="64973" y="162318"/>
                </a:lnTo>
                <a:lnTo>
                  <a:pt x="140627" y="100355"/>
                </a:lnTo>
                <a:lnTo>
                  <a:pt x="171653" y="72605"/>
                </a:lnTo>
                <a:lnTo>
                  <a:pt x="197624" y="37287"/>
                </a:lnTo>
                <a:lnTo>
                  <a:pt x="208407" y="15519"/>
                </a:lnTo>
                <a:lnTo>
                  <a:pt x="208407" y="6896"/>
                </a:lnTo>
                <a:close/>
              </a:path>
              <a:path w="574040" h="521334">
                <a:moveTo>
                  <a:pt x="326148" y="480733"/>
                </a:moveTo>
                <a:lnTo>
                  <a:pt x="314553" y="471347"/>
                </a:lnTo>
                <a:lnTo>
                  <a:pt x="305003" y="463359"/>
                </a:lnTo>
                <a:lnTo>
                  <a:pt x="297649" y="456958"/>
                </a:lnTo>
                <a:lnTo>
                  <a:pt x="292658" y="452272"/>
                </a:lnTo>
                <a:lnTo>
                  <a:pt x="284289" y="450596"/>
                </a:lnTo>
                <a:lnTo>
                  <a:pt x="275551" y="461530"/>
                </a:lnTo>
                <a:lnTo>
                  <a:pt x="267119" y="471525"/>
                </a:lnTo>
                <a:lnTo>
                  <a:pt x="259334" y="480263"/>
                </a:lnTo>
                <a:lnTo>
                  <a:pt x="252476" y="487426"/>
                </a:lnTo>
                <a:lnTo>
                  <a:pt x="252476" y="490778"/>
                </a:lnTo>
                <a:lnTo>
                  <a:pt x="254152" y="495808"/>
                </a:lnTo>
                <a:lnTo>
                  <a:pt x="259168" y="500824"/>
                </a:lnTo>
                <a:lnTo>
                  <a:pt x="264198" y="504177"/>
                </a:lnTo>
                <a:lnTo>
                  <a:pt x="274243" y="514223"/>
                </a:lnTo>
                <a:lnTo>
                  <a:pt x="280936" y="519239"/>
                </a:lnTo>
                <a:lnTo>
                  <a:pt x="287629" y="520915"/>
                </a:lnTo>
                <a:lnTo>
                  <a:pt x="294335" y="520915"/>
                </a:lnTo>
                <a:lnTo>
                  <a:pt x="304685" y="511238"/>
                </a:lnTo>
                <a:lnTo>
                  <a:pt x="313169" y="502500"/>
                </a:lnTo>
                <a:lnTo>
                  <a:pt x="319760" y="495020"/>
                </a:lnTo>
                <a:lnTo>
                  <a:pt x="324472" y="489102"/>
                </a:lnTo>
                <a:lnTo>
                  <a:pt x="326148" y="480733"/>
                </a:lnTo>
                <a:close/>
              </a:path>
              <a:path w="574040" h="521334">
                <a:moveTo>
                  <a:pt x="362978" y="415442"/>
                </a:moveTo>
                <a:lnTo>
                  <a:pt x="361302" y="413753"/>
                </a:lnTo>
                <a:lnTo>
                  <a:pt x="356654" y="410413"/>
                </a:lnTo>
                <a:lnTo>
                  <a:pt x="353453" y="408114"/>
                </a:lnTo>
                <a:lnTo>
                  <a:pt x="344982" y="401205"/>
                </a:lnTo>
                <a:lnTo>
                  <a:pt x="335876" y="393039"/>
                </a:lnTo>
                <a:lnTo>
                  <a:pt x="326148" y="383628"/>
                </a:lnTo>
                <a:lnTo>
                  <a:pt x="317779" y="383628"/>
                </a:lnTo>
                <a:lnTo>
                  <a:pt x="295021" y="409625"/>
                </a:lnTo>
                <a:lnTo>
                  <a:pt x="296011" y="410413"/>
                </a:lnTo>
                <a:lnTo>
                  <a:pt x="294335" y="410413"/>
                </a:lnTo>
                <a:lnTo>
                  <a:pt x="295021" y="409625"/>
                </a:lnTo>
                <a:lnTo>
                  <a:pt x="285330" y="401967"/>
                </a:lnTo>
                <a:lnTo>
                  <a:pt x="260845" y="381952"/>
                </a:lnTo>
                <a:lnTo>
                  <a:pt x="254152" y="381952"/>
                </a:lnTo>
                <a:lnTo>
                  <a:pt x="222338" y="417106"/>
                </a:lnTo>
                <a:lnTo>
                  <a:pt x="218986" y="423811"/>
                </a:lnTo>
                <a:lnTo>
                  <a:pt x="227431" y="433197"/>
                </a:lnTo>
                <a:lnTo>
                  <a:pt x="235102" y="441172"/>
                </a:lnTo>
                <a:lnTo>
                  <a:pt x="241820" y="447586"/>
                </a:lnTo>
                <a:lnTo>
                  <a:pt x="247446" y="452272"/>
                </a:lnTo>
                <a:lnTo>
                  <a:pt x="249123" y="452272"/>
                </a:lnTo>
                <a:lnTo>
                  <a:pt x="250799" y="453948"/>
                </a:lnTo>
                <a:lnTo>
                  <a:pt x="252476" y="453948"/>
                </a:lnTo>
                <a:lnTo>
                  <a:pt x="255828" y="455625"/>
                </a:lnTo>
                <a:lnTo>
                  <a:pt x="257505" y="457288"/>
                </a:lnTo>
                <a:lnTo>
                  <a:pt x="262521" y="457288"/>
                </a:lnTo>
                <a:lnTo>
                  <a:pt x="264198" y="455625"/>
                </a:lnTo>
                <a:lnTo>
                  <a:pt x="267538" y="453948"/>
                </a:lnTo>
                <a:lnTo>
                  <a:pt x="275412" y="446747"/>
                </a:lnTo>
                <a:lnTo>
                  <a:pt x="281559" y="440347"/>
                </a:lnTo>
                <a:lnTo>
                  <a:pt x="286143" y="434873"/>
                </a:lnTo>
                <a:lnTo>
                  <a:pt x="289306" y="430504"/>
                </a:lnTo>
                <a:lnTo>
                  <a:pt x="294335" y="437438"/>
                </a:lnTo>
                <a:lnTo>
                  <a:pt x="324472" y="458965"/>
                </a:lnTo>
                <a:lnTo>
                  <a:pt x="329488" y="458965"/>
                </a:lnTo>
                <a:lnTo>
                  <a:pt x="355803" y="430504"/>
                </a:lnTo>
                <a:lnTo>
                  <a:pt x="362978" y="418782"/>
                </a:lnTo>
                <a:lnTo>
                  <a:pt x="362978" y="415442"/>
                </a:lnTo>
                <a:close/>
              </a:path>
              <a:path w="574040" h="521334">
                <a:moveTo>
                  <a:pt x="438327" y="187731"/>
                </a:moveTo>
                <a:lnTo>
                  <a:pt x="426681" y="178054"/>
                </a:lnTo>
                <a:lnTo>
                  <a:pt x="416763" y="169316"/>
                </a:lnTo>
                <a:lnTo>
                  <a:pt x="408419" y="161836"/>
                </a:lnTo>
                <a:lnTo>
                  <a:pt x="401485" y="155917"/>
                </a:lnTo>
                <a:lnTo>
                  <a:pt x="394792" y="154241"/>
                </a:lnTo>
                <a:lnTo>
                  <a:pt x="359625" y="191084"/>
                </a:lnTo>
                <a:lnTo>
                  <a:pt x="359625" y="196100"/>
                </a:lnTo>
                <a:lnTo>
                  <a:pt x="366852" y="205232"/>
                </a:lnTo>
                <a:lnTo>
                  <a:pt x="373443" y="212636"/>
                </a:lnTo>
                <a:lnTo>
                  <a:pt x="379412" y="218465"/>
                </a:lnTo>
                <a:lnTo>
                  <a:pt x="384746" y="222885"/>
                </a:lnTo>
                <a:lnTo>
                  <a:pt x="386422" y="224561"/>
                </a:lnTo>
                <a:lnTo>
                  <a:pt x="393115" y="227914"/>
                </a:lnTo>
                <a:lnTo>
                  <a:pt x="394792" y="229590"/>
                </a:lnTo>
                <a:lnTo>
                  <a:pt x="403161" y="229590"/>
                </a:lnTo>
                <a:lnTo>
                  <a:pt x="413804" y="218909"/>
                </a:lnTo>
                <a:lnTo>
                  <a:pt x="423049" y="209499"/>
                </a:lnTo>
                <a:lnTo>
                  <a:pt x="430707" y="201333"/>
                </a:lnTo>
                <a:lnTo>
                  <a:pt x="436651" y="194424"/>
                </a:lnTo>
                <a:lnTo>
                  <a:pt x="438327" y="187731"/>
                </a:lnTo>
                <a:close/>
              </a:path>
              <a:path w="574040" h="521334">
                <a:moveTo>
                  <a:pt x="573938" y="296557"/>
                </a:moveTo>
                <a:lnTo>
                  <a:pt x="570585" y="293204"/>
                </a:lnTo>
                <a:lnTo>
                  <a:pt x="565569" y="293204"/>
                </a:lnTo>
                <a:lnTo>
                  <a:pt x="418236" y="296557"/>
                </a:lnTo>
                <a:lnTo>
                  <a:pt x="274243" y="293204"/>
                </a:lnTo>
                <a:lnTo>
                  <a:pt x="222211" y="288734"/>
                </a:lnTo>
                <a:lnTo>
                  <a:pt x="205600" y="283171"/>
                </a:lnTo>
                <a:lnTo>
                  <a:pt x="202247" y="281495"/>
                </a:lnTo>
                <a:lnTo>
                  <a:pt x="202247" y="279819"/>
                </a:lnTo>
                <a:lnTo>
                  <a:pt x="200571" y="278142"/>
                </a:lnTo>
                <a:lnTo>
                  <a:pt x="202247" y="278142"/>
                </a:lnTo>
                <a:lnTo>
                  <a:pt x="233426" y="245287"/>
                </a:lnTo>
                <a:lnTo>
                  <a:pt x="275920" y="221221"/>
                </a:lnTo>
                <a:lnTo>
                  <a:pt x="285407" y="217081"/>
                </a:lnTo>
                <a:lnTo>
                  <a:pt x="294119" y="212001"/>
                </a:lnTo>
                <a:lnTo>
                  <a:pt x="325932" y="179146"/>
                </a:lnTo>
                <a:lnTo>
                  <a:pt x="326694" y="177685"/>
                </a:lnTo>
                <a:lnTo>
                  <a:pt x="327494" y="176161"/>
                </a:lnTo>
                <a:lnTo>
                  <a:pt x="327571" y="176009"/>
                </a:lnTo>
                <a:lnTo>
                  <a:pt x="330530" y="170357"/>
                </a:lnTo>
                <a:lnTo>
                  <a:pt x="331076" y="169316"/>
                </a:lnTo>
                <a:lnTo>
                  <a:pt x="334518" y="159270"/>
                </a:lnTo>
                <a:lnTo>
                  <a:pt x="336130" y="152831"/>
                </a:lnTo>
                <a:lnTo>
                  <a:pt x="336194" y="152565"/>
                </a:lnTo>
                <a:lnTo>
                  <a:pt x="334518" y="147548"/>
                </a:lnTo>
                <a:lnTo>
                  <a:pt x="278396" y="136194"/>
                </a:lnTo>
                <a:lnTo>
                  <a:pt x="255828" y="135826"/>
                </a:lnTo>
                <a:lnTo>
                  <a:pt x="253085" y="135826"/>
                </a:lnTo>
                <a:lnTo>
                  <a:pt x="251421" y="137210"/>
                </a:lnTo>
                <a:lnTo>
                  <a:pt x="245783" y="142519"/>
                </a:lnTo>
                <a:lnTo>
                  <a:pt x="245783" y="137502"/>
                </a:lnTo>
                <a:lnTo>
                  <a:pt x="244106" y="137502"/>
                </a:lnTo>
                <a:lnTo>
                  <a:pt x="244106" y="135826"/>
                </a:lnTo>
                <a:lnTo>
                  <a:pt x="253085" y="135826"/>
                </a:lnTo>
                <a:lnTo>
                  <a:pt x="258330" y="131432"/>
                </a:lnTo>
                <a:lnTo>
                  <a:pt x="300824" y="106311"/>
                </a:lnTo>
                <a:lnTo>
                  <a:pt x="329488" y="92290"/>
                </a:lnTo>
                <a:lnTo>
                  <a:pt x="344563" y="84442"/>
                </a:lnTo>
                <a:lnTo>
                  <a:pt x="374700" y="57137"/>
                </a:lnTo>
                <a:lnTo>
                  <a:pt x="388086" y="33693"/>
                </a:lnTo>
                <a:lnTo>
                  <a:pt x="388086" y="28676"/>
                </a:lnTo>
                <a:lnTo>
                  <a:pt x="384746" y="27000"/>
                </a:lnTo>
                <a:lnTo>
                  <a:pt x="378053" y="27000"/>
                </a:lnTo>
                <a:lnTo>
                  <a:pt x="366331" y="35369"/>
                </a:lnTo>
                <a:lnTo>
                  <a:pt x="361302" y="40386"/>
                </a:lnTo>
                <a:lnTo>
                  <a:pt x="290982" y="75552"/>
                </a:lnTo>
                <a:lnTo>
                  <a:pt x="245986" y="105689"/>
                </a:lnTo>
                <a:lnTo>
                  <a:pt x="212293" y="145872"/>
                </a:lnTo>
                <a:lnTo>
                  <a:pt x="202247" y="169316"/>
                </a:lnTo>
                <a:lnTo>
                  <a:pt x="205600" y="172656"/>
                </a:lnTo>
                <a:lnTo>
                  <a:pt x="212293" y="176009"/>
                </a:lnTo>
                <a:lnTo>
                  <a:pt x="225793" y="172872"/>
                </a:lnTo>
                <a:lnTo>
                  <a:pt x="238658" y="170992"/>
                </a:lnTo>
                <a:lnTo>
                  <a:pt x="250901" y="170357"/>
                </a:lnTo>
                <a:lnTo>
                  <a:pt x="262521" y="170992"/>
                </a:lnTo>
                <a:lnTo>
                  <a:pt x="277279" y="172504"/>
                </a:lnTo>
                <a:lnTo>
                  <a:pt x="288886" y="174332"/>
                </a:lnTo>
                <a:lnTo>
                  <a:pt x="297370" y="176161"/>
                </a:lnTo>
                <a:lnTo>
                  <a:pt x="300101" y="176936"/>
                </a:lnTo>
                <a:lnTo>
                  <a:pt x="301028" y="176009"/>
                </a:lnTo>
                <a:lnTo>
                  <a:pt x="302704" y="176009"/>
                </a:lnTo>
                <a:lnTo>
                  <a:pt x="302704" y="177685"/>
                </a:lnTo>
                <a:lnTo>
                  <a:pt x="300101" y="176936"/>
                </a:lnTo>
                <a:lnTo>
                  <a:pt x="297688" y="179362"/>
                </a:lnTo>
                <a:lnTo>
                  <a:pt x="285127" y="186626"/>
                </a:lnTo>
                <a:lnTo>
                  <a:pt x="260007" y="200545"/>
                </a:lnTo>
                <a:lnTo>
                  <a:pt x="247446" y="207822"/>
                </a:lnTo>
                <a:lnTo>
                  <a:pt x="210019" y="234188"/>
                </a:lnTo>
                <a:lnTo>
                  <a:pt x="174409" y="275628"/>
                </a:lnTo>
                <a:lnTo>
                  <a:pt x="155473" y="310502"/>
                </a:lnTo>
                <a:lnTo>
                  <a:pt x="155714" y="315810"/>
                </a:lnTo>
                <a:lnTo>
                  <a:pt x="155778" y="317284"/>
                </a:lnTo>
                <a:lnTo>
                  <a:pt x="192405" y="346583"/>
                </a:lnTo>
                <a:lnTo>
                  <a:pt x="239077" y="351815"/>
                </a:lnTo>
                <a:lnTo>
                  <a:pt x="314426" y="351815"/>
                </a:lnTo>
                <a:lnTo>
                  <a:pt x="338645" y="352209"/>
                </a:lnTo>
                <a:lnTo>
                  <a:pt x="433298" y="346786"/>
                </a:lnTo>
                <a:lnTo>
                  <a:pt x="492734" y="339051"/>
                </a:lnTo>
                <a:lnTo>
                  <a:pt x="532079" y="330047"/>
                </a:lnTo>
                <a:lnTo>
                  <a:pt x="565746" y="308851"/>
                </a:lnTo>
                <a:lnTo>
                  <a:pt x="573938" y="301586"/>
                </a:lnTo>
                <a:lnTo>
                  <a:pt x="573938" y="296557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420864" y="680694"/>
            <a:ext cx="98425" cy="290195"/>
          </a:xfrm>
          <a:custGeom>
            <a:avLst/>
            <a:gdLst/>
            <a:ahLst/>
            <a:cxnLst/>
            <a:rect l="l" t="t" r="r" b="b"/>
            <a:pathLst>
              <a:path w="98425" h="290194">
                <a:moveTo>
                  <a:pt x="27583" y="0"/>
                </a:moveTo>
                <a:lnTo>
                  <a:pt x="24137" y="0"/>
                </a:lnTo>
                <a:lnTo>
                  <a:pt x="20689" y="1724"/>
                </a:lnTo>
                <a:lnTo>
                  <a:pt x="18964" y="3449"/>
                </a:lnTo>
                <a:lnTo>
                  <a:pt x="9696" y="30603"/>
                </a:lnTo>
                <a:lnTo>
                  <a:pt x="5629" y="41271"/>
                </a:lnTo>
                <a:lnTo>
                  <a:pt x="1724" y="50001"/>
                </a:lnTo>
                <a:lnTo>
                  <a:pt x="0" y="203447"/>
                </a:lnTo>
                <a:lnTo>
                  <a:pt x="2235" y="227368"/>
                </a:lnTo>
                <a:lnTo>
                  <a:pt x="18964" y="275857"/>
                </a:lnTo>
                <a:lnTo>
                  <a:pt x="48275" y="289652"/>
                </a:lnTo>
                <a:lnTo>
                  <a:pt x="56894" y="289652"/>
                </a:lnTo>
                <a:lnTo>
                  <a:pt x="87066" y="262280"/>
                </a:lnTo>
                <a:lnTo>
                  <a:pt x="98272" y="217238"/>
                </a:lnTo>
                <a:lnTo>
                  <a:pt x="98272" y="207864"/>
                </a:lnTo>
                <a:lnTo>
                  <a:pt x="95686" y="200429"/>
                </a:lnTo>
                <a:lnTo>
                  <a:pt x="90514" y="194933"/>
                </a:lnTo>
                <a:lnTo>
                  <a:pt x="82757" y="191376"/>
                </a:lnTo>
                <a:lnTo>
                  <a:pt x="75859" y="187928"/>
                </a:lnTo>
                <a:lnTo>
                  <a:pt x="70689" y="186203"/>
                </a:lnTo>
                <a:lnTo>
                  <a:pt x="65516" y="186203"/>
                </a:lnTo>
                <a:lnTo>
                  <a:pt x="62067" y="187928"/>
                </a:lnTo>
                <a:lnTo>
                  <a:pt x="58618" y="191376"/>
                </a:lnTo>
                <a:lnTo>
                  <a:pt x="48275" y="220687"/>
                </a:lnTo>
                <a:lnTo>
                  <a:pt x="44395" y="217777"/>
                </a:lnTo>
                <a:lnTo>
                  <a:pt x="30385" y="148059"/>
                </a:lnTo>
                <a:lnTo>
                  <a:pt x="29307" y="105171"/>
                </a:lnTo>
                <a:lnTo>
                  <a:pt x="29631" y="80360"/>
                </a:lnTo>
                <a:lnTo>
                  <a:pt x="30601" y="55387"/>
                </a:lnTo>
                <a:lnTo>
                  <a:pt x="32217" y="30738"/>
                </a:lnTo>
                <a:lnTo>
                  <a:pt x="34480" y="6898"/>
                </a:lnTo>
                <a:lnTo>
                  <a:pt x="32755" y="3449"/>
                </a:lnTo>
                <a:lnTo>
                  <a:pt x="31032" y="1724"/>
                </a:lnTo>
                <a:lnTo>
                  <a:pt x="2758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7497750" y="525525"/>
            <a:ext cx="875665" cy="584835"/>
          </a:xfrm>
          <a:custGeom>
            <a:avLst/>
            <a:gdLst/>
            <a:ahLst/>
            <a:cxnLst/>
            <a:rect l="l" t="t" r="r" b="b"/>
            <a:pathLst>
              <a:path w="875665" h="584835">
                <a:moveTo>
                  <a:pt x="241109" y="541375"/>
                </a:moveTo>
                <a:lnTo>
                  <a:pt x="221703" y="526935"/>
                </a:lnTo>
                <a:lnTo>
                  <a:pt x="212979" y="520280"/>
                </a:lnTo>
                <a:lnTo>
                  <a:pt x="204901" y="513791"/>
                </a:lnTo>
                <a:lnTo>
                  <a:pt x="198005" y="513791"/>
                </a:lnTo>
                <a:lnTo>
                  <a:pt x="172135" y="543102"/>
                </a:lnTo>
                <a:lnTo>
                  <a:pt x="170421" y="546544"/>
                </a:lnTo>
                <a:lnTo>
                  <a:pt x="166966" y="549998"/>
                </a:lnTo>
                <a:lnTo>
                  <a:pt x="166966" y="556895"/>
                </a:lnTo>
                <a:lnTo>
                  <a:pt x="174129" y="564007"/>
                </a:lnTo>
                <a:lnTo>
                  <a:pt x="180327" y="569823"/>
                </a:lnTo>
                <a:lnTo>
                  <a:pt x="185877" y="574357"/>
                </a:lnTo>
                <a:lnTo>
                  <a:pt x="191109" y="577583"/>
                </a:lnTo>
                <a:lnTo>
                  <a:pt x="198005" y="582752"/>
                </a:lnTo>
                <a:lnTo>
                  <a:pt x="203174" y="584479"/>
                </a:lnTo>
                <a:lnTo>
                  <a:pt x="210070" y="584479"/>
                </a:lnTo>
                <a:lnTo>
                  <a:pt x="236308" y="555358"/>
                </a:lnTo>
                <a:lnTo>
                  <a:pt x="241109" y="548271"/>
                </a:lnTo>
                <a:lnTo>
                  <a:pt x="241109" y="541375"/>
                </a:lnTo>
                <a:close/>
              </a:path>
              <a:path w="875665" h="584835">
                <a:moveTo>
                  <a:pt x="277317" y="472414"/>
                </a:moveTo>
                <a:lnTo>
                  <a:pt x="245795" y="449618"/>
                </a:lnTo>
                <a:lnTo>
                  <a:pt x="239382" y="443103"/>
                </a:lnTo>
                <a:lnTo>
                  <a:pt x="230759" y="443103"/>
                </a:lnTo>
                <a:lnTo>
                  <a:pt x="213626" y="464197"/>
                </a:lnTo>
                <a:lnTo>
                  <a:pt x="209003" y="470039"/>
                </a:lnTo>
                <a:lnTo>
                  <a:pt x="210070" y="470687"/>
                </a:lnTo>
                <a:lnTo>
                  <a:pt x="208356" y="470687"/>
                </a:lnTo>
                <a:lnTo>
                  <a:pt x="208876" y="470039"/>
                </a:lnTo>
                <a:lnTo>
                  <a:pt x="199326" y="464197"/>
                </a:lnTo>
                <a:lnTo>
                  <a:pt x="190068" y="457568"/>
                </a:lnTo>
                <a:lnTo>
                  <a:pt x="181711" y="450570"/>
                </a:lnTo>
                <a:lnTo>
                  <a:pt x="173863" y="443103"/>
                </a:lnTo>
                <a:lnTo>
                  <a:pt x="166966" y="441375"/>
                </a:lnTo>
                <a:lnTo>
                  <a:pt x="142405" y="470039"/>
                </a:lnTo>
                <a:lnTo>
                  <a:pt x="134962" y="478955"/>
                </a:lnTo>
                <a:lnTo>
                  <a:pt x="130759" y="484479"/>
                </a:lnTo>
                <a:lnTo>
                  <a:pt x="134213" y="491375"/>
                </a:lnTo>
                <a:lnTo>
                  <a:pt x="166966" y="517245"/>
                </a:lnTo>
                <a:lnTo>
                  <a:pt x="172135" y="518960"/>
                </a:lnTo>
                <a:lnTo>
                  <a:pt x="177317" y="517245"/>
                </a:lnTo>
                <a:lnTo>
                  <a:pt x="186664" y="509562"/>
                </a:lnTo>
                <a:lnTo>
                  <a:pt x="193903" y="502373"/>
                </a:lnTo>
                <a:lnTo>
                  <a:pt x="198894" y="496150"/>
                </a:lnTo>
                <a:lnTo>
                  <a:pt x="201447" y="491375"/>
                </a:lnTo>
                <a:lnTo>
                  <a:pt x="201447" y="494830"/>
                </a:lnTo>
                <a:lnTo>
                  <a:pt x="210070" y="503440"/>
                </a:lnTo>
                <a:lnTo>
                  <a:pt x="215239" y="506895"/>
                </a:lnTo>
                <a:lnTo>
                  <a:pt x="223862" y="513791"/>
                </a:lnTo>
                <a:lnTo>
                  <a:pt x="232486" y="517245"/>
                </a:lnTo>
                <a:lnTo>
                  <a:pt x="237655" y="520687"/>
                </a:lnTo>
                <a:lnTo>
                  <a:pt x="242836" y="520687"/>
                </a:lnTo>
                <a:lnTo>
                  <a:pt x="244551" y="518960"/>
                </a:lnTo>
                <a:lnTo>
                  <a:pt x="248005" y="517245"/>
                </a:lnTo>
                <a:lnTo>
                  <a:pt x="257670" y="506247"/>
                </a:lnTo>
                <a:lnTo>
                  <a:pt x="265887" y="496557"/>
                </a:lnTo>
                <a:lnTo>
                  <a:pt x="269951" y="491375"/>
                </a:lnTo>
                <a:lnTo>
                  <a:pt x="272491" y="488149"/>
                </a:lnTo>
                <a:lnTo>
                  <a:pt x="277317" y="481037"/>
                </a:lnTo>
                <a:lnTo>
                  <a:pt x="277317" y="472414"/>
                </a:lnTo>
                <a:close/>
              </a:path>
              <a:path w="875665" h="584835">
                <a:moveTo>
                  <a:pt x="318693" y="189661"/>
                </a:moveTo>
                <a:lnTo>
                  <a:pt x="280009" y="174459"/>
                </a:lnTo>
                <a:lnTo>
                  <a:pt x="268693" y="174142"/>
                </a:lnTo>
                <a:lnTo>
                  <a:pt x="258470" y="174459"/>
                </a:lnTo>
                <a:lnTo>
                  <a:pt x="258965" y="174459"/>
                </a:lnTo>
                <a:lnTo>
                  <a:pt x="249301" y="175221"/>
                </a:lnTo>
                <a:lnTo>
                  <a:pt x="204038" y="190741"/>
                </a:lnTo>
                <a:lnTo>
                  <a:pt x="180759" y="220687"/>
                </a:lnTo>
                <a:lnTo>
                  <a:pt x="180759" y="231038"/>
                </a:lnTo>
                <a:lnTo>
                  <a:pt x="185940" y="236207"/>
                </a:lnTo>
                <a:lnTo>
                  <a:pt x="189382" y="236207"/>
                </a:lnTo>
                <a:lnTo>
                  <a:pt x="194551" y="234480"/>
                </a:lnTo>
                <a:lnTo>
                  <a:pt x="206629" y="218960"/>
                </a:lnTo>
                <a:lnTo>
                  <a:pt x="213829" y="215519"/>
                </a:lnTo>
                <a:lnTo>
                  <a:pt x="222999" y="212712"/>
                </a:lnTo>
                <a:lnTo>
                  <a:pt x="233299" y="210959"/>
                </a:lnTo>
                <a:lnTo>
                  <a:pt x="244551" y="210350"/>
                </a:lnTo>
                <a:lnTo>
                  <a:pt x="254635" y="210667"/>
                </a:lnTo>
                <a:lnTo>
                  <a:pt x="264388" y="211632"/>
                </a:lnTo>
                <a:lnTo>
                  <a:pt x="274129" y="213258"/>
                </a:lnTo>
                <a:lnTo>
                  <a:pt x="284213" y="215519"/>
                </a:lnTo>
                <a:lnTo>
                  <a:pt x="280758" y="215519"/>
                </a:lnTo>
                <a:lnTo>
                  <a:pt x="279031" y="217246"/>
                </a:lnTo>
                <a:lnTo>
                  <a:pt x="266077" y="224701"/>
                </a:lnTo>
                <a:lnTo>
                  <a:pt x="252958" y="231686"/>
                </a:lnTo>
                <a:lnTo>
                  <a:pt x="239522" y="238340"/>
                </a:lnTo>
                <a:lnTo>
                  <a:pt x="225590" y="244830"/>
                </a:lnTo>
                <a:lnTo>
                  <a:pt x="211772" y="253911"/>
                </a:lnTo>
                <a:lnTo>
                  <a:pt x="199085" y="263144"/>
                </a:lnTo>
                <a:lnTo>
                  <a:pt x="188010" y="272707"/>
                </a:lnTo>
                <a:lnTo>
                  <a:pt x="179044" y="282752"/>
                </a:lnTo>
                <a:lnTo>
                  <a:pt x="177292" y="284543"/>
                </a:lnTo>
                <a:lnTo>
                  <a:pt x="175590" y="287934"/>
                </a:lnTo>
                <a:lnTo>
                  <a:pt x="172135" y="293103"/>
                </a:lnTo>
                <a:lnTo>
                  <a:pt x="170421" y="294830"/>
                </a:lnTo>
                <a:lnTo>
                  <a:pt x="172135" y="299999"/>
                </a:lnTo>
                <a:lnTo>
                  <a:pt x="168694" y="298272"/>
                </a:lnTo>
                <a:lnTo>
                  <a:pt x="168694" y="296557"/>
                </a:lnTo>
                <a:lnTo>
                  <a:pt x="170421" y="294830"/>
                </a:lnTo>
                <a:lnTo>
                  <a:pt x="168694" y="291376"/>
                </a:lnTo>
                <a:lnTo>
                  <a:pt x="166966" y="289661"/>
                </a:lnTo>
                <a:lnTo>
                  <a:pt x="161442" y="285153"/>
                </a:lnTo>
                <a:lnTo>
                  <a:pt x="155117" y="282117"/>
                </a:lnTo>
                <a:lnTo>
                  <a:pt x="147815" y="280682"/>
                </a:lnTo>
                <a:lnTo>
                  <a:pt x="146278" y="280758"/>
                </a:lnTo>
                <a:lnTo>
                  <a:pt x="146278" y="322414"/>
                </a:lnTo>
                <a:lnTo>
                  <a:pt x="146278" y="329311"/>
                </a:lnTo>
                <a:lnTo>
                  <a:pt x="120332" y="364947"/>
                </a:lnTo>
                <a:lnTo>
                  <a:pt x="98005" y="377583"/>
                </a:lnTo>
                <a:lnTo>
                  <a:pt x="103149" y="364629"/>
                </a:lnTo>
                <a:lnTo>
                  <a:pt x="122135" y="325856"/>
                </a:lnTo>
                <a:lnTo>
                  <a:pt x="130759" y="317246"/>
                </a:lnTo>
                <a:lnTo>
                  <a:pt x="139382" y="317246"/>
                </a:lnTo>
                <a:lnTo>
                  <a:pt x="142836" y="320687"/>
                </a:lnTo>
                <a:lnTo>
                  <a:pt x="146278" y="322414"/>
                </a:lnTo>
                <a:lnTo>
                  <a:pt x="146278" y="280758"/>
                </a:lnTo>
                <a:lnTo>
                  <a:pt x="139382" y="281038"/>
                </a:lnTo>
                <a:lnTo>
                  <a:pt x="106413" y="303822"/>
                </a:lnTo>
                <a:lnTo>
                  <a:pt x="85940" y="349999"/>
                </a:lnTo>
                <a:lnTo>
                  <a:pt x="82054" y="359702"/>
                </a:lnTo>
                <a:lnTo>
                  <a:pt x="78181" y="368096"/>
                </a:lnTo>
                <a:lnTo>
                  <a:pt x="74295" y="375221"/>
                </a:lnTo>
                <a:lnTo>
                  <a:pt x="70421" y="381038"/>
                </a:lnTo>
                <a:lnTo>
                  <a:pt x="58343" y="381038"/>
                </a:lnTo>
                <a:lnTo>
                  <a:pt x="49733" y="379310"/>
                </a:lnTo>
                <a:lnTo>
                  <a:pt x="46278" y="372414"/>
                </a:lnTo>
                <a:lnTo>
                  <a:pt x="40195" y="364629"/>
                </a:lnTo>
                <a:lnTo>
                  <a:pt x="35077" y="354088"/>
                </a:lnTo>
                <a:lnTo>
                  <a:pt x="31254" y="340652"/>
                </a:lnTo>
                <a:lnTo>
                  <a:pt x="29133" y="324789"/>
                </a:lnTo>
                <a:lnTo>
                  <a:pt x="29121" y="270471"/>
                </a:lnTo>
                <a:lnTo>
                  <a:pt x="29870" y="238340"/>
                </a:lnTo>
                <a:lnTo>
                  <a:pt x="29959" y="234480"/>
                </a:lnTo>
                <a:lnTo>
                  <a:pt x="30086" y="229311"/>
                </a:lnTo>
                <a:lnTo>
                  <a:pt x="30187" y="224701"/>
                </a:lnTo>
                <a:lnTo>
                  <a:pt x="30302" y="219887"/>
                </a:lnTo>
                <a:lnTo>
                  <a:pt x="30403" y="215519"/>
                </a:lnTo>
                <a:lnTo>
                  <a:pt x="30530" y="210350"/>
                </a:lnTo>
                <a:lnTo>
                  <a:pt x="30632" y="205600"/>
                </a:lnTo>
                <a:lnTo>
                  <a:pt x="30683" y="203530"/>
                </a:lnTo>
                <a:lnTo>
                  <a:pt x="30772" y="191376"/>
                </a:lnTo>
                <a:lnTo>
                  <a:pt x="32410" y="183197"/>
                </a:lnTo>
                <a:lnTo>
                  <a:pt x="32486" y="172415"/>
                </a:lnTo>
                <a:lnTo>
                  <a:pt x="34213" y="165519"/>
                </a:lnTo>
                <a:lnTo>
                  <a:pt x="34213" y="160350"/>
                </a:lnTo>
                <a:lnTo>
                  <a:pt x="32486" y="156895"/>
                </a:lnTo>
                <a:lnTo>
                  <a:pt x="30772" y="155168"/>
                </a:lnTo>
                <a:lnTo>
                  <a:pt x="25590" y="155168"/>
                </a:lnTo>
                <a:lnTo>
                  <a:pt x="22148" y="153454"/>
                </a:lnTo>
                <a:lnTo>
                  <a:pt x="16967" y="158623"/>
                </a:lnTo>
                <a:lnTo>
                  <a:pt x="12852" y="171881"/>
                </a:lnTo>
                <a:lnTo>
                  <a:pt x="8559" y="183197"/>
                </a:lnTo>
                <a:lnTo>
                  <a:pt x="0" y="368719"/>
                </a:lnTo>
                <a:lnTo>
                  <a:pt x="990" y="386715"/>
                </a:lnTo>
                <a:lnTo>
                  <a:pt x="18694" y="434479"/>
                </a:lnTo>
                <a:lnTo>
                  <a:pt x="48006" y="448271"/>
                </a:lnTo>
                <a:lnTo>
                  <a:pt x="66357" y="443725"/>
                </a:lnTo>
                <a:lnTo>
                  <a:pt x="84861" y="435127"/>
                </a:lnTo>
                <a:lnTo>
                  <a:pt x="103047" y="422338"/>
                </a:lnTo>
                <a:lnTo>
                  <a:pt x="120421" y="405168"/>
                </a:lnTo>
                <a:lnTo>
                  <a:pt x="133299" y="404901"/>
                </a:lnTo>
                <a:lnTo>
                  <a:pt x="177965" y="395909"/>
                </a:lnTo>
                <a:lnTo>
                  <a:pt x="203009" y="377583"/>
                </a:lnTo>
                <a:lnTo>
                  <a:pt x="211048" y="368719"/>
                </a:lnTo>
                <a:lnTo>
                  <a:pt x="219341" y="357327"/>
                </a:lnTo>
                <a:lnTo>
                  <a:pt x="225945" y="345363"/>
                </a:lnTo>
                <a:lnTo>
                  <a:pt x="230759" y="332765"/>
                </a:lnTo>
                <a:lnTo>
                  <a:pt x="231228" y="329311"/>
                </a:lnTo>
                <a:lnTo>
                  <a:pt x="231851" y="324789"/>
                </a:lnTo>
                <a:lnTo>
                  <a:pt x="231927" y="324142"/>
                </a:lnTo>
                <a:lnTo>
                  <a:pt x="232003" y="322414"/>
                </a:lnTo>
                <a:lnTo>
                  <a:pt x="231343" y="317246"/>
                </a:lnTo>
                <a:lnTo>
                  <a:pt x="230974" y="314439"/>
                </a:lnTo>
                <a:lnTo>
                  <a:pt x="227609" y="306819"/>
                </a:lnTo>
                <a:lnTo>
                  <a:pt x="222148" y="299999"/>
                </a:lnTo>
                <a:lnTo>
                  <a:pt x="216801" y="296557"/>
                </a:lnTo>
                <a:lnTo>
                  <a:pt x="215671" y="295821"/>
                </a:lnTo>
                <a:lnTo>
                  <a:pt x="209207" y="293751"/>
                </a:lnTo>
                <a:lnTo>
                  <a:pt x="202742" y="293941"/>
                </a:lnTo>
                <a:lnTo>
                  <a:pt x="199732" y="295160"/>
                </a:lnTo>
                <a:lnTo>
                  <a:pt x="199732" y="334479"/>
                </a:lnTo>
                <a:lnTo>
                  <a:pt x="199682" y="338061"/>
                </a:lnTo>
                <a:lnTo>
                  <a:pt x="173786" y="368719"/>
                </a:lnTo>
                <a:lnTo>
                  <a:pt x="143243" y="377355"/>
                </a:lnTo>
                <a:lnTo>
                  <a:pt x="144983" y="375856"/>
                </a:lnTo>
                <a:lnTo>
                  <a:pt x="147358" y="373710"/>
                </a:lnTo>
                <a:lnTo>
                  <a:pt x="152984" y="366915"/>
                </a:lnTo>
                <a:lnTo>
                  <a:pt x="160070" y="356895"/>
                </a:lnTo>
                <a:lnTo>
                  <a:pt x="171716" y="342887"/>
                </a:lnTo>
                <a:lnTo>
                  <a:pt x="176555" y="337261"/>
                </a:lnTo>
                <a:lnTo>
                  <a:pt x="180759" y="332765"/>
                </a:lnTo>
                <a:lnTo>
                  <a:pt x="185940" y="331038"/>
                </a:lnTo>
                <a:lnTo>
                  <a:pt x="189382" y="329311"/>
                </a:lnTo>
                <a:lnTo>
                  <a:pt x="194551" y="329311"/>
                </a:lnTo>
                <a:lnTo>
                  <a:pt x="199732" y="334479"/>
                </a:lnTo>
                <a:lnTo>
                  <a:pt x="199732" y="295160"/>
                </a:lnTo>
                <a:lnTo>
                  <a:pt x="196278" y="296557"/>
                </a:lnTo>
                <a:lnTo>
                  <a:pt x="200355" y="293751"/>
                </a:lnTo>
                <a:lnTo>
                  <a:pt x="211556" y="285889"/>
                </a:lnTo>
                <a:lnTo>
                  <a:pt x="218694" y="281038"/>
                </a:lnTo>
                <a:lnTo>
                  <a:pt x="239598" y="270471"/>
                </a:lnTo>
                <a:lnTo>
                  <a:pt x="250456" y="264795"/>
                </a:lnTo>
                <a:lnTo>
                  <a:pt x="291617" y="237045"/>
                </a:lnTo>
                <a:lnTo>
                  <a:pt x="311099" y="210350"/>
                </a:lnTo>
                <a:lnTo>
                  <a:pt x="313651" y="205765"/>
                </a:lnTo>
                <a:lnTo>
                  <a:pt x="313740" y="205600"/>
                </a:lnTo>
                <a:lnTo>
                  <a:pt x="317423" y="196824"/>
                </a:lnTo>
                <a:lnTo>
                  <a:pt x="318693" y="189661"/>
                </a:lnTo>
                <a:close/>
              </a:path>
              <a:path w="875665" h="584835">
                <a:moveTo>
                  <a:pt x="677900" y="1727"/>
                </a:moveTo>
                <a:lnTo>
                  <a:pt x="676186" y="0"/>
                </a:lnTo>
                <a:lnTo>
                  <a:pt x="667562" y="1727"/>
                </a:lnTo>
                <a:lnTo>
                  <a:pt x="663067" y="6629"/>
                </a:lnTo>
                <a:lnTo>
                  <a:pt x="657428" y="11214"/>
                </a:lnTo>
                <a:lnTo>
                  <a:pt x="643420" y="20688"/>
                </a:lnTo>
                <a:lnTo>
                  <a:pt x="636981" y="25539"/>
                </a:lnTo>
                <a:lnTo>
                  <a:pt x="630707" y="29743"/>
                </a:lnTo>
                <a:lnTo>
                  <a:pt x="624751" y="33299"/>
                </a:lnTo>
                <a:lnTo>
                  <a:pt x="619290" y="36207"/>
                </a:lnTo>
                <a:lnTo>
                  <a:pt x="606653" y="43675"/>
                </a:lnTo>
                <a:lnTo>
                  <a:pt x="571004" y="63792"/>
                </a:lnTo>
                <a:lnTo>
                  <a:pt x="530517" y="95313"/>
                </a:lnTo>
                <a:lnTo>
                  <a:pt x="510235" y="139230"/>
                </a:lnTo>
                <a:lnTo>
                  <a:pt x="505498" y="174142"/>
                </a:lnTo>
                <a:lnTo>
                  <a:pt x="505790" y="203238"/>
                </a:lnTo>
                <a:lnTo>
                  <a:pt x="506577" y="212928"/>
                </a:lnTo>
                <a:lnTo>
                  <a:pt x="507669" y="218757"/>
                </a:lnTo>
                <a:lnTo>
                  <a:pt x="508939" y="220687"/>
                </a:lnTo>
                <a:lnTo>
                  <a:pt x="500888" y="238747"/>
                </a:lnTo>
                <a:lnTo>
                  <a:pt x="494931" y="256463"/>
                </a:lnTo>
                <a:lnTo>
                  <a:pt x="491248" y="273545"/>
                </a:lnTo>
                <a:lnTo>
                  <a:pt x="489978" y="289661"/>
                </a:lnTo>
                <a:lnTo>
                  <a:pt x="490270" y="296125"/>
                </a:lnTo>
                <a:lnTo>
                  <a:pt x="509181" y="332003"/>
                </a:lnTo>
                <a:lnTo>
                  <a:pt x="524027" y="337769"/>
                </a:lnTo>
                <a:lnTo>
                  <a:pt x="536956" y="341541"/>
                </a:lnTo>
                <a:lnTo>
                  <a:pt x="543420" y="343103"/>
                </a:lnTo>
                <a:lnTo>
                  <a:pt x="546874" y="344830"/>
                </a:lnTo>
                <a:lnTo>
                  <a:pt x="546874" y="351726"/>
                </a:lnTo>
                <a:lnTo>
                  <a:pt x="528116" y="392239"/>
                </a:lnTo>
                <a:lnTo>
                  <a:pt x="503770" y="422414"/>
                </a:lnTo>
                <a:lnTo>
                  <a:pt x="460375" y="436956"/>
                </a:lnTo>
                <a:lnTo>
                  <a:pt x="445147" y="437934"/>
                </a:lnTo>
                <a:lnTo>
                  <a:pt x="432600" y="436930"/>
                </a:lnTo>
                <a:lnTo>
                  <a:pt x="394982" y="407085"/>
                </a:lnTo>
                <a:lnTo>
                  <a:pt x="384810" y="356895"/>
                </a:lnTo>
                <a:lnTo>
                  <a:pt x="385724" y="342303"/>
                </a:lnTo>
                <a:lnTo>
                  <a:pt x="388251" y="324142"/>
                </a:lnTo>
                <a:lnTo>
                  <a:pt x="396875" y="275856"/>
                </a:lnTo>
                <a:lnTo>
                  <a:pt x="398868" y="266192"/>
                </a:lnTo>
                <a:lnTo>
                  <a:pt x="399897" y="257975"/>
                </a:lnTo>
                <a:lnTo>
                  <a:pt x="400265" y="251371"/>
                </a:lnTo>
                <a:lnTo>
                  <a:pt x="400329" y="246557"/>
                </a:lnTo>
                <a:lnTo>
                  <a:pt x="395147" y="244830"/>
                </a:lnTo>
                <a:lnTo>
                  <a:pt x="389978" y="244830"/>
                </a:lnTo>
                <a:lnTo>
                  <a:pt x="384810" y="249999"/>
                </a:lnTo>
                <a:lnTo>
                  <a:pt x="376834" y="281038"/>
                </a:lnTo>
                <a:lnTo>
                  <a:pt x="372440" y="296557"/>
                </a:lnTo>
                <a:lnTo>
                  <a:pt x="361315" y="345694"/>
                </a:lnTo>
                <a:lnTo>
                  <a:pt x="358940" y="374142"/>
                </a:lnTo>
                <a:lnTo>
                  <a:pt x="359892" y="413842"/>
                </a:lnTo>
                <a:lnTo>
                  <a:pt x="382460" y="474510"/>
                </a:lnTo>
                <a:lnTo>
                  <a:pt x="417779" y="502589"/>
                </a:lnTo>
                <a:lnTo>
                  <a:pt x="438251" y="505167"/>
                </a:lnTo>
                <a:lnTo>
                  <a:pt x="447001" y="504850"/>
                </a:lnTo>
                <a:lnTo>
                  <a:pt x="490004" y="488708"/>
                </a:lnTo>
                <a:lnTo>
                  <a:pt x="524103" y="453212"/>
                </a:lnTo>
                <a:lnTo>
                  <a:pt x="538251" y="429310"/>
                </a:lnTo>
                <a:lnTo>
                  <a:pt x="547954" y="413791"/>
                </a:lnTo>
                <a:lnTo>
                  <a:pt x="556348" y="395693"/>
                </a:lnTo>
                <a:lnTo>
                  <a:pt x="563460" y="375005"/>
                </a:lnTo>
                <a:lnTo>
                  <a:pt x="569290" y="351726"/>
                </a:lnTo>
                <a:lnTo>
                  <a:pt x="566077" y="340093"/>
                </a:lnTo>
                <a:lnTo>
                  <a:pt x="564324" y="331038"/>
                </a:lnTo>
                <a:lnTo>
                  <a:pt x="564197" y="324573"/>
                </a:lnTo>
                <a:lnTo>
                  <a:pt x="565835" y="320687"/>
                </a:lnTo>
                <a:lnTo>
                  <a:pt x="566839" y="307136"/>
                </a:lnTo>
                <a:lnTo>
                  <a:pt x="543420" y="272415"/>
                </a:lnTo>
                <a:lnTo>
                  <a:pt x="522732" y="267246"/>
                </a:lnTo>
                <a:lnTo>
                  <a:pt x="519290" y="263791"/>
                </a:lnTo>
                <a:lnTo>
                  <a:pt x="517563" y="260350"/>
                </a:lnTo>
                <a:lnTo>
                  <a:pt x="517563" y="256895"/>
                </a:lnTo>
                <a:lnTo>
                  <a:pt x="521004" y="251726"/>
                </a:lnTo>
                <a:lnTo>
                  <a:pt x="524459" y="241376"/>
                </a:lnTo>
                <a:lnTo>
                  <a:pt x="528980" y="231355"/>
                </a:lnTo>
                <a:lnTo>
                  <a:pt x="532218" y="219392"/>
                </a:lnTo>
                <a:lnTo>
                  <a:pt x="534162" y="205498"/>
                </a:lnTo>
                <a:lnTo>
                  <a:pt x="534809" y="189661"/>
                </a:lnTo>
                <a:lnTo>
                  <a:pt x="534809" y="160350"/>
                </a:lnTo>
                <a:lnTo>
                  <a:pt x="534136" y="149326"/>
                </a:lnTo>
                <a:lnTo>
                  <a:pt x="534593" y="139446"/>
                </a:lnTo>
                <a:lnTo>
                  <a:pt x="555713" y="106895"/>
                </a:lnTo>
                <a:lnTo>
                  <a:pt x="571893" y="98577"/>
                </a:lnTo>
                <a:lnTo>
                  <a:pt x="588111" y="90335"/>
                </a:lnTo>
                <a:lnTo>
                  <a:pt x="596874" y="86207"/>
                </a:lnTo>
                <a:lnTo>
                  <a:pt x="605955" y="80035"/>
                </a:lnTo>
                <a:lnTo>
                  <a:pt x="615188" y="74358"/>
                </a:lnTo>
                <a:lnTo>
                  <a:pt x="624751" y="68999"/>
                </a:lnTo>
                <a:lnTo>
                  <a:pt x="634796" y="63792"/>
                </a:lnTo>
                <a:lnTo>
                  <a:pt x="645502" y="55016"/>
                </a:lnTo>
                <a:lnTo>
                  <a:pt x="654418" y="46558"/>
                </a:lnTo>
                <a:lnTo>
                  <a:pt x="661720" y="38100"/>
                </a:lnTo>
                <a:lnTo>
                  <a:pt x="667562" y="29311"/>
                </a:lnTo>
                <a:lnTo>
                  <a:pt x="671017" y="25869"/>
                </a:lnTo>
                <a:lnTo>
                  <a:pt x="672731" y="22415"/>
                </a:lnTo>
                <a:lnTo>
                  <a:pt x="676186" y="20688"/>
                </a:lnTo>
                <a:lnTo>
                  <a:pt x="677900" y="15519"/>
                </a:lnTo>
                <a:lnTo>
                  <a:pt x="677900" y="6896"/>
                </a:lnTo>
                <a:lnTo>
                  <a:pt x="677900" y="1727"/>
                </a:lnTo>
                <a:close/>
              </a:path>
              <a:path w="875665" h="584835">
                <a:moveTo>
                  <a:pt x="875538" y="210261"/>
                </a:moveTo>
                <a:lnTo>
                  <a:pt x="874826" y="203454"/>
                </a:lnTo>
                <a:lnTo>
                  <a:pt x="869657" y="199999"/>
                </a:lnTo>
                <a:lnTo>
                  <a:pt x="864489" y="199999"/>
                </a:lnTo>
                <a:lnTo>
                  <a:pt x="845248" y="243700"/>
                </a:lnTo>
                <a:lnTo>
                  <a:pt x="840435" y="281686"/>
                </a:lnTo>
                <a:lnTo>
                  <a:pt x="840346" y="296557"/>
                </a:lnTo>
                <a:lnTo>
                  <a:pt x="841248" y="310349"/>
                </a:lnTo>
                <a:lnTo>
                  <a:pt x="841349" y="311721"/>
                </a:lnTo>
                <a:lnTo>
                  <a:pt x="841806" y="322414"/>
                </a:lnTo>
                <a:lnTo>
                  <a:pt x="841857" y="323494"/>
                </a:lnTo>
                <a:lnTo>
                  <a:pt x="842048" y="331711"/>
                </a:lnTo>
                <a:lnTo>
                  <a:pt x="842022" y="345668"/>
                </a:lnTo>
                <a:lnTo>
                  <a:pt x="825906" y="393966"/>
                </a:lnTo>
                <a:lnTo>
                  <a:pt x="783043" y="427291"/>
                </a:lnTo>
                <a:lnTo>
                  <a:pt x="744956" y="438340"/>
                </a:lnTo>
                <a:lnTo>
                  <a:pt x="726554" y="439648"/>
                </a:lnTo>
                <a:lnTo>
                  <a:pt x="716216" y="439013"/>
                </a:lnTo>
                <a:lnTo>
                  <a:pt x="672592" y="419608"/>
                </a:lnTo>
                <a:lnTo>
                  <a:pt x="655866" y="367245"/>
                </a:lnTo>
                <a:lnTo>
                  <a:pt x="656170" y="360476"/>
                </a:lnTo>
                <a:lnTo>
                  <a:pt x="664171" y="317512"/>
                </a:lnTo>
                <a:lnTo>
                  <a:pt x="668362" y="299999"/>
                </a:lnTo>
                <a:lnTo>
                  <a:pt x="671880" y="285267"/>
                </a:lnTo>
                <a:lnTo>
                  <a:pt x="674839" y="272415"/>
                </a:lnTo>
                <a:lnTo>
                  <a:pt x="673112" y="268973"/>
                </a:lnTo>
                <a:lnTo>
                  <a:pt x="667931" y="265518"/>
                </a:lnTo>
                <a:lnTo>
                  <a:pt x="662762" y="265518"/>
                </a:lnTo>
                <a:lnTo>
                  <a:pt x="657593" y="270687"/>
                </a:lnTo>
                <a:lnTo>
                  <a:pt x="653008" y="281686"/>
                </a:lnTo>
                <a:lnTo>
                  <a:pt x="649401" y="291376"/>
                </a:lnTo>
                <a:lnTo>
                  <a:pt x="646442" y="299783"/>
                </a:lnTo>
                <a:lnTo>
                  <a:pt x="643801" y="306895"/>
                </a:lnTo>
                <a:lnTo>
                  <a:pt x="643801" y="310349"/>
                </a:lnTo>
                <a:lnTo>
                  <a:pt x="640346" y="317246"/>
                </a:lnTo>
                <a:lnTo>
                  <a:pt x="640346" y="322414"/>
                </a:lnTo>
                <a:lnTo>
                  <a:pt x="631164" y="363791"/>
                </a:lnTo>
                <a:lnTo>
                  <a:pt x="628281" y="403453"/>
                </a:lnTo>
                <a:lnTo>
                  <a:pt x="630567" y="433489"/>
                </a:lnTo>
                <a:lnTo>
                  <a:pt x="649376" y="479336"/>
                </a:lnTo>
                <a:lnTo>
                  <a:pt x="685609" y="501078"/>
                </a:lnTo>
                <a:lnTo>
                  <a:pt x="696442" y="502856"/>
                </a:lnTo>
                <a:lnTo>
                  <a:pt x="696772" y="502856"/>
                </a:lnTo>
                <a:lnTo>
                  <a:pt x="707593" y="503440"/>
                </a:lnTo>
                <a:lnTo>
                  <a:pt x="748969" y="496557"/>
                </a:lnTo>
                <a:lnTo>
                  <a:pt x="798182" y="469874"/>
                </a:lnTo>
                <a:lnTo>
                  <a:pt x="826173" y="439648"/>
                </a:lnTo>
                <a:lnTo>
                  <a:pt x="854468" y="389978"/>
                </a:lnTo>
                <a:lnTo>
                  <a:pt x="868019" y="351510"/>
                </a:lnTo>
                <a:lnTo>
                  <a:pt x="873112" y="306895"/>
                </a:lnTo>
                <a:lnTo>
                  <a:pt x="873112" y="251726"/>
                </a:lnTo>
                <a:lnTo>
                  <a:pt x="874344" y="234238"/>
                </a:lnTo>
                <a:lnTo>
                  <a:pt x="875258" y="220472"/>
                </a:lnTo>
                <a:lnTo>
                  <a:pt x="875538" y="210261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235419" y="508284"/>
            <a:ext cx="217804" cy="520700"/>
          </a:xfrm>
          <a:custGeom>
            <a:avLst/>
            <a:gdLst/>
            <a:ahLst/>
            <a:cxnLst/>
            <a:rect l="l" t="t" r="r" b="b"/>
            <a:pathLst>
              <a:path w="217804" h="520700">
                <a:moveTo>
                  <a:pt x="46551" y="258616"/>
                </a:moveTo>
                <a:lnTo>
                  <a:pt x="41379" y="258616"/>
                </a:lnTo>
                <a:lnTo>
                  <a:pt x="37929" y="262064"/>
                </a:lnTo>
                <a:lnTo>
                  <a:pt x="22843" y="300858"/>
                </a:lnTo>
                <a:lnTo>
                  <a:pt x="10342" y="344821"/>
                </a:lnTo>
                <a:lnTo>
                  <a:pt x="646" y="399374"/>
                </a:lnTo>
                <a:lnTo>
                  <a:pt x="0" y="415510"/>
                </a:lnTo>
                <a:lnTo>
                  <a:pt x="2289" y="441372"/>
                </a:lnTo>
                <a:lnTo>
                  <a:pt x="9266" y="464648"/>
                </a:lnTo>
                <a:lnTo>
                  <a:pt x="21092" y="485338"/>
                </a:lnTo>
                <a:lnTo>
                  <a:pt x="37929" y="503441"/>
                </a:lnTo>
                <a:lnTo>
                  <a:pt x="44368" y="511226"/>
                </a:lnTo>
                <a:lnTo>
                  <a:pt x="53231" y="516586"/>
                </a:lnTo>
                <a:lnTo>
                  <a:pt x="64357" y="519685"/>
                </a:lnTo>
                <a:lnTo>
                  <a:pt x="77584" y="520682"/>
                </a:lnTo>
                <a:lnTo>
                  <a:pt x="93103" y="520682"/>
                </a:lnTo>
                <a:lnTo>
                  <a:pt x="141377" y="497407"/>
                </a:lnTo>
                <a:lnTo>
                  <a:pt x="175860" y="462062"/>
                </a:lnTo>
                <a:lnTo>
                  <a:pt x="180270" y="455165"/>
                </a:lnTo>
                <a:lnTo>
                  <a:pt x="86206" y="455165"/>
                </a:lnTo>
                <a:lnTo>
                  <a:pt x="70689" y="452552"/>
                </a:lnTo>
                <a:lnTo>
                  <a:pt x="39654" y="427578"/>
                </a:lnTo>
                <a:lnTo>
                  <a:pt x="29518" y="382106"/>
                </a:lnTo>
                <a:lnTo>
                  <a:pt x="29468" y="381026"/>
                </a:lnTo>
                <a:lnTo>
                  <a:pt x="29388" y="379305"/>
                </a:lnTo>
                <a:lnTo>
                  <a:pt x="29307" y="377582"/>
                </a:lnTo>
                <a:lnTo>
                  <a:pt x="29874" y="367235"/>
                </a:lnTo>
                <a:lnTo>
                  <a:pt x="29927" y="366266"/>
                </a:lnTo>
                <a:lnTo>
                  <a:pt x="31679" y="353011"/>
                </a:lnTo>
                <a:lnTo>
                  <a:pt x="34381" y="337924"/>
                </a:lnTo>
                <a:lnTo>
                  <a:pt x="37929" y="320683"/>
                </a:lnTo>
                <a:lnTo>
                  <a:pt x="41540" y="309720"/>
                </a:lnTo>
                <a:lnTo>
                  <a:pt x="44827" y="297624"/>
                </a:lnTo>
                <a:lnTo>
                  <a:pt x="48113" y="284558"/>
                </a:lnTo>
                <a:lnTo>
                  <a:pt x="51722" y="270683"/>
                </a:lnTo>
                <a:lnTo>
                  <a:pt x="53446" y="267238"/>
                </a:lnTo>
                <a:lnTo>
                  <a:pt x="49997" y="260341"/>
                </a:lnTo>
                <a:lnTo>
                  <a:pt x="46551" y="258616"/>
                </a:lnTo>
                <a:close/>
              </a:path>
              <a:path w="217804" h="520700">
                <a:moveTo>
                  <a:pt x="158620" y="103445"/>
                </a:moveTo>
                <a:lnTo>
                  <a:pt x="155171" y="108619"/>
                </a:lnTo>
                <a:lnTo>
                  <a:pt x="153446" y="113788"/>
                </a:lnTo>
                <a:lnTo>
                  <a:pt x="149998" y="120685"/>
                </a:lnTo>
                <a:lnTo>
                  <a:pt x="146549" y="125859"/>
                </a:lnTo>
                <a:lnTo>
                  <a:pt x="144905" y="130789"/>
                </a:lnTo>
                <a:lnTo>
                  <a:pt x="144824" y="131032"/>
                </a:lnTo>
                <a:lnTo>
                  <a:pt x="143101" y="134481"/>
                </a:lnTo>
                <a:lnTo>
                  <a:pt x="143101" y="136202"/>
                </a:lnTo>
                <a:lnTo>
                  <a:pt x="141376" y="139650"/>
                </a:lnTo>
                <a:lnTo>
                  <a:pt x="137930" y="144824"/>
                </a:lnTo>
                <a:lnTo>
                  <a:pt x="136206" y="149997"/>
                </a:lnTo>
                <a:lnTo>
                  <a:pt x="136206" y="158615"/>
                </a:lnTo>
                <a:lnTo>
                  <a:pt x="144287" y="168988"/>
                </a:lnTo>
                <a:lnTo>
                  <a:pt x="150429" y="176935"/>
                </a:lnTo>
                <a:lnTo>
                  <a:pt x="154632" y="182619"/>
                </a:lnTo>
                <a:lnTo>
                  <a:pt x="156895" y="186202"/>
                </a:lnTo>
                <a:lnTo>
                  <a:pt x="160345" y="193100"/>
                </a:lnTo>
                <a:lnTo>
                  <a:pt x="162064" y="201721"/>
                </a:lnTo>
                <a:lnTo>
                  <a:pt x="162064" y="210339"/>
                </a:lnTo>
                <a:lnTo>
                  <a:pt x="153446" y="249994"/>
                </a:lnTo>
                <a:lnTo>
                  <a:pt x="148650" y="264245"/>
                </a:lnTo>
                <a:lnTo>
                  <a:pt x="144824" y="276072"/>
                </a:lnTo>
                <a:lnTo>
                  <a:pt x="142292" y="285635"/>
                </a:lnTo>
                <a:lnTo>
                  <a:pt x="141376" y="293096"/>
                </a:lnTo>
                <a:lnTo>
                  <a:pt x="139707" y="307376"/>
                </a:lnTo>
                <a:lnTo>
                  <a:pt x="139653" y="319176"/>
                </a:lnTo>
                <a:lnTo>
                  <a:pt x="140891" y="328738"/>
                </a:lnTo>
                <a:lnTo>
                  <a:pt x="174862" y="359450"/>
                </a:lnTo>
                <a:lnTo>
                  <a:pt x="182109" y="361847"/>
                </a:lnTo>
                <a:lnTo>
                  <a:pt x="187092" y="363921"/>
                </a:lnTo>
                <a:lnTo>
                  <a:pt x="189651" y="365511"/>
                </a:lnTo>
                <a:lnTo>
                  <a:pt x="193100" y="367235"/>
                </a:lnTo>
                <a:lnTo>
                  <a:pt x="193100" y="372408"/>
                </a:lnTo>
                <a:lnTo>
                  <a:pt x="189651" y="381026"/>
                </a:lnTo>
                <a:lnTo>
                  <a:pt x="163953" y="421761"/>
                </a:lnTo>
                <a:lnTo>
                  <a:pt x="118964" y="450424"/>
                </a:lnTo>
                <a:lnTo>
                  <a:pt x="86206" y="455165"/>
                </a:lnTo>
                <a:lnTo>
                  <a:pt x="180270" y="455165"/>
                </a:lnTo>
                <a:lnTo>
                  <a:pt x="206652" y="401934"/>
                </a:lnTo>
                <a:lnTo>
                  <a:pt x="215056" y="362171"/>
                </a:lnTo>
                <a:lnTo>
                  <a:pt x="216160" y="349563"/>
                </a:lnTo>
                <a:lnTo>
                  <a:pt x="216942" y="341480"/>
                </a:lnTo>
                <a:lnTo>
                  <a:pt x="217238" y="337924"/>
                </a:lnTo>
                <a:lnTo>
                  <a:pt x="216295" y="326664"/>
                </a:lnTo>
                <a:lnTo>
                  <a:pt x="194825" y="294821"/>
                </a:lnTo>
                <a:lnTo>
                  <a:pt x="186203" y="291376"/>
                </a:lnTo>
                <a:lnTo>
                  <a:pt x="172411" y="287928"/>
                </a:lnTo>
                <a:lnTo>
                  <a:pt x="170726" y="284558"/>
                </a:lnTo>
                <a:lnTo>
                  <a:pt x="167238" y="279306"/>
                </a:lnTo>
                <a:lnTo>
                  <a:pt x="167238" y="274132"/>
                </a:lnTo>
                <a:lnTo>
                  <a:pt x="168963" y="270683"/>
                </a:lnTo>
                <a:lnTo>
                  <a:pt x="177314" y="251046"/>
                </a:lnTo>
                <a:lnTo>
                  <a:pt x="184049" y="233832"/>
                </a:lnTo>
                <a:lnTo>
                  <a:pt x="188844" y="219527"/>
                </a:lnTo>
                <a:lnTo>
                  <a:pt x="191376" y="208616"/>
                </a:lnTo>
                <a:lnTo>
                  <a:pt x="193639" y="200858"/>
                </a:lnTo>
                <a:lnTo>
                  <a:pt x="195256" y="193100"/>
                </a:lnTo>
                <a:lnTo>
                  <a:pt x="196119" y="186202"/>
                </a:lnTo>
                <a:lnTo>
                  <a:pt x="196226" y="185341"/>
                </a:lnTo>
                <a:lnTo>
                  <a:pt x="196550" y="177584"/>
                </a:lnTo>
                <a:lnTo>
                  <a:pt x="195256" y="161123"/>
                </a:lnTo>
                <a:lnTo>
                  <a:pt x="191377" y="145471"/>
                </a:lnTo>
                <a:lnTo>
                  <a:pt x="185018" y="131032"/>
                </a:lnTo>
                <a:lnTo>
                  <a:pt x="184911" y="130789"/>
                </a:lnTo>
                <a:lnTo>
                  <a:pt x="175860" y="117237"/>
                </a:lnTo>
                <a:lnTo>
                  <a:pt x="170686" y="108619"/>
                </a:lnTo>
                <a:lnTo>
                  <a:pt x="163789" y="105169"/>
                </a:lnTo>
                <a:lnTo>
                  <a:pt x="158620" y="103445"/>
                </a:lnTo>
                <a:close/>
              </a:path>
              <a:path w="217804" h="520700">
                <a:moveTo>
                  <a:pt x="189112" y="46548"/>
                </a:moveTo>
                <a:lnTo>
                  <a:pt x="127584" y="46548"/>
                </a:lnTo>
                <a:lnTo>
                  <a:pt x="127584" y="51720"/>
                </a:lnTo>
                <a:lnTo>
                  <a:pt x="132758" y="55170"/>
                </a:lnTo>
                <a:lnTo>
                  <a:pt x="139651" y="60342"/>
                </a:lnTo>
                <a:lnTo>
                  <a:pt x="144824" y="65515"/>
                </a:lnTo>
                <a:lnTo>
                  <a:pt x="158620" y="72410"/>
                </a:lnTo>
                <a:lnTo>
                  <a:pt x="165514" y="72410"/>
                </a:lnTo>
                <a:lnTo>
                  <a:pt x="175091" y="61822"/>
                </a:lnTo>
                <a:lnTo>
                  <a:pt x="183618" y="52582"/>
                </a:lnTo>
                <a:lnTo>
                  <a:pt x="189112" y="46548"/>
                </a:lnTo>
                <a:close/>
              </a:path>
              <a:path w="217804" h="520700">
                <a:moveTo>
                  <a:pt x="113573" y="63792"/>
                </a:moveTo>
                <a:lnTo>
                  <a:pt x="98273" y="63792"/>
                </a:lnTo>
                <a:lnTo>
                  <a:pt x="101721" y="67240"/>
                </a:lnTo>
                <a:lnTo>
                  <a:pt x="103446" y="70685"/>
                </a:lnTo>
                <a:lnTo>
                  <a:pt x="106895" y="70685"/>
                </a:lnTo>
                <a:lnTo>
                  <a:pt x="108619" y="68961"/>
                </a:lnTo>
                <a:lnTo>
                  <a:pt x="113573" y="63792"/>
                </a:lnTo>
                <a:close/>
              </a:path>
              <a:path w="217804" h="520700">
                <a:moveTo>
                  <a:pt x="99997" y="0"/>
                </a:moveTo>
                <a:lnTo>
                  <a:pt x="91379" y="0"/>
                </a:lnTo>
                <a:lnTo>
                  <a:pt x="62068" y="37928"/>
                </a:lnTo>
                <a:lnTo>
                  <a:pt x="62068" y="43102"/>
                </a:lnTo>
                <a:lnTo>
                  <a:pt x="68507" y="50483"/>
                </a:lnTo>
                <a:lnTo>
                  <a:pt x="74784" y="56894"/>
                </a:lnTo>
                <a:lnTo>
                  <a:pt x="80737" y="62013"/>
                </a:lnTo>
                <a:lnTo>
                  <a:pt x="86206" y="65515"/>
                </a:lnTo>
                <a:lnTo>
                  <a:pt x="93103" y="63792"/>
                </a:lnTo>
                <a:lnTo>
                  <a:pt x="113573" y="63792"/>
                </a:lnTo>
                <a:lnTo>
                  <a:pt x="115461" y="61822"/>
                </a:lnTo>
                <a:lnTo>
                  <a:pt x="120687" y="55815"/>
                </a:lnTo>
                <a:lnTo>
                  <a:pt x="124620" y="50777"/>
                </a:lnTo>
                <a:lnTo>
                  <a:pt x="127584" y="46548"/>
                </a:lnTo>
                <a:lnTo>
                  <a:pt x="189112" y="46548"/>
                </a:lnTo>
                <a:lnTo>
                  <a:pt x="190730" y="44770"/>
                </a:lnTo>
                <a:lnTo>
                  <a:pt x="196550" y="37928"/>
                </a:lnTo>
                <a:lnTo>
                  <a:pt x="196550" y="27583"/>
                </a:lnTo>
                <a:lnTo>
                  <a:pt x="194825" y="25858"/>
                </a:lnTo>
                <a:lnTo>
                  <a:pt x="132758" y="25858"/>
                </a:lnTo>
                <a:lnTo>
                  <a:pt x="125699" y="21333"/>
                </a:lnTo>
                <a:lnTo>
                  <a:pt x="117671" y="15515"/>
                </a:lnTo>
                <a:lnTo>
                  <a:pt x="108996" y="8403"/>
                </a:lnTo>
                <a:lnTo>
                  <a:pt x="99997" y="0"/>
                </a:lnTo>
                <a:close/>
              </a:path>
              <a:path w="217804" h="520700">
                <a:moveTo>
                  <a:pt x="160345" y="0"/>
                </a:moveTo>
                <a:lnTo>
                  <a:pt x="153446" y="0"/>
                </a:lnTo>
                <a:lnTo>
                  <a:pt x="146334" y="8403"/>
                </a:lnTo>
                <a:lnTo>
                  <a:pt x="140515" y="15515"/>
                </a:lnTo>
                <a:lnTo>
                  <a:pt x="135990" y="21333"/>
                </a:lnTo>
                <a:lnTo>
                  <a:pt x="132758" y="25858"/>
                </a:lnTo>
                <a:lnTo>
                  <a:pt x="194825" y="25858"/>
                </a:lnTo>
                <a:lnTo>
                  <a:pt x="184103" y="18424"/>
                </a:lnTo>
                <a:lnTo>
                  <a:pt x="174998" y="11635"/>
                </a:lnTo>
                <a:lnTo>
                  <a:pt x="167186" y="5494"/>
                </a:lnTo>
                <a:lnTo>
                  <a:pt x="160345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9" name="object 49"/>
          <p:cNvGrpSpPr/>
          <p:nvPr/>
        </p:nvGrpSpPr>
        <p:grpSpPr>
          <a:xfrm>
            <a:off x="4747554" y="591040"/>
            <a:ext cx="2434590" cy="443230"/>
            <a:chOff x="4747554" y="591040"/>
            <a:chExt cx="2434590" cy="443230"/>
          </a:xfrm>
        </p:grpSpPr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416469" y="696211"/>
              <a:ext cx="1765500" cy="277585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747552" y="591044"/>
              <a:ext cx="633730" cy="443230"/>
            </a:xfrm>
            <a:custGeom>
              <a:avLst/>
              <a:gdLst/>
              <a:ahLst/>
              <a:cxnLst/>
              <a:rect l="l" t="t" r="r" b="b"/>
              <a:pathLst>
                <a:path w="633729" h="443230">
                  <a:moveTo>
                    <a:pt x="186156" y="6896"/>
                  </a:moveTo>
                  <a:lnTo>
                    <a:pt x="184429" y="3454"/>
                  </a:lnTo>
                  <a:lnTo>
                    <a:pt x="177533" y="0"/>
                  </a:lnTo>
                  <a:lnTo>
                    <a:pt x="174091" y="1727"/>
                  </a:lnTo>
                  <a:lnTo>
                    <a:pt x="172364" y="3454"/>
                  </a:lnTo>
                  <a:lnTo>
                    <a:pt x="166573" y="10185"/>
                  </a:lnTo>
                  <a:lnTo>
                    <a:pt x="159651" y="17246"/>
                  </a:lnTo>
                  <a:lnTo>
                    <a:pt x="151752" y="24295"/>
                  </a:lnTo>
                  <a:lnTo>
                    <a:pt x="143052" y="31038"/>
                  </a:lnTo>
                  <a:lnTo>
                    <a:pt x="135293" y="38493"/>
                  </a:lnTo>
                  <a:lnTo>
                    <a:pt x="127533" y="45478"/>
                  </a:lnTo>
                  <a:lnTo>
                    <a:pt x="119773" y="52133"/>
                  </a:lnTo>
                  <a:lnTo>
                    <a:pt x="83997" y="82334"/>
                  </a:lnTo>
                  <a:lnTo>
                    <a:pt x="76619" y="89166"/>
                  </a:lnTo>
                  <a:lnTo>
                    <a:pt x="74091" y="93103"/>
                  </a:lnTo>
                  <a:lnTo>
                    <a:pt x="64770" y="103771"/>
                  </a:lnTo>
                  <a:lnTo>
                    <a:pt x="57708" y="115087"/>
                  </a:lnTo>
                  <a:lnTo>
                    <a:pt x="53238" y="127050"/>
                  </a:lnTo>
                  <a:lnTo>
                    <a:pt x="51676" y="139661"/>
                  </a:lnTo>
                  <a:lnTo>
                    <a:pt x="55130" y="143103"/>
                  </a:lnTo>
                  <a:lnTo>
                    <a:pt x="58572" y="144830"/>
                  </a:lnTo>
                  <a:lnTo>
                    <a:pt x="62026" y="144830"/>
                  </a:lnTo>
                  <a:lnTo>
                    <a:pt x="67246" y="137363"/>
                  </a:lnTo>
                  <a:lnTo>
                    <a:pt x="72796" y="130390"/>
                  </a:lnTo>
                  <a:lnTo>
                    <a:pt x="78994" y="123736"/>
                  </a:lnTo>
                  <a:lnTo>
                    <a:pt x="86156" y="117246"/>
                  </a:lnTo>
                  <a:lnTo>
                    <a:pt x="110299" y="93103"/>
                  </a:lnTo>
                  <a:lnTo>
                    <a:pt x="120662" y="85051"/>
                  </a:lnTo>
                  <a:lnTo>
                    <a:pt x="142062" y="67640"/>
                  </a:lnTo>
                  <a:lnTo>
                    <a:pt x="153403" y="58623"/>
                  </a:lnTo>
                  <a:lnTo>
                    <a:pt x="165061" y="46710"/>
                  </a:lnTo>
                  <a:lnTo>
                    <a:pt x="174307" y="34480"/>
                  </a:lnTo>
                  <a:lnTo>
                    <a:pt x="181279" y="22250"/>
                  </a:lnTo>
                  <a:lnTo>
                    <a:pt x="186156" y="10337"/>
                  </a:lnTo>
                  <a:lnTo>
                    <a:pt x="186156" y="6896"/>
                  </a:lnTo>
                  <a:close/>
                </a:path>
                <a:path w="633729" h="443230">
                  <a:moveTo>
                    <a:pt x="210299" y="136207"/>
                  </a:moveTo>
                  <a:lnTo>
                    <a:pt x="205130" y="129311"/>
                  </a:lnTo>
                  <a:lnTo>
                    <a:pt x="199948" y="129311"/>
                  </a:lnTo>
                  <a:lnTo>
                    <a:pt x="196507" y="131038"/>
                  </a:lnTo>
                  <a:lnTo>
                    <a:pt x="194779" y="134480"/>
                  </a:lnTo>
                  <a:lnTo>
                    <a:pt x="187667" y="147383"/>
                  </a:lnTo>
                  <a:lnTo>
                    <a:pt x="181851" y="160134"/>
                  </a:lnTo>
                  <a:lnTo>
                    <a:pt x="177317" y="172554"/>
                  </a:lnTo>
                  <a:lnTo>
                    <a:pt x="174091" y="184480"/>
                  </a:lnTo>
                  <a:lnTo>
                    <a:pt x="175107" y="203098"/>
                  </a:lnTo>
                  <a:lnTo>
                    <a:pt x="177241" y="238798"/>
                  </a:lnTo>
                  <a:lnTo>
                    <a:pt x="177330" y="241160"/>
                  </a:lnTo>
                  <a:lnTo>
                    <a:pt x="177393" y="242671"/>
                  </a:lnTo>
                  <a:lnTo>
                    <a:pt x="177482" y="249135"/>
                  </a:lnTo>
                  <a:lnTo>
                    <a:pt x="177342" y="255600"/>
                  </a:lnTo>
                  <a:lnTo>
                    <a:pt x="177279" y="258622"/>
                  </a:lnTo>
                  <a:lnTo>
                    <a:pt x="170637" y="303441"/>
                  </a:lnTo>
                  <a:lnTo>
                    <a:pt x="143052" y="339648"/>
                  </a:lnTo>
                  <a:lnTo>
                    <a:pt x="105232" y="350316"/>
                  </a:lnTo>
                  <a:lnTo>
                    <a:pt x="86156" y="355168"/>
                  </a:lnTo>
                  <a:lnTo>
                    <a:pt x="96507" y="344817"/>
                  </a:lnTo>
                  <a:lnTo>
                    <a:pt x="98234" y="337934"/>
                  </a:lnTo>
                  <a:lnTo>
                    <a:pt x="101079" y="328587"/>
                  </a:lnTo>
                  <a:lnTo>
                    <a:pt x="104267" y="318744"/>
                  </a:lnTo>
                  <a:lnTo>
                    <a:pt x="104736" y="317246"/>
                  </a:lnTo>
                  <a:lnTo>
                    <a:pt x="107429" y="308622"/>
                  </a:lnTo>
                  <a:lnTo>
                    <a:pt x="110299" y="298272"/>
                  </a:lnTo>
                  <a:lnTo>
                    <a:pt x="113550" y="288251"/>
                  </a:lnTo>
                  <a:lnTo>
                    <a:pt x="115582" y="279311"/>
                  </a:lnTo>
                  <a:lnTo>
                    <a:pt x="115684" y="278879"/>
                  </a:lnTo>
                  <a:lnTo>
                    <a:pt x="116776" y="270687"/>
                  </a:lnTo>
                  <a:lnTo>
                    <a:pt x="116814" y="270344"/>
                  </a:lnTo>
                  <a:lnTo>
                    <a:pt x="116840" y="270154"/>
                  </a:lnTo>
                  <a:lnTo>
                    <a:pt x="117170" y="262712"/>
                  </a:lnTo>
                  <a:lnTo>
                    <a:pt x="105981" y="224624"/>
                  </a:lnTo>
                  <a:lnTo>
                    <a:pt x="87884" y="212686"/>
                  </a:lnTo>
                  <a:lnTo>
                    <a:pt x="87884" y="287934"/>
                  </a:lnTo>
                  <a:lnTo>
                    <a:pt x="87884" y="296545"/>
                  </a:lnTo>
                  <a:lnTo>
                    <a:pt x="86156" y="301726"/>
                  </a:lnTo>
                  <a:lnTo>
                    <a:pt x="79260" y="306895"/>
                  </a:lnTo>
                  <a:lnTo>
                    <a:pt x="72364" y="313791"/>
                  </a:lnTo>
                  <a:lnTo>
                    <a:pt x="65468" y="317246"/>
                  </a:lnTo>
                  <a:lnTo>
                    <a:pt x="51676" y="317246"/>
                  </a:lnTo>
                  <a:lnTo>
                    <a:pt x="44780" y="313791"/>
                  </a:lnTo>
                  <a:lnTo>
                    <a:pt x="39611" y="308622"/>
                  </a:lnTo>
                  <a:lnTo>
                    <a:pt x="32715" y="303441"/>
                  </a:lnTo>
                  <a:lnTo>
                    <a:pt x="29260" y="296545"/>
                  </a:lnTo>
                  <a:lnTo>
                    <a:pt x="29260" y="289648"/>
                  </a:lnTo>
                  <a:lnTo>
                    <a:pt x="27533" y="284480"/>
                  </a:lnTo>
                  <a:lnTo>
                    <a:pt x="27533" y="282752"/>
                  </a:lnTo>
                  <a:lnTo>
                    <a:pt x="29260" y="279311"/>
                  </a:lnTo>
                  <a:lnTo>
                    <a:pt x="35356" y="274815"/>
                  </a:lnTo>
                  <a:lnTo>
                    <a:pt x="43053" y="271767"/>
                  </a:lnTo>
                  <a:lnTo>
                    <a:pt x="52057" y="270344"/>
                  </a:lnTo>
                  <a:lnTo>
                    <a:pt x="62026" y="270687"/>
                  </a:lnTo>
                  <a:lnTo>
                    <a:pt x="70421" y="271932"/>
                  </a:lnTo>
                  <a:lnTo>
                    <a:pt x="77533" y="275424"/>
                  </a:lnTo>
                  <a:lnTo>
                    <a:pt x="83362" y="280873"/>
                  </a:lnTo>
                  <a:lnTo>
                    <a:pt x="87884" y="287934"/>
                  </a:lnTo>
                  <a:lnTo>
                    <a:pt x="87884" y="212686"/>
                  </a:lnTo>
                  <a:lnTo>
                    <a:pt x="82715" y="210502"/>
                  </a:lnTo>
                  <a:lnTo>
                    <a:pt x="81356" y="210337"/>
                  </a:lnTo>
                  <a:lnTo>
                    <a:pt x="67195" y="208622"/>
                  </a:lnTo>
                  <a:lnTo>
                    <a:pt x="60299" y="206895"/>
                  </a:lnTo>
                  <a:lnTo>
                    <a:pt x="53403" y="208622"/>
                  </a:lnTo>
                  <a:lnTo>
                    <a:pt x="44780" y="210337"/>
                  </a:lnTo>
                  <a:lnTo>
                    <a:pt x="49949" y="205168"/>
                  </a:lnTo>
                  <a:lnTo>
                    <a:pt x="55130" y="198272"/>
                  </a:lnTo>
                  <a:lnTo>
                    <a:pt x="74142" y="182410"/>
                  </a:lnTo>
                  <a:lnTo>
                    <a:pt x="92189" y="168313"/>
                  </a:lnTo>
                  <a:lnTo>
                    <a:pt x="108953" y="155841"/>
                  </a:lnTo>
                  <a:lnTo>
                    <a:pt x="124091" y="144830"/>
                  </a:lnTo>
                  <a:lnTo>
                    <a:pt x="142278" y="128638"/>
                  </a:lnTo>
                  <a:lnTo>
                    <a:pt x="172821" y="99491"/>
                  </a:lnTo>
                  <a:lnTo>
                    <a:pt x="199085" y="61417"/>
                  </a:lnTo>
                  <a:lnTo>
                    <a:pt x="206844" y="37960"/>
                  </a:lnTo>
                  <a:lnTo>
                    <a:pt x="206844" y="34480"/>
                  </a:lnTo>
                  <a:lnTo>
                    <a:pt x="203403" y="31038"/>
                  </a:lnTo>
                  <a:lnTo>
                    <a:pt x="198221" y="29311"/>
                  </a:lnTo>
                  <a:lnTo>
                    <a:pt x="194779" y="29311"/>
                  </a:lnTo>
                  <a:lnTo>
                    <a:pt x="193052" y="32753"/>
                  </a:lnTo>
                  <a:lnTo>
                    <a:pt x="189852" y="37960"/>
                  </a:lnTo>
                  <a:lnTo>
                    <a:pt x="185508" y="43319"/>
                  </a:lnTo>
                  <a:lnTo>
                    <a:pt x="180200" y="49009"/>
                  </a:lnTo>
                  <a:lnTo>
                    <a:pt x="174091" y="55168"/>
                  </a:lnTo>
                  <a:lnTo>
                    <a:pt x="168821" y="61417"/>
                  </a:lnTo>
                  <a:lnTo>
                    <a:pt x="163525" y="67030"/>
                  </a:lnTo>
                  <a:lnTo>
                    <a:pt x="157848" y="72390"/>
                  </a:lnTo>
                  <a:lnTo>
                    <a:pt x="151676" y="77584"/>
                  </a:lnTo>
                  <a:lnTo>
                    <a:pt x="98234" y="124142"/>
                  </a:lnTo>
                  <a:lnTo>
                    <a:pt x="61137" y="158076"/>
                  </a:lnTo>
                  <a:lnTo>
                    <a:pt x="35293" y="191592"/>
                  </a:lnTo>
                  <a:lnTo>
                    <a:pt x="27533" y="213791"/>
                  </a:lnTo>
                  <a:lnTo>
                    <a:pt x="27660" y="205168"/>
                  </a:lnTo>
                  <a:lnTo>
                    <a:pt x="29044" y="160350"/>
                  </a:lnTo>
                  <a:lnTo>
                    <a:pt x="31102" y="131038"/>
                  </a:lnTo>
                  <a:lnTo>
                    <a:pt x="31178" y="129908"/>
                  </a:lnTo>
                  <a:lnTo>
                    <a:pt x="34442" y="96558"/>
                  </a:lnTo>
                  <a:lnTo>
                    <a:pt x="30988" y="91376"/>
                  </a:lnTo>
                  <a:lnTo>
                    <a:pt x="25819" y="89649"/>
                  </a:lnTo>
                  <a:lnTo>
                    <a:pt x="22364" y="89649"/>
                  </a:lnTo>
                  <a:lnTo>
                    <a:pt x="20637" y="93103"/>
                  </a:lnTo>
                  <a:lnTo>
                    <a:pt x="13957" y="111213"/>
                  </a:lnTo>
                  <a:lnTo>
                    <a:pt x="11188" y="118313"/>
                  </a:lnTo>
                  <a:lnTo>
                    <a:pt x="8572" y="124142"/>
                  </a:lnTo>
                  <a:lnTo>
                    <a:pt x="5130" y="129311"/>
                  </a:lnTo>
                  <a:lnTo>
                    <a:pt x="3403" y="136207"/>
                  </a:lnTo>
                  <a:lnTo>
                    <a:pt x="3403" y="156895"/>
                  </a:lnTo>
                  <a:lnTo>
                    <a:pt x="1765" y="168313"/>
                  </a:lnTo>
                  <a:lnTo>
                    <a:pt x="1676" y="168960"/>
                  </a:lnTo>
                  <a:lnTo>
                    <a:pt x="381" y="236207"/>
                  </a:lnTo>
                  <a:lnTo>
                    <a:pt x="254" y="242671"/>
                  </a:lnTo>
                  <a:lnTo>
                    <a:pt x="139" y="249135"/>
                  </a:lnTo>
                  <a:lnTo>
                    <a:pt x="12" y="255600"/>
                  </a:lnTo>
                  <a:lnTo>
                    <a:pt x="0" y="291160"/>
                  </a:lnTo>
                  <a:lnTo>
                    <a:pt x="2108" y="316814"/>
                  </a:lnTo>
                  <a:lnTo>
                    <a:pt x="12026" y="356895"/>
                  </a:lnTo>
                  <a:lnTo>
                    <a:pt x="44780" y="379310"/>
                  </a:lnTo>
                  <a:lnTo>
                    <a:pt x="70167" y="381038"/>
                  </a:lnTo>
                  <a:lnTo>
                    <a:pt x="91554" y="381038"/>
                  </a:lnTo>
                  <a:lnTo>
                    <a:pt x="111455" y="379793"/>
                  </a:lnTo>
                  <a:lnTo>
                    <a:pt x="129260" y="377583"/>
                  </a:lnTo>
                  <a:lnTo>
                    <a:pt x="134429" y="377583"/>
                  </a:lnTo>
                  <a:lnTo>
                    <a:pt x="166662" y="355168"/>
                  </a:lnTo>
                  <a:lnTo>
                    <a:pt x="171640" y="349783"/>
                  </a:lnTo>
                  <a:lnTo>
                    <a:pt x="182499" y="333616"/>
                  </a:lnTo>
                  <a:lnTo>
                    <a:pt x="192913" y="313791"/>
                  </a:lnTo>
                  <a:lnTo>
                    <a:pt x="193027" y="313575"/>
                  </a:lnTo>
                  <a:lnTo>
                    <a:pt x="203403" y="289648"/>
                  </a:lnTo>
                  <a:lnTo>
                    <a:pt x="206654" y="274815"/>
                  </a:lnTo>
                  <a:lnTo>
                    <a:pt x="208788" y="258622"/>
                  </a:lnTo>
                  <a:lnTo>
                    <a:pt x="209842" y="242671"/>
                  </a:lnTo>
                  <a:lnTo>
                    <a:pt x="209943" y="241160"/>
                  </a:lnTo>
                  <a:lnTo>
                    <a:pt x="210261" y="224624"/>
                  </a:lnTo>
                  <a:lnTo>
                    <a:pt x="210299" y="136207"/>
                  </a:lnTo>
                  <a:close/>
                </a:path>
                <a:path w="633729" h="443230">
                  <a:moveTo>
                    <a:pt x="624090" y="317246"/>
                  </a:moveTo>
                  <a:lnTo>
                    <a:pt x="589610" y="286207"/>
                  </a:lnTo>
                  <a:lnTo>
                    <a:pt x="584428" y="284480"/>
                  </a:lnTo>
                  <a:lnTo>
                    <a:pt x="580986" y="284480"/>
                  </a:lnTo>
                  <a:lnTo>
                    <a:pt x="555929" y="309537"/>
                  </a:lnTo>
                  <a:lnTo>
                    <a:pt x="556844" y="310337"/>
                  </a:lnTo>
                  <a:lnTo>
                    <a:pt x="558571" y="310337"/>
                  </a:lnTo>
                  <a:lnTo>
                    <a:pt x="556844" y="312064"/>
                  </a:lnTo>
                  <a:lnTo>
                    <a:pt x="553402" y="312064"/>
                  </a:lnTo>
                  <a:lnTo>
                    <a:pt x="555929" y="309537"/>
                  </a:lnTo>
                  <a:lnTo>
                    <a:pt x="547001" y="301726"/>
                  </a:lnTo>
                  <a:lnTo>
                    <a:pt x="537883" y="293535"/>
                  </a:lnTo>
                  <a:lnTo>
                    <a:pt x="530288" y="286207"/>
                  </a:lnTo>
                  <a:lnTo>
                    <a:pt x="524090" y="279311"/>
                  </a:lnTo>
                  <a:lnTo>
                    <a:pt x="517194" y="277583"/>
                  </a:lnTo>
                  <a:lnTo>
                    <a:pt x="479259" y="315518"/>
                  </a:lnTo>
                  <a:lnTo>
                    <a:pt x="479259" y="320687"/>
                  </a:lnTo>
                  <a:lnTo>
                    <a:pt x="480987" y="325856"/>
                  </a:lnTo>
                  <a:lnTo>
                    <a:pt x="486156" y="329311"/>
                  </a:lnTo>
                  <a:lnTo>
                    <a:pt x="494779" y="337934"/>
                  </a:lnTo>
                  <a:lnTo>
                    <a:pt x="499948" y="344817"/>
                  </a:lnTo>
                  <a:lnTo>
                    <a:pt x="506844" y="351726"/>
                  </a:lnTo>
                  <a:lnTo>
                    <a:pt x="513740" y="355168"/>
                  </a:lnTo>
                  <a:lnTo>
                    <a:pt x="522363" y="355168"/>
                  </a:lnTo>
                  <a:lnTo>
                    <a:pt x="531736" y="347002"/>
                  </a:lnTo>
                  <a:lnTo>
                    <a:pt x="539178" y="340296"/>
                  </a:lnTo>
                  <a:lnTo>
                    <a:pt x="544664" y="334556"/>
                  </a:lnTo>
                  <a:lnTo>
                    <a:pt x="548220" y="329311"/>
                  </a:lnTo>
                  <a:lnTo>
                    <a:pt x="552373" y="336715"/>
                  </a:lnTo>
                  <a:lnTo>
                    <a:pt x="556844" y="343319"/>
                  </a:lnTo>
                  <a:lnTo>
                    <a:pt x="561314" y="348945"/>
                  </a:lnTo>
                  <a:lnTo>
                    <a:pt x="565467" y="353441"/>
                  </a:lnTo>
                  <a:lnTo>
                    <a:pt x="572363" y="356895"/>
                  </a:lnTo>
                  <a:lnTo>
                    <a:pt x="575818" y="360337"/>
                  </a:lnTo>
                  <a:lnTo>
                    <a:pt x="579259" y="362064"/>
                  </a:lnTo>
                  <a:lnTo>
                    <a:pt x="589610" y="362064"/>
                  </a:lnTo>
                  <a:lnTo>
                    <a:pt x="616394" y="334556"/>
                  </a:lnTo>
                  <a:lnTo>
                    <a:pt x="624090" y="324129"/>
                  </a:lnTo>
                  <a:lnTo>
                    <a:pt x="624090" y="317246"/>
                  </a:lnTo>
                  <a:close/>
                </a:path>
                <a:path w="633729" h="443230">
                  <a:moveTo>
                    <a:pt x="633133" y="107543"/>
                  </a:moveTo>
                  <a:lnTo>
                    <a:pt x="631469" y="99923"/>
                  </a:lnTo>
                  <a:lnTo>
                    <a:pt x="627532" y="93103"/>
                  </a:lnTo>
                  <a:lnTo>
                    <a:pt x="617194" y="87934"/>
                  </a:lnTo>
                  <a:lnTo>
                    <a:pt x="612013" y="84480"/>
                  </a:lnTo>
                  <a:lnTo>
                    <a:pt x="601675" y="84480"/>
                  </a:lnTo>
                  <a:lnTo>
                    <a:pt x="595553" y="94157"/>
                  </a:lnTo>
                  <a:lnTo>
                    <a:pt x="590245" y="102374"/>
                  </a:lnTo>
                  <a:lnTo>
                    <a:pt x="582701" y="113792"/>
                  </a:lnTo>
                  <a:lnTo>
                    <a:pt x="581063" y="110502"/>
                  </a:lnTo>
                  <a:lnTo>
                    <a:pt x="580986" y="110350"/>
                  </a:lnTo>
                  <a:lnTo>
                    <a:pt x="577532" y="101727"/>
                  </a:lnTo>
                  <a:lnTo>
                    <a:pt x="575818" y="98272"/>
                  </a:lnTo>
                  <a:lnTo>
                    <a:pt x="575818" y="87934"/>
                  </a:lnTo>
                  <a:lnTo>
                    <a:pt x="580986" y="58623"/>
                  </a:lnTo>
                  <a:lnTo>
                    <a:pt x="580986" y="51727"/>
                  </a:lnTo>
                  <a:lnTo>
                    <a:pt x="577532" y="48272"/>
                  </a:lnTo>
                  <a:lnTo>
                    <a:pt x="567194" y="48272"/>
                  </a:lnTo>
                  <a:lnTo>
                    <a:pt x="544779" y="89649"/>
                  </a:lnTo>
                  <a:lnTo>
                    <a:pt x="543217" y="96393"/>
                  </a:lnTo>
                  <a:lnTo>
                    <a:pt x="539483" y="110350"/>
                  </a:lnTo>
                  <a:lnTo>
                    <a:pt x="537883" y="117246"/>
                  </a:lnTo>
                  <a:lnTo>
                    <a:pt x="536155" y="125857"/>
                  </a:lnTo>
                  <a:lnTo>
                    <a:pt x="530987" y="132753"/>
                  </a:lnTo>
                  <a:lnTo>
                    <a:pt x="493052" y="153441"/>
                  </a:lnTo>
                  <a:lnTo>
                    <a:pt x="480987" y="153441"/>
                  </a:lnTo>
                  <a:lnTo>
                    <a:pt x="480987" y="148272"/>
                  </a:lnTo>
                  <a:lnTo>
                    <a:pt x="479259" y="146545"/>
                  </a:lnTo>
                  <a:lnTo>
                    <a:pt x="479259" y="144830"/>
                  </a:lnTo>
                  <a:lnTo>
                    <a:pt x="475805" y="143103"/>
                  </a:lnTo>
                  <a:lnTo>
                    <a:pt x="470636" y="141376"/>
                  </a:lnTo>
                  <a:lnTo>
                    <a:pt x="467194" y="141376"/>
                  </a:lnTo>
                  <a:lnTo>
                    <a:pt x="458774" y="175006"/>
                  </a:lnTo>
                  <a:lnTo>
                    <a:pt x="458698" y="176530"/>
                  </a:lnTo>
                  <a:lnTo>
                    <a:pt x="458584" y="179476"/>
                  </a:lnTo>
                  <a:lnTo>
                    <a:pt x="460781" y="200355"/>
                  </a:lnTo>
                  <a:lnTo>
                    <a:pt x="461975" y="218960"/>
                  </a:lnTo>
                  <a:lnTo>
                    <a:pt x="456679" y="272249"/>
                  </a:lnTo>
                  <a:lnTo>
                    <a:pt x="430987" y="324129"/>
                  </a:lnTo>
                  <a:lnTo>
                    <a:pt x="402755" y="351726"/>
                  </a:lnTo>
                  <a:lnTo>
                    <a:pt x="361619" y="370497"/>
                  </a:lnTo>
                  <a:lnTo>
                    <a:pt x="352755" y="372198"/>
                  </a:lnTo>
                  <a:lnTo>
                    <a:pt x="344208" y="373570"/>
                  </a:lnTo>
                  <a:lnTo>
                    <a:pt x="336156" y="374129"/>
                  </a:lnTo>
                  <a:lnTo>
                    <a:pt x="322630" y="373164"/>
                  </a:lnTo>
                  <a:lnTo>
                    <a:pt x="285267" y="347624"/>
                  </a:lnTo>
                  <a:lnTo>
                    <a:pt x="275844" y="307276"/>
                  </a:lnTo>
                  <a:lnTo>
                    <a:pt x="275818" y="306895"/>
                  </a:lnTo>
                  <a:lnTo>
                    <a:pt x="284543" y="255498"/>
                  </a:lnTo>
                  <a:lnTo>
                    <a:pt x="291325" y="229311"/>
                  </a:lnTo>
                  <a:lnTo>
                    <a:pt x="291325" y="224142"/>
                  </a:lnTo>
                  <a:lnTo>
                    <a:pt x="289610" y="218960"/>
                  </a:lnTo>
                  <a:lnTo>
                    <a:pt x="284441" y="213791"/>
                  </a:lnTo>
                  <a:lnTo>
                    <a:pt x="279260" y="215519"/>
                  </a:lnTo>
                  <a:lnTo>
                    <a:pt x="274091" y="218960"/>
                  </a:lnTo>
                  <a:lnTo>
                    <a:pt x="269506" y="229958"/>
                  </a:lnTo>
                  <a:lnTo>
                    <a:pt x="265899" y="239649"/>
                  </a:lnTo>
                  <a:lnTo>
                    <a:pt x="262940" y="248056"/>
                  </a:lnTo>
                  <a:lnTo>
                    <a:pt x="260299" y="255168"/>
                  </a:lnTo>
                  <a:lnTo>
                    <a:pt x="254673" y="277152"/>
                  </a:lnTo>
                  <a:lnTo>
                    <a:pt x="254558" y="277583"/>
                  </a:lnTo>
                  <a:lnTo>
                    <a:pt x="250164" y="299135"/>
                  </a:lnTo>
                  <a:lnTo>
                    <a:pt x="247446" y="319176"/>
                  </a:lnTo>
                  <a:lnTo>
                    <a:pt x="246672" y="334429"/>
                  </a:lnTo>
                  <a:lnTo>
                    <a:pt x="246761" y="342239"/>
                  </a:lnTo>
                  <a:lnTo>
                    <a:pt x="247294" y="351345"/>
                  </a:lnTo>
                  <a:lnTo>
                    <a:pt x="247319" y="351726"/>
                  </a:lnTo>
                  <a:lnTo>
                    <a:pt x="247421" y="353441"/>
                  </a:lnTo>
                  <a:lnTo>
                    <a:pt x="258572" y="396544"/>
                  </a:lnTo>
                  <a:lnTo>
                    <a:pt x="282714" y="427583"/>
                  </a:lnTo>
                  <a:lnTo>
                    <a:pt x="322364" y="443103"/>
                  </a:lnTo>
                  <a:lnTo>
                    <a:pt x="354698" y="439140"/>
                  </a:lnTo>
                  <a:lnTo>
                    <a:pt x="411581" y="406006"/>
                  </a:lnTo>
                  <a:lnTo>
                    <a:pt x="436156" y="375856"/>
                  </a:lnTo>
                  <a:lnTo>
                    <a:pt x="458787" y="337680"/>
                  </a:lnTo>
                  <a:lnTo>
                    <a:pt x="474941" y="298056"/>
                  </a:lnTo>
                  <a:lnTo>
                    <a:pt x="484644" y="256819"/>
                  </a:lnTo>
                  <a:lnTo>
                    <a:pt x="487883" y="213791"/>
                  </a:lnTo>
                  <a:lnTo>
                    <a:pt x="487883" y="196545"/>
                  </a:lnTo>
                  <a:lnTo>
                    <a:pt x="487883" y="196380"/>
                  </a:lnTo>
                  <a:lnTo>
                    <a:pt x="486156" y="196545"/>
                  </a:lnTo>
                  <a:lnTo>
                    <a:pt x="487883" y="194830"/>
                  </a:lnTo>
                  <a:lnTo>
                    <a:pt x="487883" y="196380"/>
                  </a:lnTo>
                  <a:lnTo>
                    <a:pt x="495211" y="195630"/>
                  </a:lnTo>
                  <a:lnTo>
                    <a:pt x="530466" y="177723"/>
                  </a:lnTo>
                  <a:lnTo>
                    <a:pt x="543204" y="158902"/>
                  </a:lnTo>
                  <a:lnTo>
                    <a:pt x="543052" y="158623"/>
                  </a:lnTo>
                  <a:lnTo>
                    <a:pt x="543052" y="155168"/>
                  </a:lnTo>
                  <a:lnTo>
                    <a:pt x="544779" y="155168"/>
                  </a:lnTo>
                  <a:lnTo>
                    <a:pt x="543318" y="158623"/>
                  </a:lnTo>
                  <a:lnTo>
                    <a:pt x="543204" y="158902"/>
                  </a:lnTo>
                  <a:lnTo>
                    <a:pt x="548195" y="167944"/>
                  </a:lnTo>
                  <a:lnTo>
                    <a:pt x="555764" y="175006"/>
                  </a:lnTo>
                  <a:lnTo>
                    <a:pt x="565594" y="179476"/>
                  </a:lnTo>
                  <a:lnTo>
                    <a:pt x="577532" y="181038"/>
                  </a:lnTo>
                  <a:lnTo>
                    <a:pt x="594614" y="176530"/>
                  </a:lnTo>
                  <a:lnTo>
                    <a:pt x="609434" y="165735"/>
                  </a:lnTo>
                  <a:lnTo>
                    <a:pt x="617054" y="155168"/>
                  </a:lnTo>
                  <a:lnTo>
                    <a:pt x="618299" y="153441"/>
                  </a:lnTo>
                  <a:lnTo>
                    <a:pt x="621665" y="148793"/>
                  </a:lnTo>
                  <a:lnTo>
                    <a:pt x="630986" y="125857"/>
                  </a:lnTo>
                  <a:lnTo>
                    <a:pt x="632866" y="116141"/>
                  </a:lnTo>
                  <a:lnTo>
                    <a:pt x="632942" y="113792"/>
                  </a:lnTo>
                  <a:lnTo>
                    <a:pt x="633044" y="110350"/>
                  </a:lnTo>
                  <a:lnTo>
                    <a:pt x="633133" y="10754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/>
          <p:nvPr/>
        </p:nvSpPr>
        <p:spPr>
          <a:xfrm>
            <a:off x="4566477" y="660006"/>
            <a:ext cx="133350" cy="308610"/>
          </a:xfrm>
          <a:custGeom>
            <a:avLst/>
            <a:gdLst/>
            <a:ahLst/>
            <a:cxnLst/>
            <a:rect l="l" t="t" r="r" b="b"/>
            <a:pathLst>
              <a:path w="133350" h="308609">
                <a:moveTo>
                  <a:pt x="31034" y="62067"/>
                </a:moveTo>
                <a:lnTo>
                  <a:pt x="19612" y="80170"/>
                </a:lnTo>
                <a:lnTo>
                  <a:pt x="15276" y="87282"/>
                </a:lnTo>
                <a:lnTo>
                  <a:pt x="12070" y="93102"/>
                </a:lnTo>
                <a:lnTo>
                  <a:pt x="10345" y="94827"/>
                </a:lnTo>
                <a:lnTo>
                  <a:pt x="8622" y="98272"/>
                </a:lnTo>
                <a:lnTo>
                  <a:pt x="8622" y="99997"/>
                </a:lnTo>
                <a:lnTo>
                  <a:pt x="10345" y="103445"/>
                </a:lnTo>
                <a:lnTo>
                  <a:pt x="15519" y="106894"/>
                </a:lnTo>
                <a:lnTo>
                  <a:pt x="20692" y="108619"/>
                </a:lnTo>
                <a:lnTo>
                  <a:pt x="22412" y="108619"/>
                </a:lnTo>
                <a:lnTo>
                  <a:pt x="60346" y="89654"/>
                </a:lnTo>
                <a:lnTo>
                  <a:pt x="81141" y="63792"/>
                </a:lnTo>
                <a:lnTo>
                  <a:pt x="34484" y="63792"/>
                </a:lnTo>
                <a:lnTo>
                  <a:pt x="31034" y="62067"/>
                </a:lnTo>
                <a:close/>
              </a:path>
              <a:path w="133350" h="308609">
                <a:moveTo>
                  <a:pt x="132760" y="0"/>
                </a:moveTo>
                <a:lnTo>
                  <a:pt x="117241" y="0"/>
                </a:lnTo>
                <a:lnTo>
                  <a:pt x="109241" y="269"/>
                </a:lnTo>
                <a:lnTo>
                  <a:pt x="101078" y="3448"/>
                </a:lnTo>
                <a:lnTo>
                  <a:pt x="93239" y="9212"/>
                </a:lnTo>
                <a:lnTo>
                  <a:pt x="86208" y="17240"/>
                </a:lnTo>
                <a:lnTo>
                  <a:pt x="82059" y="25941"/>
                </a:lnTo>
                <a:lnTo>
                  <a:pt x="77586" y="33834"/>
                </a:lnTo>
                <a:lnTo>
                  <a:pt x="48843" y="62795"/>
                </a:lnTo>
                <a:lnTo>
                  <a:pt x="41381" y="63792"/>
                </a:lnTo>
                <a:lnTo>
                  <a:pt x="81141" y="63792"/>
                </a:lnTo>
                <a:lnTo>
                  <a:pt x="85560" y="58134"/>
                </a:lnTo>
                <a:lnTo>
                  <a:pt x="91377" y="49999"/>
                </a:lnTo>
                <a:lnTo>
                  <a:pt x="93102" y="49999"/>
                </a:lnTo>
                <a:lnTo>
                  <a:pt x="96551" y="48275"/>
                </a:lnTo>
                <a:lnTo>
                  <a:pt x="106898" y="48275"/>
                </a:lnTo>
                <a:lnTo>
                  <a:pt x="113791" y="44827"/>
                </a:lnTo>
                <a:lnTo>
                  <a:pt x="120635" y="33215"/>
                </a:lnTo>
                <a:lnTo>
                  <a:pt x="125862" y="21765"/>
                </a:lnTo>
                <a:lnTo>
                  <a:pt x="129796" y="10639"/>
                </a:lnTo>
                <a:lnTo>
                  <a:pt x="132685" y="269"/>
                </a:lnTo>
                <a:lnTo>
                  <a:pt x="132760" y="0"/>
                </a:lnTo>
                <a:close/>
              </a:path>
              <a:path w="133350" h="308609">
                <a:moveTo>
                  <a:pt x="118161" y="224135"/>
                </a:moveTo>
                <a:lnTo>
                  <a:pt x="89654" y="224135"/>
                </a:lnTo>
                <a:lnTo>
                  <a:pt x="91377" y="225860"/>
                </a:lnTo>
                <a:lnTo>
                  <a:pt x="91377" y="229304"/>
                </a:lnTo>
                <a:lnTo>
                  <a:pt x="93102" y="236203"/>
                </a:lnTo>
                <a:lnTo>
                  <a:pt x="91377" y="241376"/>
                </a:lnTo>
                <a:lnTo>
                  <a:pt x="87933" y="244825"/>
                </a:lnTo>
                <a:lnTo>
                  <a:pt x="71337" y="256030"/>
                </a:lnTo>
                <a:lnTo>
                  <a:pt x="62474" y="261796"/>
                </a:lnTo>
                <a:lnTo>
                  <a:pt x="53449" y="267238"/>
                </a:lnTo>
                <a:lnTo>
                  <a:pt x="44827" y="270687"/>
                </a:lnTo>
                <a:lnTo>
                  <a:pt x="34484" y="275856"/>
                </a:lnTo>
                <a:lnTo>
                  <a:pt x="23843" y="281945"/>
                </a:lnTo>
                <a:lnTo>
                  <a:pt x="15303" y="287065"/>
                </a:lnTo>
                <a:lnTo>
                  <a:pt x="9025" y="290891"/>
                </a:lnTo>
                <a:lnTo>
                  <a:pt x="5172" y="293100"/>
                </a:lnTo>
                <a:lnTo>
                  <a:pt x="1723" y="296546"/>
                </a:lnTo>
                <a:lnTo>
                  <a:pt x="0" y="301718"/>
                </a:lnTo>
                <a:lnTo>
                  <a:pt x="1723" y="306892"/>
                </a:lnTo>
                <a:lnTo>
                  <a:pt x="8622" y="308616"/>
                </a:lnTo>
                <a:lnTo>
                  <a:pt x="17244" y="308616"/>
                </a:lnTo>
                <a:lnTo>
                  <a:pt x="23735" y="308293"/>
                </a:lnTo>
                <a:lnTo>
                  <a:pt x="30388" y="307323"/>
                </a:lnTo>
                <a:lnTo>
                  <a:pt x="37365" y="305707"/>
                </a:lnTo>
                <a:lnTo>
                  <a:pt x="44827" y="303443"/>
                </a:lnTo>
                <a:lnTo>
                  <a:pt x="56897" y="299994"/>
                </a:lnTo>
                <a:lnTo>
                  <a:pt x="63794" y="298270"/>
                </a:lnTo>
                <a:lnTo>
                  <a:pt x="72414" y="298270"/>
                </a:lnTo>
                <a:lnTo>
                  <a:pt x="79311" y="296546"/>
                </a:lnTo>
                <a:lnTo>
                  <a:pt x="82759" y="296546"/>
                </a:lnTo>
                <a:lnTo>
                  <a:pt x="87933" y="294825"/>
                </a:lnTo>
                <a:lnTo>
                  <a:pt x="89654" y="291376"/>
                </a:lnTo>
                <a:lnTo>
                  <a:pt x="95554" y="283240"/>
                </a:lnTo>
                <a:lnTo>
                  <a:pt x="116137" y="232243"/>
                </a:lnTo>
                <a:lnTo>
                  <a:pt x="118100" y="224378"/>
                </a:lnTo>
                <a:lnTo>
                  <a:pt x="118161" y="224135"/>
                </a:lnTo>
                <a:close/>
              </a:path>
              <a:path w="133350" h="308609">
                <a:moveTo>
                  <a:pt x="95394" y="129334"/>
                </a:moveTo>
                <a:lnTo>
                  <a:pt x="87796" y="129334"/>
                </a:lnTo>
                <a:lnTo>
                  <a:pt x="79311" y="131032"/>
                </a:lnTo>
                <a:lnTo>
                  <a:pt x="72414" y="136206"/>
                </a:lnTo>
                <a:lnTo>
                  <a:pt x="68964" y="143099"/>
                </a:lnTo>
                <a:lnTo>
                  <a:pt x="67240" y="144824"/>
                </a:lnTo>
                <a:lnTo>
                  <a:pt x="65519" y="151721"/>
                </a:lnTo>
                <a:lnTo>
                  <a:pt x="60346" y="162068"/>
                </a:lnTo>
                <a:lnTo>
                  <a:pt x="60346" y="163789"/>
                </a:lnTo>
                <a:lnTo>
                  <a:pt x="58621" y="168962"/>
                </a:lnTo>
                <a:lnTo>
                  <a:pt x="53449" y="177584"/>
                </a:lnTo>
                <a:lnTo>
                  <a:pt x="49999" y="186202"/>
                </a:lnTo>
                <a:lnTo>
                  <a:pt x="48275" y="191376"/>
                </a:lnTo>
                <a:lnTo>
                  <a:pt x="48275" y="201721"/>
                </a:lnTo>
                <a:lnTo>
                  <a:pt x="51724" y="208616"/>
                </a:lnTo>
                <a:lnTo>
                  <a:pt x="58864" y="217103"/>
                </a:lnTo>
                <a:lnTo>
                  <a:pt x="67457" y="222196"/>
                </a:lnTo>
                <a:lnTo>
                  <a:pt x="77667" y="224378"/>
                </a:lnTo>
                <a:lnTo>
                  <a:pt x="89654" y="224135"/>
                </a:lnTo>
                <a:lnTo>
                  <a:pt x="118161" y="224135"/>
                </a:lnTo>
                <a:lnTo>
                  <a:pt x="120474" y="214867"/>
                </a:lnTo>
                <a:lnTo>
                  <a:pt x="123195" y="199107"/>
                </a:lnTo>
                <a:lnTo>
                  <a:pt x="124027" y="186202"/>
                </a:lnTo>
                <a:lnTo>
                  <a:pt x="124138" y="184477"/>
                </a:lnTo>
                <a:lnTo>
                  <a:pt x="123518" y="174430"/>
                </a:lnTo>
                <a:lnTo>
                  <a:pt x="109025" y="137794"/>
                </a:lnTo>
                <a:lnTo>
                  <a:pt x="102371" y="132110"/>
                </a:lnTo>
                <a:lnTo>
                  <a:pt x="95394" y="129334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3" name="object 53"/>
          <p:cNvGrpSpPr/>
          <p:nvPr/>
        </p:nvGrpSpPr>
        <p:grpSpPr>
          <a:xfrm>
            <a:off x="7368451" y="3351909"/>
            <a:ext cx="4429760" cy="400050"/>
            <a:chOff x="7368451" y="3351909"/>
            <a:chExt cx="4429760" cy="400050"/>
          </a:xfrm>
        </p:grpSpPr>
        <p:pic>
          <p:nvPicPr>
            <p:cNvPr id="54" name="object 5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390377" y="3351909"/>
              <a:ext cx="2407715" cy="39972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368451" y="3357331"/>
              <a:ext cx="1983845" cy="388889"/>
            </a:xfrm>
            <a:prstGeom prst="rect">
              <a:avLst/>
            </a:prstGeom>
          </p:spPr>
        </p:pic>
      </p:grpSp>
      <p:pic>
        <p:nvPicPr>
          <p:cNvPr id="56" name="object 56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8216517" y="3872538"/>
            <a:ext cx="3582370" cy="414180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746369" y="8724074"/>
            <a:ext cx="4056590" cy="388957"/>
          </a:xfrm>
          <a:prstGeom prst="rect">
            <a:avLst/>
          </a:prstGeom>
        </p:spPr>
      </p:pic>
      <p:grpSp>
        <p:nvGrpSpPr>
          <p:cNvPr id="58" name="object 58"/>
          <p:cNvGrpSpPr/>
          <p:nvPr/>
        </p:nvGrpSpPr>
        <p:grpSpPr>
          <a:xfrm>
            <a:off x="6219993" y="5427827"/>
            <a:ext cx="5583555" cy="393700"/>
            <a:chOff x="6219993" y="5427827"/>
            <a:chExt cx="5583555" cy="393700"/>
          </a:xfrm>
        </p:grpSpPr>
        <p:pic>
          <p:nvPicPr>
            <p:cNvPr id="59" name="object 5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884150" y="5427827"/>
              <a:ext cx="4918812" cy="393073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6526321" y="5448476"/>
              <a:ext cx="332105" cy="341630"/>
            </a:xfrm>
            <a:custGeom>
              <a:avLst/>
              <a:gdLst/>
              <a:ahLst/>
              <a:cxnLst/>
              <a:rect l="l" t="t" r="r" b="b"/>
              <a:pathLst>
                <a:path w="332104" h="341629">
                  <a:moveTo>
                    <a:pt x="18975" y="76200"/>
                  </a:moveTo>
                  <a:lnTo>
                    <a:pt x="16264" y="76200"/>
                  </a:lnTo>
                  <a:lnTo>
                    <a:pt x="12473" y="83820"/>
                  </a:lnTo>
                  <a:lnTo>
                    <a:pt x="9317" y="91439"/>
                  </a:lnTo>
                  <a:lnTo>
                    <a:pt x="6924" y="97789"/>
                  </a:lnTo>
                  <a:lnTo>
                    <a:pt x="5421" y="101600"/>
                  </a:lnTo>
                  <a:lnTo>
                    <a:pt x="5332" y="118110"/>
                  </a:lnTo>
                  <a:lnTo>
                    <a:pt x="5218" y="127000"/>
                  </a:lnTo>
                  <a:lnTo>
                    <a:pt x="5117" y="130810"/>
                  </a:lnTo>
                  <a:lnTo>
                    <a:pt x="5016" y="134620"/>
                  </a:lnTo>
                  <a:lnTo>
                    <a:pt x="4916" y="138429"/>
                  </a:lnTo>
                  <a:lnTo>
                    <a:pt x="4792" y="142239"/>
                  </a:lnTo>
                  <a:lnTo>
                    <a:pt x="4680" y="144779"/>
                  </a:lnTo>
                  <a:lnTo>
                    <a:pt x="4568" y="147320"/>
                  </a:lnTo>
                  <a:lnTo>
                    <a:pt x="4512" y="148589"/>
                  </a:lnTo>
                  <a:lnTo>
                    <a:pt x="4401" y="151129"/>
                  </a:lnTo>
                  <a:lnTo>
                    <a:pt x="4289" y="153670"/>
                  </a:lnTo>
                  <a:lnTo>
                    <a:pt x="4233" y="154939"/>
                  </a:lnTo>
                  <a:lnTo>
                    <a:pt x="4121" y="157479"/>
                  </a:lnTo>
                  <a:lnTo>
                    <a:pt x="4009" y="160020"/>
                  </a:lnTo>
                  <a:lnTo>
                    <a:pt x="3953" y="161289"/>
                  </a:lnTo>
                  <a:lnTo>
                    <a:pt x="3841" y="163829"/>
                  </a:lnTo>
                  <a:lnTo>
                    <a:pt x="3785" y="165100"/>
                  </a:lnTo>
                  <a:lnTo>
                    <a:pt x="3673" y="167639"/>
                  </a:lnTo>
                  <a:lnTo>
                    <a:pt x="3561" y="170179"/>
                  </a:lnTo>
                  <a:lnTo>
                    <a:pt x="3449" y="172720"/>
                  </a:lnTo>
                  <a:lnTo>
                    <a:pt x="3337" y="175260"/>
                  </a:lnTo>
                  <a:lnTo>
                    <a:pt x="3218" y="226060"/>
                  </a:lnTo>
                  <a:lnTo>
                    <a:pt x="4743" y="236220"/>
                  </a:lnTo>
                  <a:lnTo>
                    <a:pt x="7285" y="246379"/>
                  </a:lnTo>
                  <a:lnTo>
                    <a:pt x="10843" y="254000"/>
                  </a:lnTo>
                  <a:lnTo>
                    <a:pt x="14907" y="262889"/>
                  </a:lnTo>
                  <a:lnTo>
                    <a:pt x="23039" y="266700"/>
                  </a:lnTo>
                  <a:lnTo>
                    <a:pt x="31172" y="266700"/>
                  </a:lnTo>
                  <a:lnTo>
                    <a:pt x="66954" y="233679"/>
                  </a:lnTo>
                  <a:lnTo>
                    <a:pt x="35239" y="233679"/>
                  </a:lnTo>
                  <a:lnTo>
                    <a:pt x="27106" y="231139"/>
                  </a:lnTo>
                  <a:lnTo>
                    <a:pt x="16148" y="189229"/>
                  </a:lnTo>
                  <a:lnTo>
                    <a:pt x="16031" y="184150"/>
                  </a:lnTo>
                  <a:lnTo>
                    <a:pt x="15914" y="179070"/>
                  </a:lnTo>
                  <a:lnTo>
                    <a:pt x="15821" y="133350"/>
                  </a:lnTo>
                  <a:lnTo>
                    <a:pt x="17215" y="106679"/>
                  </a:lnTo>
                  <a:lnTo>
                    <a:pt x="20328" y="77470"/>
                  </a:lnTo>
                  <a:lnTo>
                    <a:pt x="18975" y="76200"/>
                  </a:lnTo>
                  <a:close/>
                </a:path>
                <a:path w="332104" h="341629">
                  <a:moveTo>
                    <a:pt x="320892" y="248920"/>
                  </a:moveTo>
                  <a:lnTo>
                    <a:pt x="277858" y="248920"/>
                  </a:lnTo>
                  <a:lnTo>
                    <a:pt x="283279" y="255270"/>
                  </a:lnTo>
                  <a:lnTo>
                    <a:pt x="287347" y="259079"/>
                  </a:lnTo>
                  <a:lnTo>
                    <a:pt x="291411" y="261620"/>
                  </a:lnTo>
                  <a:lnTo>
                    <a:pt x="298190" y="265429"/>
                  </a:lnTo>
                  <a:lnTo>
                    <a:pt x="300902" y="266700"/>
                  </a:lnTo>
                  <a:lnTo>
                    <a:pt x="303612" y="266700"/>
                  </a:lnTo>
                  <a:lnTo>
                    <a:pt x="308694" y="262889"/>
                  </a:lnTo>
                  <a:lnTo>
                    <a:pt x="313777" y="257810"/>
                  </a:lnTo>
                  <a:lnTo>
                    <a:pt x="320892" y="248920"/>
                  </a:lnTo>
                  <a:close/>
                </a:path>
                <a:path w="332104" h="341629">
                  <a:moveTo>
                    <a:pt x="257529" y="220979"/>
                  </a:moveTo>
                  <a:lnTo>
                    <a:pt x="250920" y="228600"/>
                  </a:lnTo>
                  <a:lnTo>
                    <a:pt x="245328" y="234950"/>
                  </a:lnTo>
                  <a:lnTo>
                    <a:pt x="240753" y="241300"/>
                  </a:lnTo>
                  <a:lnTo>
                    <a:pt x="237196" y="245110"/>
                  </a:lnTo>
                  <a:lnTo>
                    <a:pt x="239906" y="251460"/>
                  </a:lnTo>
                  <a:lnTo>
                    <a:pt x="243974" y="254000"/>
                  </a:lnTo>
                  <a:lnTo>
                    <a:pt x="253461" y="262889"/>
                  </a:lnTo>
                  <a:lnTo>
                    <a:pt x="254817" y="262889"/>
                  </a:lnTo>
                  <a:lnTo>
                    <a:pt x="257529" y="264160"/>
                  </a:lnTo>
                  <a:lnTo>
                    <a:pt x="258883" y="265429"/>
                  </a:lnTo>
                  <a:lnTo>
                    <a:pt x="260239" y="265429"/>
                  </a:lnTo>
                  <a:lnTo>
                    <a:pt x="261593" y="264160"/>
                  </a:lnTo>
                  <a:lnTo>
                    <a:pt x="269726" y="257810"/>
                  </a:lnTo>
                  <a:lnTo>
                    <a:pt x="275148" y="252729"/>
                  </a:lnTo>
                  <a:lnTo>
                    <a:pt x="277858" y="248920"/>
                  </a:lnTo>
                  <a:lnTo>
                    <a:pt x="320892" y="248920"/>
                  </a:lnTo>
                  <a:lnTo>
                    <a:pt x="323941" y="245110"/>
                  </a:lnTo>
                  <a:lnTo>
                    <a:pt x="323941" y="242570"/>
                  </a:lnTo>
                  <a:lnTo>
                    <a:pt x="321986" y="241300"/>
                  </a:lnTo>
                  <a:lnTo>
                    <a:pt x="281926" y="241300"/>
                  </a:lnTo>
                  <a:lnTo>
                    <a:pt x="277372" y="237489"/>
                  </a:lnTo>
                  <a:lnTo>
                    <a:pt x="271930" y="233679"/>
                  </a:lnTo>
                  <a:lnTo>
                    <a:pt x="265724" y="228600"/>
                  </a:lnTo>
                  <a:lnTo>
                    <a:pt x="257529" y="220979"/>
                  </a:lnTo>
                  <a:close/>
                </a:path>
                <a:path w="332104" h="341629">
                  <a:moveTo>
                    <a:pt x="302254" y="223520"/>
                  </a:moveTo>
                  <a:lnTo>
                    <a:pt x="299544" y="223520"/>
                  </a:lnTo>
                  <a:lnTo>
                    <a:pt x="283279" y="241300"/>
                  </a:lnTo>
                  <a:lnTo>
                    <a:pt x="321986" y="241300"/>
                  </a:lnTo>
                  <a:lnTo>
                    <a:pt x="318075" y="238760"/>
                  </a:lnTo>
                  <a:lnTo>
                    <a:pt x="312590" y="234950"/>
                  </a:lnTo>
                  <a:lnTo>
                    <a:pt x="307359" y="229870"/>
                  </a:lnTo>
                  <a:lnTo>
                    <a:pt x="302254" y="223520"/>
                  </a:lnTo>
                  <a:close/>
                </a:path>
                <a:path w="332104" h="341629">
                  <a:moveTo>
                    <a:pt x="84034" y="209550"/>
                  </a:moveTo>
                  <a:lnTo>
                    <a:pt x="79966" y="209550"/>
                  </a:lnTo>
                  <a:lnTo>
                    <a:pt x="77255" y="210820"/>
                  </a:lnTo>
                  <a:lnTo>
                    <a:pt x="66202" y="220979"/>
                  </a:lnTo>
                  <a:lnTo>
                    <a:pt x="57265" y="228600"/>
                  </a:lnTo>
                  <a:lnTo>
                    <a:pt x="48836" y="232410"/>
                  </a:lnTo>
                  <a:lnTo>
                    <a:pt x="40661" y="233679"/>
                  </a:lnTo>
                  <a:lnTo>
                    <a:pt x="66954" y="233679"/>
                  </a:lnTo>
                  <a:lnTo>
                    <a:pt x="71833" y="226060"/>
                  </a:lnTo>
                  <a:lnTo>
                    <a:pt x="100975" y="226060"/>
                  </a:lnTo>
                  <a:lnTo>
                    <a:pt x="103009" y="223520"/>
                  </a:lnTo>
                  <a:lnTo>
                    <a:pt x="108431" y="215900"/>
                  </a:lnTo>
                  <a:lnTo>
                    <a:pt x="111142" y="213360"/>
                  </a:lnTo>
                  <a:lnTo>
                    <a:pt x="94877" y="213360"/>
                  </a:lnTo>
                  <a:lnTo>
                    <a:pt x="90810" y="210820"/>
                  </a:lnTo>
                  <a:lnTo>
                    <a:pt x="86744" y="210820"/>
                  </a:lnTo>
                  <a:lnTo>
                    <a:pt x="84034" y="209550"/>
                  </a:lnTo>
                  <a:close/>
                </a:path>
                <a:path w="332104" h="341629">
                  <a:moveTo>
                    <a:pt x="100975" y="226060"/>
                  </a:moveTo>
                  <a:lnTo>
                    <a:pt x="78613" y="226060"/>
                  </a:lnTo>
                  <a:lnTo>
                    <a:pt x="81323" y="228600"/>
                  </a:lnTo>
                  <a:lnTo>
                    <a:pt x="84034" y="228600"/>
                  </a:lnTo>
                  <a:lnTo>
                    <a:pt x="85388" y="229870"/>
                  </a:lnTo>
                  <a:lnTo>
                    <a:pt x="94877" y="229870"/>
                  </a:lnTo>
                  <a:lnTo>
                    <a:pt x="98941" y="228600"/>
                  </a:lnTo>
                  <a:lnTo>
                    <a:pt x="100975" y="226060"/>
                  </a:lnTo>
                  <a:close/>
                </a:path>
                <a:path w="332104" h="341629">
                  <a:moveTo>
                    <a:pt x="216863" y="0"/>
                  </a:moveTo>
                  <a:lnTo>
                    <a:pt x="215510" y="0"/>
                  </a:lnTo>
                  <a:lnTo>
                    <a:pt x="206020" y="8889"/>
                  </a:lnTo>
                  <a:lnTo>
                    <a:pt x="199245" y="12700"/>
                  </a:lnTo>
                  <a:lnTo>
                    <a:pt x="193823" y="16510"/>
                  </a:lnTo>
                  <a:lnTo>
                    <a:pt x="182980" y="21589"/>
                  </a:lnTo>
                  <a:lnTo>
                    <a:pt x="153625" y="36829"/>
                  </a:lnTo>
                  <a:lnTo>
                    <a:pt x="119275" y="63500"/>
                  </a:lnTo>
                  <a:lnTo>
                    <a:pt x="115210" y="72389"/>
                  </a:lnTo>
                  <a:lnTo>
                    <a:pt x="111142" y="78739"/>
                  </a:lnTo>
                  <a:lnTo>
                    <a:pt x="108431" y="96520"/>
                  </a:lnTo>
                  <a:lnTo>
                    <a:pt x="108389" y="97789"/>
                  </a:lnTo>
                  <a:lnTo>
                    <a:pt x="108262" y="101600"/>
                  </a:lnTo>
                  <a:lnTo>
                    <a:pt x="108219" y="102870"/>
                  </a:lnTo>
                  <a:lnTo>
                    <a:pt x="107382" y="114300"/>
                  </a:lnTo>
                  <a:lnTo>
                    <a:pt x="107289" y="115570"/>
                  </a:lnTo>
                  <a:lnTo>
                    <a:pt x="107204" y="118110"/>
                  </a:lnTo>
                  <a:lnTo>
                    <a:pt x="107077" y="180339"/>
                  </a:lnTo>
                  <a:lnTo>
                    <a:pt x="108431" y="190500"/>
                  </a:lnTo>
                  <a:lnTo>
                    <a:pt x="108431" y="196850"/>
                  </a:lnTo>
                  <a:lnTo>
                    <a:pt x="109788" y="199389"/>
                  </a:lnTo>
                  <a:lnTo>
                    <a:pt x="109788" y="203200"/>
                  </a:lnTo>
                  <a:lnTo>
                    <a:pt x="105721" y="209550"/>
                  </a:lnTo>
                  <a:lnTo>
                    <a:pt x="101652" y="213360"/>
                  </a:lnTo>
                  <a:lnTo>
                    <a:pt x="112499" y="213360"/>
                  </a:lnTo>
                  <a:lnTo>
                    <a:pt x="116564" y="219710"/>
                  </a:lnTo>
                  <a:lnTo>
                    <a:pt x="123342" y="224789"/>
                  </a:lnTo>
                  <a:lnTo>
                    <a:pt x="130117" y="228600"/>
                  </a:lnTo>
                  <a:lnTo>
                    <a:pt x="135539" y="226060"/>
                  </a:lnTo>
                  <a:lnTo>
                    <a:pt x="144456" y="223520"/>
                  </a:lnTo>
                  <a:lnTo>
                    <a:pt x="152992" y="217170"/>
                  </a:lnTo>
                  <a:lnTo>
                    <a:pt x="161273" y="208279"/>
                  </a:lnTo>
                  <a:lnTo>
                    <a:pt x="169426" y="195579"/>
                  </a:lnTo>
                  <a:lnTo>
                    <a:pt x="192465" y="195579"/>
                  </a:lnTo>
                  <a:lnTo>
                    <a:pt x="193823" y="194310"/>
                  </a:lnTo>
                  <a:lnTo>
                    <a:pt x="196533" y="193039"/>
                  </a:lnTo>
                  <a:lnTo>
                    <a:pt x="217881" y="193039"/>
                  </a:lnTo>
                  <a:lnTo>
                    <a:pt x="220252" y="191770"/>
                  </a:lnTo>
                  <a:lnTo>
                    <a:pt x="138249" y="191770"/>
                  </a:lnTo>
                  <a:lnTo>
                    <a:pt x="133210" y="189229"/>
                  </a:lnTo>
                  <a:lnTo>
                    <a:pt x="119836" y="110489"/>
                  </a:lnTo>
                  <a:lnTo>
                    <a:pt x="120420" y="97789"/>
                  </a:lnTo>
                  <a:lnTo>
                    <a:pt x="120450" y="96520"/>
                  </a:lnTo>
                  <a:lnTo>
                    <a:pt x="144563" y="57150"/>
                  </a:lnTo>
                  <a:lnTo>
                    <a:pt x="165824" y="45720"/>
                  </a:lnTo>
                  <a:lnTo>
                    <a:pt x="207270" y="19050"/>
                  </a:lnTo>
                  <a:lnTo>
                    <a:pt x="214152" y="11429"/>
                  </a:lnTo>
                  <a:lnTo>
                    <a:pt x="215510" y="10160"/>
                  </a:lnTo>
                  <a:lnTo>
                    <a:pt x="216863" y="7620"/>
                  </a:lnTo>
                  <a:lnTo>
                    <a:pt x="218220" y="2539"/>
                  </a:lnTo>
                  <a:lnTo>
                    <a:pt x="218220" y="1270"/>
                  </a:lnTo>
                  <a:lnTo>
                    <a:pt x="216863" y="0"/>
                  </a:lnTo>
                  <a:close/>
                </a:path>
                <a:path w="332104" h="341629">
                  <a:moveTo>
                    <a:pt x="192465" y="195579"/>
                  </a:moveTo>
                  <a:lnTo>
                    <a:pt x="169426" y="195579"/>
                  </a:lnTo>
                  <a:lnTo>
                    <a:pt x="172137" y="198120"/>
                  </a:lnTo>
                  <a:lnTo>
                    <a:pt x="176201" y="199389"/>
                  </a:lnTo>
                  <a:lnTo>
                    <a:pt x="182980" y="199389"/>
                  </a:lnTo>
                  <a:lnTo>
                    <a:pt x="188401" y="196850"/>
                  </a:lnTo>
                  <a:lnTo>
                    <a:pt x="189755" y="196850"/>
                  </a:lnTo>
                  <a:lnTo>
                    <a:pt x="192465" y="195579"/>
                  </a:lnTo>
                  <a:close/>
                </a:path>
                <a:path w="332104" h="341629">
                  <a:moveTo>
                    <a:pt x="217881" y="193039"/>
                  </a:moveTo>
                  <a:lnTo>
                    <a:pt x="197887" y="193039"/>
                  </a:lnTo>
                  <a:lnTo>
                    <a:pt x="199245" y="194310"/>
                  </a:lnTo>
                  <a:lnTo>
                    <a:pt x="201955" y="195579"/>
                  </a:lnTo>
                  <a:lnTo>
                    <a:pt x="203309" y="196850"/>
                  </a:lnTo>
                  <a:lnTo>
                    <a:pt x="208730" y="196850"/>
                  </a:lnTo>
                  <a:lnTo>
                    <a:pt x="215510" y="194310"/>
                  </a:lnTo>
                  <a:lnTo>
                    <a:pt x="217881" y="193039"/>
                  </a:lnTo>
                  <a:close/>
                </a:path>
                <a:path w="332104" h="341629">
                  <a:moveTo>
                    <a:pt x="176201" y="175260"/>
                  </a:moveTo>
                  <a:lnTo>
                    <a:pt x="174847" y="175260"/>
                  </a:lnTo>
                  <a:lnTo>
                    <a:pt x="164935" y="182879"/>
                  </a:lnTo>
                  <a:lnTo>
                    <a:pt x="155532" y="187960"/>
                  </a:lnTo>
                  <a:lnTo>
                    <a:pt x="146636" y="191770"/>
                  </a:lnTo>
                  <a:lnTo>
                    <a:pt x="220252" y="191770"/>
                  </a:lnTo>
                  <a:lnTo>
                    <a:pt x="224995" y="189229"/>
                  </a:lnTo>
                  <a:lnTo>
                    <a:pt x="227029" y="185420"/>
                  </a:lnTo>
                  <a:lnTo>
                    <a:pt x="182980" y="185420"/>
                  </a:lnTo>
                  <a:lnTo>
                    <a:pt x="181622" y="184150"/>
                  </a:lnTo>
                  <a:lnTo>
                    <a:pt x="178912" y="182879"/>
                  </a:lnTo>
                  <a:lnTo>
                    <a:pt x="177558" y="180339"/>
                  </a:lnTo>
                  <a:lnTo>
                    <a:pt x="177558" y="179070"/>
                  </a:lnTo>
                  <a:lnTo>
                    <a:pt x="176201" y="176529"/>
                  </a:lnTo>
                  <a:lnTo>
                    <a:pt x="176201" y="175260"/>
                  </a:lnTo>
                  <a:close/>
                </a:path>
                <a:path w="332104" h="341629">
                  <a:moveTo>
                    <a:pt x="235839" y="163829"/>
                  </a:moveTo>
                  <a:lnTo>
                    <a:pt x="234485" y="165100"/>
                  </a:lnTo>
                  <a:lnTo>
                    <a:pt x="230417" y="172720"/>
                  </a:lnTo>
                  <a:lnTo>
                    <a:pt x="226353" y="176529"/>
                  </a:lnTo>
                  <a:lnTo>
                    <a:pt x="218220" y="181610"/>
                  </a:lnTo>
                  <a:lnTo>
                    <a:pt x="214152" y="182879"/>
                  </a:lnTo>
                  <a:lnTo>
                    <a:pt x="230417" y="182879"/>
                  </a:lnTo>
                  <a:lnTo>
                    <a:pt x="238550" y="187960"/>
                  </a:lnTo>
                  <a:lnTo>
                    <a:pt x="249396" y="187960"/>
                  </a:lnTo>
                  <a:lnTo>
                    <a:pt x="257529" y="184150"/>
                  </a:lnTo>
                  <a:lnTo>
                    <a:pt x="261573" y="181610"/>
                  </a:lnTo>
                  <a:lnTo>
                    <a:pt x="267524" y="179070"/>
                  </a:lnTo>
                  <a:lnTo>
                    <a:pt x="275254" y="173989"/>
                  </a:lnTo>
                  <a:lnTo>
                    <a:pt x="245328" y="173989"/>
                  </a:lnTo>
                  <a:lnTo>
                    <a:pt x="243974" y="172720"/>
                  </a:lnTo>
                  <a:lnTo>
                    <a:pt x="239906" y="172720"/>
                  </a:lnTo>
                  <a:lnTo>
                    <a:pt x="238550" y="171450"/>
                  </a:lnTo>
                  <a:lnTo>
                    <a:pt x="238550" y="168910"/>
                  </a:lnTo>
                  <a:lnTo>
                    <a:pt x="237196" y="167639"/>
                  </a:lnTo>
                  <a:lnTo>
                    <a:pt x="237196" y="165100"/>
                  </a:lnTo>
                  <a:lnTo>
                    <a:pt x="235839" y="163829"/>
                  </a:lnTo>
                  <a:close/>
                </a:path>
                <a:path w="332104" h="341629">
                  <a:moveTo>
                    <a:pt x="210088" y="172720"/>
                  </a:moveTo>
                  <a:lnTo>
                    <a:pt x="207377" y="173989"/>
                  </a:lnTo>
                  <a:lnTo>
                    <a:pt x="197887" y="181610"/>
                  </a:lnTo>
                  <a:lnTo>
                    <a:pt x="193823" y="184150"/>
                  </a:lnTo>
                  <a:lnTo>
                    <a:pt x="189755" y="185420"/>
                  </a:lnTo>
                  <a:lnTo>
                    <a:pt x="227029" y="185420"/>
                  </a:lnTo>
                  <a:lnTo>
                    <a:pt x="227707" y="184150"/>
                  </a:lnTo>
                  <a:lnTo>
                    <a:pt x="230417" y="182879"/>
                  </a:lnTo>
                  <a:lnTo>
                    <a:pt x="214152" y="182879"/>
                  </a:lnTo>
                  <a:lnTo>
                    <a:pt x="210088" y="180339"/>
                  </a:lnTo>
                  <a:lnTo>
                    <a:pt x="210088" y="176529"/>
                  </a:lnTo>
                  <a:lnTo>
                    <a:pt x="211442" y="175260"/>
                  </a:lnTo>
                  <a:lnTo>
                    <a:pt x="210088" y="172720"/>
                  </a:lnTo>
                  <a:close/>
                </a:path>
                <a:path w="332104" h="341629">
                  <a:moveTo>
                    <a:pt x="299545" y="119379"/>
                  </a:moveTo>
                  <a:lnTo>
                    <a:pt x="262950" y="119379"/>
                  </a:lnTo>
                  <a:lnTo>
                    <a:pt x="267014" y="120650"/>
                  </a:lnTo>
                  <a:lnTo>
                    <a:pt x="271082" y="120650"/>
                  </a:lnTo>
                  <a:lnTo>
                    <a:pt x="281926" y="130810"/>
                  </a:lnTo>
                  <a:lnTo>
                    <a:pt x="285991" y="133350"/>
                  </a:lnTo>
                  <a:lnTo>
                    <a:pt x="288701" y="137160"/>
                  </a:lnTo>
                  <a:lnTo>
                    <a:pt x="294123" y="139700"/>
                  </a:lnTo>
                  <a:lnTo>
                    <a:pt x="298190" y="143510"/>
                  </a:lnTo>
                  <a:lnTo>
                    <a:pt x="302254" y="144779"/>
                  </a:lnTo>
                  <a:lnTo>
                    <a:pt x="295480" y="151129"/>
                  </a:lnTo>
                  <a:lnTo>
                    <a:pt x="288701" y="154939"/>
                  </a:lnTo>
                  <a:lnTo>
                    <a:pt x="283279" y="157479"/>
                  </a:lnTo>
                  <a:lnTo>
                    <a:pt x="277858" y="161289"/>
                  </a:lnTo>
                  <a:lnTo>
                    <a:pt x="271082" y="165100"/>
                  </a:lnTo>
                  <a:lnTo>
                    <a:pt x="265661" y="168910"/>
                  </a:lnTo>
                  <a:lnTo>
                    <a:pt x="260239" y="170179"/>
                  </a:lnTo>
                  <a:lnTo>
                    <a:pt x="248039" y="173989"/>
                  </a:lnTo>
                  <a:lnTo>
                    <a:pt x="275254" y="173989"/>
                  </a:lnTo>
                  <a:lnTo>
                    <a:pt x="292706" y="163829"/>
                  </a:lnTo>
                  <a:lnTo>
                    <a:pt x="300393" y="160020"/>
                  </a:lnTo>
                  <a:lnTo>
                    <a:pt x="307318" y="156210"/>
                  </a:lnTo>
                  <a:lnTo>
                    <a:pt x="313098" y="153670"/>
                  </a:lnTo>
                  <a:lnTo>
                    <a:pt x="321231" y="149860"/>
                  </a:lnTo>
                  <a:lnTo>
                    <a:pt x="326652" y="148589"/>
                  </a:lnTo>
                  <a:lnTo>
                    <a:pt x="330720" y="144779"/>
                  </a:lnTo>
                  <a:lnTo>
                    <a:pt x="332074" y="144779"/>
                  </a:lnTo>
                  <a:lnTo>
                    <a:pt x="332074" y="143510"/>
                  </a:lnTo>
                  <a:lnTo>
                    <a:pt x="330720" y="142239"/>
                  </a:lnTo>
                  <a:lnTo>
                    <a:pt x="318352" y="133350"/>
                  </a:lnTo>
                  <a:lnTo>
                    <a:pt x="313375" y="130810"/>
                  </a:lnTo>
                  <a:lnTo>
                    <a:pt x="309034" y="128270"/>
                  </a:lnTo>
                  <a:lnTo>
                    <a:pt x="299545" y="119379"/>
                  </a:lnTo>
                  <a:close/>
                </a:path>
                <a:path w="332104" h="341629">
                  <a:moveTo>
                    <a:pt x="276504" y="105410"/>
                  </a:moveTo>
                  <a:lnTo>
                    <a:pt x="269133" y="106679"/>
                  </a:lnTo>
                  <a:lnTo>
                    <a:pt x="261254" y="110489"/>
                  </a:lnTo>
                  <a:lnTo>
                    <a:pt x="252868" y="116839"/>
                  </a:lnTo>
                  <a:lnTo>
                    <a:pt x="243974" y="127000"/>
                  </a:lnTo>
                  <a:lnTo>
                    <a:pt x="243974" y="129539"/>
                  </a:lnTo>
                  <a:lnTo>
                    <a:pt x="245328" y="130810"/>
                  </a:lnTo>
                  <a:lnTo>
                    <a:pt x="248039" y="130810"/>
                  </a:lnTo>
                  <a:lnTo>
                    <a:pt x="250750" y="129539"/>
                  </a:lnTo>
                  <a:lnTo>
                    <a:pt x="256171" y="123189"/>
                  </a:lnTo>
                  <a:lnTo>
                    <a:pt x="260239" y="120650"/>
                  </a:lnTo>
                  <a:lnTo>
                    <a:pt x="262950" y="119379"/>
                  </a:lnTo>
                  <a:lnTo>
                    <a:pt x="299545" y="119379"/>
                  </a:lnTo>
                  <a:lnTo>
                    <a:pt x="294123" y="114300"/>
                  </a:lnTo>
                  <a:lnTo>
                    <a:pt x="287347" y="110489"/>
                  </a:lnTo>
                  <a:lnTo>
                    <a:pt x="276504" y="105410"/>
                  </a:lnTo>
                  <a:close/>
                </a:path>
                <a:path w="332104" h="341629">
                  <a:moveTo>
                    <a:pt x="277858" y="268057"/>
                  </a:moveTo>
                  <a:lnTo>
                    <a:pt x="276504" y="268057"/>
                  </a:lnTo>
                  <a:lnTo>
                    <a:pt x="258883" y="288386"/>
                  </a:lnTo>
                  <a:lnTo>
                    <a:pt x="257529" y="289742"/>
                  </a:lnTo>
                  <a:lnTo>
                    <a:pt x="258883" y="292454"/>
                  </a:lnTo>
                  <a:lnTo>
                    <a:pt x="264304" y="297875"/>
                  </a:lnTo>
                  <a:lnTo>
                    <a:pt x="267014" y="299229"/>
                  </a:lnTo>
                  <a:lnTo>
                    <a:pt x="269726" y="301939"/>
                  </a:lnTo>
                  <a:lnTo>
                    <a:pt x="271082" y="304651"/>
                  </a:lnTo>
                  <a:lnTo>
                    <a:pt x="272436" y="304651"/>
                  </a:lnTo>
                  <a:lnTo>
                    <a:pt x="275148" y="306007"/>
                  </a:lnTo>
                  <a:lnTo>
                    <a:pt x="276504" y="307361"/>
                  </a:lnTo>
                  <a:lnTo>
                    <a:pt x="279215" y="308719"/>
                  </a:lnTo>
                  <a:lnTo>
                    <a:pt x="280569" y="308719"/>
                  </a:lnTo>
                  <a:lnTo>
                    <a:pt x="280569" y="307361"/>
                  </a:lnTo>
                  <a:lnTo>
                    <a:pt x="281926" y="307361"/>
                  </a:lnTo>
                  <a:lnTo>
                    <a:pt x="295480" y="291096"/>
                  </a:lnTo>
                  <a:lnTo>
                    <a:pt x="296833" y="291096"/>
                  </a:lnTo>
                  <a:lnTo>
                    <a:pt x="296833" y="289742"/>
                  </a:lnTo>
                  <a:lnTo>
                    <a:pt x="298190" y="288386"/>
                  </a:lnTo>
                  <a:lnTo>
                    <a:pt x="298190" y="285675"/>
                  </a:lnTo>
                  <a:lnTo>
                    <a:pt x="292155" y="280063"/>
                  </a:lnTo>
                  <a:lnTo>
                    <a:pt x="286500" y="275340"/>
                  </a:lnTo>
                  <a:lnTo>
                    <a:pt x="281607" y="271381"/>
                  </a:lnTo>
                  <a:lnTo>
                    <a:pt x="277858" y="268057"/>
                  </a:lnTo>
                  <a:close/>
                </a:path>
                <a:path w="332104" h="341629">
                  <a:moveTo>
                    <a:pt x="84536" y="322272"/>
                  </a:moveTo>
                  <a:lnTo>
                    <a:pt x="40661" y="322272"/>
                  </a:lnTo>
                  <a:lnTo>
                    <a:pt x="42015" y="324984"/>
                  </a:lnTo>
                  <a:lnTo>
                    <a:pt x="46083" y="329048"/>
                  </a:lnTo>
                  <a:lnTo>
                    <a:pt x="48793" y="330405"/>
                  </a:lnTo>
                  <a:lnTo>
                    <a:pt x="51504" y="333115"/>
                  </a:lnTo>
                  <a:lnTo>
                    <a:pt x="54215" y="334469"/>
                  </a:lnTo>
                  <a:lnTo>
                    <a:pt x="59636" y="339891"/>
                  </a:lnTo>
                  <a:lnTo>
                    <a:pt x="63701" y="341249"/>
                  </a:lnTo>
                  <a:lnTo>
                    <a:pt x="67769" y="341249"/>
                  </a:lnTo>
                  <a:lnTo>
                    <a:pt x="73593" y="334619"/>
                  </a:lnTo>
                  <a:lnTo>
                    <a:pt x="78781" y="328880"/>
                  </a:lnTo>
                  <a:lnTo>
                    <a:pt x="83207" y="323903"/>
                  </a:lnTo>
                  <a:lnTo>
                    <a:pt x="84536" y="322272"/>
                  </a:lnTo>
                  <a:close/>
                </a:path>
                <a:path w="332104" h="341629">
                  <a:moveTo>
                    <a:pt x="21685" y="296518"/>
                  </a:moveTo>
                  <a:lnTo>
                    <a:pt x="20328" y="296518"/>
                  </a:lnTo>
                  <a:lnTo>
                    <a:pt x="0" y="319562"/>
                  </a:lnTo>
                  <a:lnTo>
                    <a:pt x="0" y="320916"/>
                  </a:lnTo>
                  <a:lnTo>
                    <a:pt x="5421" y="327694"/>
                  </a:lnTo>
                  <a:lnTo>
                    <a:pt x="9485" y="331759"/>
                  </a:lnTo>
                  <a:lnTo>
                    <a:pt x="13553" y="334469"/>
                  </a:lnTo>
                  <a:lnTo>
                    <a:pt x="18975" y="338537"/>
                  </a:lnTo>
                  <a:lnTo>
                    <a:pt x="21685" y="339891"/>
                  </a:lnTo>
                  <a:lnTo>
                    <a:pt x="25750" y="339891"/>
                  </a:lnTo>
                  <a:lnTo>
                    <a:pt x="27106" y="338537"/>
                  </a:lnTo>
                  <a:lnTo>
                    <a:pt x="40661" y="322272"/>
                  </a:lnTo>
                  <a:lnTo>
                    <a:pt x="84536" y="322272"/>
                  </a:lnTo>
                  <a:lnTo>
                    <a:pt x="86744" y="319562"/>
                  </a:lnTo>
                  <a:lnTo>
                    <a:pt x="86744" y="316851"/>
                  </a:lnTo>
                  <a:lnTo>
                    <a:pt x="85151" y="315494"/>
                  </a:lnTo>
                  <a:lnTo>
                    <a:pt x="46083" y="315494"/>
                  </a:lnTo>
                  <a:lnTo>
                    <a:pt x="37124" y="308908"/>
                  </a:lnTo>
                  <a:lnTo>
                    <a:pt x="30325" y="303465"/>
                  </a:lnTo>
                  <a:lnTo>
                    <a:pt x="25306" y="299293"/>
                  </a:lnTo>
                  <a:lnTo>
                    <a:pt x="21685" y="296518"/>
                  </a:lnTo>
                  <a:close/>
                </a:path>
                <a:path w="332104" h="341629">
                  <a:moveTo>
                    <a:pt x="63701" y="297875"/>
                  </a:moveTo>
                  <a:lnTo>
                    <a:pt x="62348" y="297875"/>
                  </a:lnTo>
                  <a:lnTo>
                    <a:pt x="46083" y="315494"/>
                  </a:lnTo>
                  <a:lnTo>
                    <a:pt x="85151" y="315494"/>
                  </a:lnTo>
                  <a:lnTo>
                    <a:pt x="79903" y="311027"/>
                  </a:lnTo>
                  <a:lnTo>
                    <a:pt x="73697" y="305838"/>
                  </a:lnTo>
                  <a:lnTo>
                    <a:pt x="68255" y="301411"/>
                  </a:lnTo>
                  <a:lnTo>
                    <a:pt x="63701" y="29787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336562" y="5563372"/>
              <a:ext cx="152822" cy="188401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6219993" y="5501018"/>
              <a:ext cx="82680" cy="229068"/>
            </a:xfrm>
            <a:prstGeom prst="rect">
              <a:avLst/>
            </a:prstGeom>
          </p:spPr>
        </p:pic>
      </p:grpSp>
      <p:pic>
        <p:nvPicPr>
          <p:cNvPr id="63" name="object 63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3107955" y="5438670"/>
            <a:ext cx="3028003" cy="382230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4097412" y="5887313"/>
            <a:ext cx="7705551" cy="885680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323308" y="6831703"/>
            <a:ext cx="4478298" cy="436656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7286957" y="7366125"/>
            <a:ext cx="4514648" cy="357544"/>
          </a:xfrm>
          <a:prstGeom prst="rect">
            <a:avLst/>
          </a:prstGeom>
        </p:spPr>
      </p:pic>
      <p:sp>
        <p:nvSpPr>
          <p:cNvPr id="67" name="object 67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240" y="1806055"/>
            <a:ext cx="5884358" cy="636163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47721" y="1832391"/>
            <a:ext cx="5872071" cy="6335302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5" name="object 5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50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81291" y="1461945"/>
            <a:ext cx="6054725" cy="6706234"/>
          </a:xfrm>
          <a:custGeom>
            <a:avLst/>
            <a:gdLst/>
            <a:ahLst/>
            <a:cxnLst/>
            <a:rect l="l" t="t" r="r" b="b"/>
            <a:pathLst>
              <a:path w="6054725" h="6706234">
                <a:moveTo>
                  <a:pt x="0" y="0"/>
                </a:moveTo>
                <a:lnTo>
                  <a:pt x="6054242" y="0"/>
                </a:lnTo>
                <a:lnTo>
                  <a:pt x="6054242" y="6705748"/>
                </a:lnTo>
                <a:lnTo>
                  <a:pt x="0" y="6705748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56630" y="1461945"/>
            <a:ext cx="6054725" cy="6706234"/>
          </a:xfrm>
          <a:custGeom>
            <a:avLst/>
            <a:gdLst/>
            <a:ahLst/>
            <a:cxnLst/>
            <a:rect l="l" t="t" r="r" b="b"/>
            <a:pathLst>
              <a:path w="6054725" h="6706234">
                <a:moveTo>
                  <a:pt x="0" y="0"/>
                </a:moveTo>
                <a:lnTo>
                  <a:pt x="6054242" y="0"/>
                </a:lnTo>
                <a:lnTo>
                  <a:pt x="6054242" y="6705748"/>
                </a:lnTo>
                <a:lnTo>
                  <a:pt x="0" y="6705748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875649" y="575830"/>
            <a:ext cx="647700" cy="588010"/>
          </a:xfrm>
          <a:custGeom>
            <a:avLst/>
            <a:gdLst/>
            <a:ahLst/>
            <a:cxnLst/>
            <a:rect l="l" t="t" r="r" b="b"/>
            <a:pathLst>
              <a:path w="647700" h="588010">
                <a:moveTo>
                  <a:pt x="235153" y="7772"/>
                </a:moveTo>
                <a:lnTo>
                  <a:pt x="233210" y="1943"/>
                </a:lnTo>
                <a:lnTo>
                  <a:pt x="229323" y="0"/>
                </a:lnTo>
                <a:lnTo>
                  <a:pt x="225425" y="0"/>
                </a:lnTo>
                <a:lnTo>
                  <a:pt x="217639" y="5829"/>
                </a:lnTo>
                <a:lnTo>
                  <a:pt x="211810" y="11671"/>
                </a:lnTo>
                <a:lnTo>
                  <a:pt x="209867" y="15557"/>
                </a:lnTo>
                <a:lnTo>
                  <a:pt x="200647" y="26962"/>
                </a:lnTo>
                <a:lnTo>
                  <a:pt x="190169" y="38176"/>
                </a:lnTo>
                <a:lnTo>
                  <a:pt x="177850" y="49758"/>
                </a:lnTo>
                <a:lnTo>
                  <a:pt x="163169" y="62242"/>
                </a:lnTo>
                <a:lnTo>
                  <a:pt x="142379" y="79324"/>
                </a:lnTo>
                <a:lnTo>
                  <a:pt x="126695" y="92405"/>
                </a:lnTo>
                <a:lnTo>
                  <a:pt x="116116" y="101092"/>
                </a:lnTo>
                <a:lnTo>
                  <a:pt x="110642" y="105041"/>
                </a:lnTo>
                <a:lnTo>
                  <a:pt x="84048" y="131279"/>
                </a:lnTo>
                <a:lnTo>
                  <a:pt x="62738" y="154406"/>
                </a:lnTo>
                <a:lnTo>
                  <a:pt x="46901" y="174256"/>
                </a:lnTo>
                <a:lnTo>
                  <a:pt x="36715" y="190639"/>
                </a:lnTo>
                <a:lnTo>
                  <a:pt x="32677" y="194691"/>
                </a:lnTo>
                <a:lnTo>
                  <a:pt x="32727" y="198666"/>
                </a:lnTo>
                <a:lnTo>
                  <a:pt x="32829" y="206209"/>
                </a:lnTo>
                <a:lnTo>
                  <a:pt x="25044" y="206209"/>
                </a:lnTo>
                <a:lnTo>
                  <a:pt x="25044" y="204266"/>
                </a:lnTo>
                <a:lnTo>
                  <a:pt x="27000" y="204266"/>
                </a:lnTo>
                <a:lnTo>
                  <a:pt x="27000" y="200367"/>
                </a:lnTo>
                <a:lnTo>
                  <a:pt x="32677" y="194691"/>
                </a:lnTo>
                <a:lnTo>
                  <a:pt x="32562" y="186601"/>
                </a:lnTo>
                <a:lnTo>
                  <a:pt x="32524" y="172402"/>
                </a:lnTo>
                <a:lnTo>
                  <a:pt x="33807" y="142976"/>
                </a:lnTo>
                <a:lnTo>
                  <a:pt x="36664" y="109359"/>
                </a:lnTo>
                <a:lnTo>
                  <a:pt x="40589" y="74104"/>
                </a:lnTo>
                <a:lnTo>
                  <a:pt x="40614" y="68084"/>
                </a:lnTo>
                <a:lnTo>
                  <a:pt x="36715" y="66141"/>
                </a:lnTo>
                <a:lnTo>
                  <a:pt x="28943" y="66141"/>
                </a:lnTo>
                <a:lnTo>
                  <a:pt x="11430" y="103098"/>
                </a:lnTo>
                <a:lnTo>
                  <a:pt x="6654" y="114376"/>
                </a:lnTo>
                <a:lnTo>
                  <a:pt x="3886" y="124739"/>
                </a:lnTo>
                <a:lnTo>
                  <a:pt x="2946" y="134010"/>
                </a:lnTo>
                <a:lnTo>
                  <a:pt x="3644" y="142011"/>
                </a:lnTo>
                <a:lnTo>
                  <a:pt x="3606" y="154749"/>
                </a:lnTo>
                <a:lnTo>
                  <a:pt x="3403" y="168516"/>
                </a:lnTo>
                <a:lnTo>
                  <a:pt x="2933" y="183134"/>
                </a:lnTo>
                <a:lnTo>
                  <a:pt x="2819" y="186753"/>
                </a:lnTo>
                <a:lnTo>
                  <a:pt x="2197" y="198666"/>
                </a:lnTo>
                <a:lnTo>
                  <a:pt x="685" y="225907"/>
                </a:lnTo>
                <a:lnTo>
                  <a:pt x="571" y="227787"/>
                </a:lnTo>
                <a:lnTo>
                  <a:pt x="0" y="245605"/>
                </a:lnTo>
                <a:lnTo>
                  <a:pt x="63" y="297637"/>
                </a:lnTo>
                <a:lnTo>
                  <a:pt x="533" y="306158"/>
                </a:lnTo>
                <a:lnTo>
                  <a:pt x="571" y="306857"/>
                </a:lnTo>
                <a:lnTo>
                  <a:pt x="5651" y="346710"/>
                </a:lnTo>
                <a:lnTo>
                  <a:pt x="27419" y="383298"/>
                </a:lnTo>
                <a:lnTo>
                  <a:pt x="44500" y="391020"/>
                </a:lnTo>
                <a:lnTo>
                  <a:pt x="48387" y="392963"/>
                </a:lnTo>
                <a:lnTo>
                  <a:pt x="54229" y="392963"/>
                </a:lnTo>
                <a:lnTo>
                  <a:pt x="68059" y="391515"/>
                </a:lnTo>
                <a:lnTo>
                  <a:pt x="103314" y="361899"/>
                </a:lnTo>
                <a:lnTo>
                  <a:pt x="114541" y="330720"/>
                </a:lnTo>
                <a:lnTo>
                  <a:pt x="117513" y="322935"/>
                </a:lnTo>
                <a:lnTo>
                  <a:pt x="130683" y="282079"/>
                </a:lnTo>
                <a:lnTo>
                  <a:pt x="133070" y="269227"/>
                </a:lnTo>
                <a:lnTo>
                  <a:pt x="133184" y="268465"/>
                </a:lnTo>
                <a:lnTo>
                  <a:pt x="133629" y="265264"/>
                </a:lnTo>
                <a:lnTo>
                  <a:pt x="133997" y="258737"/>
                </a:lnTo>
                <a:lnTo>
                  <a:pt x="132930" y="246329"/>
                </a:lnTo>
                <a:lnTo>
                  <a:pt x="108915" y="210223"/>
                </a:lnTo>
                <a:lnTo>
                  <a:pt x="100914" y="206298"/>
                </a:lnTo>
                <a:lnTo>
                  <a:pt x="100914" y="291807"/>
                </a:lnTo>
                <a:lnTo>
                  <a:pt x="100914" y="293751"/>
                </a:lnTo>
                <a:lnTo>
                  <a:pt x="65900" y="322935"/>
                </a:lnTo>
                <a:lnTo>
                  <a:pt x="56388" y="320687"/>
                </a:lnTo>
                <a:lnTo>
                  <a:pt x="48145" y="316611"/>
                </a:lnTo>
                <a:lnTo>
                  <a:pt x="41008" y="310349"/>
                </a:lnTo>
                <a:lnTo>
                  <a:pt x="34772" y="301536"/>
                </a:lnTo>
                <a:lnTo>
                  <a:pt x="30886" y="293751"/>
                </a:lnTo>
                <a:lnTo>
                  <a:pt x="30886" y="285965"/>
                </a:lnTo>
                <a:lnTo>
                  <a:pt x="69799" y="268465"/>
                </a:lnTo>
                <a:lnTo>
                  <a:pt x="79006" y="271780"/>
                </a:lnTo>
                <a:lnTo>
                  <a:pt x="86575" y="275996"/>
                </a:lnTo>
                <a:lnTo>
                  <a:pt x="93040" y="281317"/>
                </a:lnTo>
                <a:lnTo>
                  <a:pt x="98971" y="287921"/>
                </a:lnTo>
                <a:lnTo>
                  <a:pt x="100914" y="291807"/>
                </a:lnTo>
                <a:lnTo>
                  <a:pt x="100914" y="206298"/>
                </a:lnTo>
                <a:lnTo>
                  <a:pt x="100736" y="206209"/>
                </a:lnTo>
                <a:lnTo>
                  <a:pt x="97751" y="204749"/>
                </a:lnTo>
                <a:lnTo>
                  <a:pt x="84785" y="201460"/>
                </a:lnTo>
                <a:lnTo>
                  <a:pt x="69799" y="200367"/>
                </a:lnTo>
                <a:lnTo>
                  <a:pt x="54698" y="200367"/>
                </a:lnTo>
                <a:lnTo>
                  <a:pt x="52527" y="202895"/>
                </a:lnTo>
                <a:lnTo>
                  <a:pt x="50342" y="206209"/>
                </a:lnTo>
                <a:lnTo>
                  <a:pt x="48387" y="202323"/>
                </a:lnTo>
                <a:lnTo>
                  <a:pt x="54229" y="200367"/>
                </a:lnTo>
                <a:lnTo>
                  <a:pt x="54698" y="200367"/>
                </a:lnTo>
                <a:lnTo>
                  <a:pt x="56172" y="198666"/>
                </a:lnTo>
                <a:lnTo>
                  <a:pt x="61277" y="193344"/>
                </a:lnTo>
                <a:lnTo>
                  <a:pt x="67843" y="186753"/>
                </a:lnTo>
                <a:lnTo>
                  <a:pt x="73317" y="183134"/>
                </a:lnTo>
                <a:lnTo>
                  <a:pt x="86817" y="172402"/>
                </a:lnTo>
                <a:lnTo>
                  <a:pt x="158673" y="113220"/>
                </a:lnTo>
                <a:lnTo>
                  <a:pt x="193687" y="81915"/>
                </a:lnTo>
                <a:lnTo>
                  <a:pt x="222999" y="42062"/>
                </a:lnTo>
                <a:lnTo>
                  <a:pt x="235153" y="17500"/>
                </a:lnTo>
                <a:lnTo>
                  <a:pt x="235153" y="7772"/>
                </a:lnTo>
                <a:close/>
              </a:path>
              <a:path w="647700" h="588010">
                <a:moveTo>
                  <a:pt x="368007" y="542429"/>
                </a:moveTo>
                <a:lnTo>
                  <a:pt x="354926" y="531825"/>
                </a:lnTo>
                <a:lnTo>
                  <a:pt x="344157" y="522820"/>
                </a:lnTo>
                <a:lnTo>
                  <a:pt x="335864" y="515594"/>
                </a:lnTo>
                <a:lnTo>
                  <a:pt x="330225" y="510311"/>
                </a:lnTo>
                <a:lnTo>
                  <a:pt x="320776" y="508419"/>
                </a:lnTo>
                <a:lnTo>
                  <a:pt x="310921" y="520763"/>
                </a:lnTo>
                <a:lnTo>
                  <a:pt x="301409" y="532041"/>
                </a:lnTo>
                <a:lnTo>
                  <a:pt x="292608" y="541896"/>
                </a:lnTo>
                <a:lnTo>
                  <a:pt x="284886" y="549986"/>
                </a:lnTo>
                <a:lnTo>
                  <a:pt x="284886" y="553758"/>
                </a:lnTo>
                <a:lnTo>
                  <a:pt x="286766" y="559422"/>
                </a:lnTo>
                <a:lnTo>
                  <a:pt x="292430" y="565099"/>
                </a:lnTo>
                <a:lnTo>
                  <a:pt x="298107" y="568871"/>
                </a:lnTo>
                <a:lnTo>
                  <a:pt x="309435" y="580212"/>
                </a:lnTo>
                <a:lnTo>
                  <a:pt x="316992" y="585876"/>
                </a:lnTo>
                <a:lnTo>
                  <a:pt x="324561" y="587768"/>
                </a:lnTo>
                <a:lnTo>
                  <a:pt x="332117" y="587768"/>
                </a:lnTo>
                <a:lnTo>
                  <a:pt x="343801" y="576846"/>
                </a:lnTo>
                <a:lnTo>
                  <a:pt x="353364" y="566978"/>
                </a:lnTo>
                <a:lnTo>
                  <a:pt x="360807" y="558546"/>
                </a:lnTo>
                <a:lnTo>
                  <a:pt x="366115" y="551865"/>
                </a:lnTo>
                <a:lnTo>
                  <a:pt x="368007" y="542429"/>
                </a:lnTo>
                <a:close/>
              </a:path>
              <a:path w="647700" h="588010">
                <a:moveTo>
                  <a:pt x="409575" y="468744"/>
                </a:moveTo>
                <a:lnTo>
                  <a:pt x="407682" y="466852"/>
                </a:lnTo>
                <a:lnTo>
                  <a:pt x="402437" y="463080"/>
                </a:lnTo>
                <a:lnTo>
                  <a:pt x="398818" y="460476"/>
                </a:lnTo>
                <a:lnTo>
                  <a:pt x="389255" y="452691"/>
                </a:lnTo>
                <a:lnTo>
                  <a:pt x="378993" y="443471"/>
                </a:lnTo>
                <a:lnTo>
                  <a:pt x="368007" y="432854"/>
                </a:lnTo>
                <a:lnTo>
                  <a:pt x="358559" y="432854"/>
                </a:lnTo>
                <a:lnTo>
                  <a:pt x="332879" y="462191"/>
                </a:lnTo>
                <a:lnTo>
                  <a:pt x="333997" y="463080"/>
                </a:lnTo>
                <a:lnTo>
                  <a:pt x="332117" y="463080"/>
                </a:lnTo>
                <a:lnTo>
                  <a:pt x="332879" y="462191"/>
                </a:lnTo>
                <a:lnTo>
                  <a:pt x="321957" y="453542"/>
                </a:lnTo>
                <a:lnTo>
                  <a:pt x="294322" y="430961"/>
                </a:lnTo>
                <a:lnTo>
                  <a:pt x="286766" y="430961"/>
                </a:lnTo>
                <a:lnTo>
                  <a:pt x="250875" y="470636"/>
                </a:lnTo>
                <a:lnTo>
                  <a:pt x="247103" y="478193"/>
                </a:lnTo>
                <a:lnTo>
                  <a:pt x="256628" y="488784"/>
                </a:lnTo>
                <a:lnTo>
                  <a:pt x="265277" y="497789"/>
                </a:lnTo>
                <a:lnTo>
                  <a:pt x="272872" y="505028"/>
                </a:lnTo>
                <a:lnTo>
                  <a:pt x="279209" y="510311"/>
                </a:lnTo>
                <a:lnTo>
                  <a:pt x="281101" y="510311"/>
                </a:lnTo>
                <a:lnTo>
                  <a:pt x="282994" y="512191"/>
                </a:lnTo>
                <a:lnTo>
                  <a:pt x="284886" y="512191"/>
                </a:lnTo>
                <a:lnTo>
                  <a:pt x="288658" y="514083"/>
                </a:lnTo>
                <a:lnTo>
                  <a:pt x="290550" y="515975"/>
                </a:lnTo>
                <a:lnTo>
                  <a:pt x="296214" y="515975"/>
                </a:lnTo>
                <a:lnTo>
                  <a:pt x="298107" y="514083"/>
                </a:lnTo>
                <a:lnTo>
                  <a:pt x="301879" y="512191"/>
                </a:lnTo>
                <a:lnTo>
                  <a:pt x="310769" y="504075"/>
                </a:lnTo>
                <a:lnTo>
                  <a:pt x="317703" y="496849"/>
                </a:lnTo>
                <a:lnTo>
                  <a:pt x="322872" y="490677"/>
                </a:lnTo>
                <a:lnTo>
                  <a:pt x="326440" y="485749"/>
                </a:lnTo>
                <a:lnTo>
                  <a:pt x="332105" y="493572"/>
                </a:lnTo>
                <a:lnTo>
                  <a:pt x="366115" y="517867"/>
                </a:lnTo>
                <a:lnTo>
                  <a:pt x="371779" y="517867"/>
                </a:lnTo>
                <a:lnTo>
                  <a:pt x="401472" y="485749"/>
                </a:lnTo>
                <a:lnTo>
                  <a:pt x="409575" y="472528"/>
                </a:lnTo>
                <a:lnTo>
                  <a:pt x="409575" y="468744"/>
                </a:lnTo>
                <a:close/>
              </a:path>
              <a:path w="647700" h="588010">
                <a:moveTo>
                  <a:pt x="494588" y="211810"/>
                </a:moveTo>
                <a:lnTo>
                  <a:pt x="481444" y="200888"/>
                </a:lnTo>
                <a:lnTo>
                  <a:pt x="470268" y="191033"/>
                </a:lnTo>
                <a:lnTo>
                  <a:pt x="460844" y="182587"/>
                </a:lnTo>
                <a:lnTo>
                  <a:pt x="453021" y="175920"/>
                </a:lnTo>
                <a:lnTo>
                  <a:pt x="445465" y="174028"/>
                </a:lnTo>
                <a:lnTo>
                  <a:pt x="405790" y="215595"/>
                </a:lnTo>
                <a:lnTo>
                  <a:pt x="405790" y="221259"/>
                </a:lnTo>
                <a:lnTo>
                  <a:pt x="413931" y="231559"/>
                </a:lnTo>
                <a:lnTo>
                  <a:pt x="421373" y="239915"/>
                </a:lnTo>
                <a:lnTo>
                  <a:pt x="428104" y="246494"/>
                </a:lnTo>
                <a:lnTo>
                  <a:pt x="434124" y="251485"/>
                </a:lnTo>
                <a:lnTo>
                  <a:pt x="436016" y="253377"/>
                </a:lnTo>
                <a:lnTo>
                  <a:pt x="443572" y="257149"/>
                </a:lnTo>
                <a:lnTo>
                  <a:pt x="445465" y="259041"/>
                </a:lnTo>
                <a:lnTo>
                  <a:pt x="454914" y="259041"/>
                </a:lnTo>
                <a:lnTo>
                  <a:pt x="466928" y="247002"/>
                </a:lnTo>
                <a:lnTo>
                  <a:pt x="477342" y="236372"/>
                </a:lnTo>
                <a:lnTo>
                  <a:pt x="485990" y="227164"/>
                </a:lnTo>
                <a:lnTo>
                  <a:pt x="492696" y="219367"/>
                </a:lnTo>
                <a:lnTo>
                  <a:pt x="494588" y="211810"/>
                </a:lnTo>
                <a:close/>
              </a:path>
              <a:path w="647700" h="588010">
                <a:moveTo>
                  <a:pt x="647611" y="334606"/>
                </a:moveTo>
                <a:lnTo>
                  <a:pt x="643826" y="330835"/>
                </a:lnTo>
                <a:lnTo>
                  <a:pt x="638162" y="330835"/>
                </a:lnTo>
                <a:lnTo>
                  <a:pt x="471906" y="334606"/>
                </a:lnTo>
                <a:lnTo>
                  <a:pt x="309435" y="330835"/>
                </a:lnTo>
                <a:lnTo>
                  <a:pt x="267169" y="327761"/>
                </a:lnTo>
                <a:lnTo>
                  <a:pt x="231978" y="319493"/>
                </a:lnTo>
                <a:lnTo>
                  <a:pt x="228206" y="317614"/>
                </a:lnTo>
                <a:lnTo>
                  <a:pt x="228206" y="315722"/>
                </a:lnTo>
                <a:lnTo>
                  <a:pt x="226314" y="313829"/>
                </a:lnTo>
                <a:lnTo>
                  <a:pt x="228206" y="313829"/>
                </a:lnTo>
                <a:lnTo>
                  <a:pt x="263385" y="276758"/>
                </a:lnTo>
                <a:lnTo>
                  <a:pt x="311327" y="249593"/>
                </a:lnTo>
                <a:lnTo>
                  <a:pt x="322046" y="244932"/>
                </a:lnTo>
                <a:lnTo>
                  <a:pt x="331876" y="239204"/>
                </a:lnTo>
                <a:lnTo>
                  <a:pt x="360184" y="212902"/>
                </a:lnTo>
                <a:lnTo>
                  <a:pt x="368630" y="200482"/>
                </a:lnTo>
                <a:lnTo>
                  <a:pt x="369531" y="198767"/>
                </a:lnTo>
                <a:lnTo>
                  <a:pt x="369620" y="198589"/>
                </a:lnTo>
                <a:lnTo>
                  <a:pt x="372948" y="192214"/>
                </a:lnTo>
                <a:lnTo>
                  <a:pt x="373570" y="191033"/>
                </a:lnTo>
                <a:lnTo>
                  <a:pt x="377456" y="179692"/>
                </a:lnTo>
                <a:lnTo>
                  <a:pt x="379272" y="172440"/>
                </a:lnTo>
                <a:lnTo>
                  <a:pt x="379336" y="172135"/>
                </a:lnTo>
                <a:lnTo>
                  <a:pt x="377456" y="166471"/>
                </a:lnTo>
                <a:lnTo>
                  <a:pt x="371779" y="162699"/>
                </a:lnTo>
                <a:lnTo>
                  <a:pt x="365328" y="160807"/>
                </a:lnTo>
                <a:lnTo>
                  <a:pt x="355866" y="158026"/>
                </a:lnTo>
                <a:lnTo>
                  <a:pt x="336600" y="155143"/>
                </a:lnTo>
                <a:lnTo>
                  <a:pt x="314134" y="153657"/>
                </a:lnTo>
                <a:lnTo>
                  <a:pt x="288658" y="153250"/>
                </a:lnTo>
                <a:lnTo>
                  <a:pt x="285572" y="153250"/>
                </a:lnTo>
                <a:lnTo>
                  <a:pt x="283705" y="154813"/>
                </a:lnTo>
                <a:lnTo>
                  <a:pt x="277329" y="160807"/>
                </a:lnTo>
                <a:lnTo>
                  <a:pt x="277329" y="155143"/>
                </a:lnTo>
                <a:lnTo>
                  <a:pt x="275437" y="155143"/>
                </a:lnTo>
                <a:lnTo>
                  <a:pt x="275437" y="153250"/>
                </a:lnTo>
                <a:lnTo>
                  <a:pt x="285572" y="153250"/>
                </a:lnTo>
                <a:lnTo>
                  <a:pt x="291490" y="148285"/>
                </a:lnTo>
                <a:lnTo>
                  <a:pt x="324764" y="127241"/>
                </a:lnTo>
                <a:lnTo>
                  <a:pt x="371779" y="104127"/>
                </a:lnTo>
                <a:lnTo>
                  <a:pt x="388785" y="95275"/>
                </a:lnTo>
                <a:lnTo>
                  <a:pt x="422795" y="64452"/>
                </a:lnTo>
                <a:lnTo>
                  <a:pt x="437908" y="37998"/>
                </a:lnTo>
                <a:lnTo>
                  <a:pt x="437908" y="32334"/>
                </a:lnTo>
                <a:lnTo>
                  <a:pt x="434124" y="30441"/>
                </a:lnTo>
                <a:lnTo>
                  <a:pt x="426567" y="30441"/>
                </a:lnTo>
                <a:lnTo>
                  <a:pt x="413346" y="39890"/>
                </a:lnTo>
                <a:lnTo>
                  <a:pt x="407682" y="45567"/>
                </a:lnTo>
                <a:lnTo>
                  <a:pt x="328333" y="85229"/>
                </a:lnTo>
                <a:lnTo>
                  <a:pt x="277558" y="119240"/>
                </a:lnTo>
                <a:lnTo>
                  <a:pt x="239534" y="164579"/>
                </a:lnTo>
                <a:lnTo>
                  <a:pt x="228206" y="191033"/>
                </a:lnTo>
                <a:lnTo>
                  <a:pt x="231978" y="194805"/>
                </a:lnTo>
                <a:lnTo>
                  <a:pt x="239534" y="198589"/>
                </a:lnTo>
                <a:lnTo>
                  <a:pt x="254774" y="195046"/>
                </a:lnTo>
                <a:lnTo>
                  <a:pt x="269290" y="192925"/>
                </a:lnTo>
                <a:lnTo>
                  <a:pt x="283108" y="192214"/>
                </a:lnTo>
                <a:lnTo>
                  <a:pt x="296227" y="192925"/>
                </a:lnTo>
                <a:lnTo>
                  <a:pt x="312864" y="194627"/>
                </a:lnTo>
                <a:lnTo>
                  <a:pt x="325970" y="196697"/>
                </a:lnTo>
                <a:lnTo>
                  <a:pt x="335534" y="198767"/>
                </a:lnTo>
                <a:lnTo>
                  <a:pt x="338620" y="199644"/>
                </a:lnTo>
                <a:lnTo>
                  <a:pt x="339674" y="198589"/>
                </a:lnTo>
                <a:lnTo>
                  <a:pt x="341553" y="198589"/>
                </a:lnTo>
                <a:lnTo>
                  <a:pt x="341553" y="200482"/>
                </a:lnTo>
                <a:lnTo>
                  <a:pt x="338620" y="199644"/>
                </a:lnTo>
                <a:lnTo>
                  <a:pt x="335889" y="202361"/>
                </a:lnTo>
                <a:lnTo>
                  <a:pt x="321716" y="210578"/>
                </a:lnTo>
                <a:lnTo>
                  <a:pt x="293382" y="226275"/>
                </a:lnTo>
                <a:lnTo>
                  <a:pt x="279209" y="234480"/>
                </a:lnTo>
                <a:lnTo>
                  <a:pt x="236969" y="264236"/>
                </a:lnTo>
                <a:lnTo>
                  <a:pt x="210400" y="293281"/>
                </a:lnTo>
                <a:lnTo>
                  <a:pt x="185674" y="327291"/>
                </a:lnTo>
                <a:lnTo>
                  <a:pt x="175425" y="350342"/>
                </a:lnTo>
                <a:lnTo>
                  <a:pt x="175704" y="356336"/>
                </a:lnTo>
                <a:lnTo>
                  <a:pt x="175780" y="357987"/>
                </a:lnTo>
                <a:lnTo>
                  <a:pt x="217106" y="391045"/>
                </a:lnTo>
                <a:lnTo>
                  <a:pt x="269773" y="396951"/>
                </a:lnTo>
                <a:lnTo>
                  <a:pt x="354787" y="396951"/>
                </a:lnTo>
                <a:lnTo>
                  <a:pt x="382117" y="397395"/>
                </a:lnTo>
                <a:lnTo>
                  <a:pt x="488911" y="391287"/>
                </a:lnTo>
                <a:lnTo>
                  <a:pt x="555980" y="382549"/>
                </a:lnTo>
                <a:lnTo>
                  <a:pt x="600379" y="372389"/>
                </a:lnTo>
                <a:lnTo>
                  <a:pt x="638365" y="348488"/>
                </a:lnTo>
                <a:lnTo>
                  <a:pt x="647611" y="340283"/>
                </a:lnTo>
                <a:lnTo>
                  <a:pt x="647611" y="33460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02268" y="640019"/>
            <a:ext cx="111125" cy="327025"/>
          </a:xfrm>
          <a:custGeom>
            <a:avLst/>
            <a:gdLst/>
            <a:ahLst/>
            <a:cxnLst/>
            <a:rect l="l" t="t" r="r" b="b"/>
            <a:pathLst>
              <a:path w="111125" h="327025">
                <a:moveTo>
                  <a:pt x="31130" y="0"/>
                </a:moveTo>
                <a:lnTo>
                  <a:pt x="27237" y="0"/>
                </a:lnTo>
                <a:lnTo>
                  <a:pt x="23346" y="1944"/>
                </a:lnTo>
                <a:lnTo>
                  <a:pt x="21402" y="3887"/>
                </a:lnTo>
                <a:lnTo>
                  <a:pt x="10945" y="34529"/>
                </a:lnTo>
                <a:lnTo>
                  <a:pt x="6355" y="46567"/>
                </a:lnTo>
                <a:lnTo>
                  <a:pt x="1948" y="56415"/>
                </a:lnTo>
                <a:lnTo>
                  <a:pt x="0" y="229557"/>
                </a:lnTo>
                <a:lnTo>
                  <a:pt x="2524" y="256550"/>
                </a:lnTo>
                <a:lnTo>
                  <a:pt x="13407" y="297404"/>
                </a:lnTo>
                <a:lnTo>
                  <a:pt x="45749" y="325765"/>
                </a:lnTo>
                <a:lnTo>
                  <a:pt x="54471" y="326829"/>
                </a:lnTo>
                <a:lnTo>
                  <a:pt x="64199" y="326829"/>
                </a:lnTo>
                <a:lnTo>
                  <a:pt x="98244" y="295943"/>
                </a:lnTo>
                <a:lnTo>
                  <a:pt x="110891" y="245120"/>
                </a:lnTo>
                <a:lnTo>
                  <a:pt x="110890" y="234542"/>
                </a:lnTo>
                <a:lnTo>
                  <a:pt x="107972" y="226152"/>
                </a:lnTo>
                <a:lnTo>
                  <a:pt x="102135" y="219951"/>
                </a:lnTo>
                <a:lnTo>
                  <a:pt x="93380" y="215938"/>
                </a:lnTo>
                <a:lnTo>
                  <a:pt x="85601" y="212050"/>
                </a:lnTo>
                <a:lnTo>
                  <a:pt x="79762" y="210102"/>
                </a:lnTo>
                <a:lnTo>
                  <a:pt x="73926" y="210102"/>
                </a:lnTo>
                <a:lnTo>
                  <a:pt x="70039" y="212050"/>
                </a:lnTo>
                <a:lnTo>
                  <a:pt x="66146" y="215938"/>
                </a:lnTo>
                <a:lnTo>
                  <a:pt x="54471" y="249011"/>
                </a:lnTo>
                <a:lnTo>
                  <a:pt x="50095" y="245729"/>
                </a:lnTo>
                <a:lnTo>
                  <a:pt x="34289" y="167061"/>
                </a:lnTo>
                <a:lnTo>
                  <a:pt x="33073" y="118670"/>
                </a:lnTo>
                <a:lnTo>
                  <a:pt x="33437" y="90673"/>
                </a:lnTo>
                <a:lnTo>
                  <a:pt x="34531" y="62494"/>
                </a:lnTo>
                <a:lnTo>
                  <a:pt x="36355" y="34680"/>
                </a:lnTo>
                <a:lnTo>
                  <a:pt x="38908" y="7778"/>
                </a:lnTo>
                <a:lnTo>
                  <a:pt x="36965" y="3887"/>
                </a:lnTo>
                <a:lnTo>
                  <a:pt x="35017" y="1944"/>
                </a:lnTo>
                <a:lnTo>
                  <a:pt x="31130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65694" y="464933"/>
            <a:ext cx="582930" cy="570230"/>
          </a:xfrm>
          <a:custGeom>
            <a:avLst/>
            <a:gdLst/>
            <a:ahLst/>
            <a:cxnLst/>
            <a:rect l="l" t="t" r="r" b="b"/>
            <a:pathLst>
              <a:path w="582929" h="570230">
                <a:moveTo>
                  <a:pt x="359892" y="1943"/>
                </a:moveTo>
                <a:lnTo>
                  <a:pt x="357949" y="0"/>
                </a:lnTo>
                <a:lnTo>
                  <a:pt x="348221" y="1943"/>
                </a:lnTo>
                <a:lnTo>
                  <a:pt x="343154" y="7480"/>
                </a:lnTo>
                <a:lnTo>
                  <a:pt x="336791" y="12649"/>
                </a:lnTo>
                <a:lnTo>
                  <a:pt x="320992" y="23342"/>
                </a:lnTo>
                <a:lnTo>
                  <a:pt x="313728" y="28816"/>
                </a:lnTo>
                <a:lnTo>
                  <a:pt x="306641" y="33566"/>
                </a:lnTo>
                <a:lnTo>
                  <a:pt x="299923" y="37566"/>
                </a:lnTo>
                <a:lnTo>
                  <a:pt x="293751" y="40855"/>
                </a:lnTo>
                <a:lnTo>
                  <a:pt x="279501" y="49276"/>
                </a:lnTo>
                <a:lnTo>
                  <a:pt x="239280" y="71983"/>
                </a:lnTo>
                <a:lnTo>
                  <a:pt x="205486" y="94843"/>
                </a:lnTo>
                <a:lnTo>
                  <a:pt x="176847" y="138493"/>
                </a:lnTo>
                <a:lnTo>
                  <a:pt x="166751" y="176428"/>
                </a:lnTo>
                <a:lnTo>
                  <a:pt x="165354" y="196494"/>
                </a:lnTo>
                <a:lnTo>
                  <a:pt x="165684" y="229311"/>
                </a:lnTo>
                <a:lnTo>
                  <a:pt x="166573" y="240258"/>
                </a:lnTo>
                <a:lnTo>
                  <a:pt x="167817" y="246824"/>
                </a:lnTo>
                <a:lnTo>
                  <a:pt x="169240" y="249021"/>
                </a:lnTo>
                <a:lnTo>
                  <a:pt x="160159" y="269379"/>
                </a:lnTo>
                <a:lnTo>
                  <a:pt x="153441" y="289382"/>
                </a:lnTo>
                <a:lnTo>
                  <a:pt x="149275" y="308648"/>
                </a:lnTo>
                <a:lnTo>
                  <a:pt x="147853" y="326834"/>
                </a:lnTo>
                <a:lnTo>
                  <a:pt x="148183" y="334124"/>
                </a:lnTo>
                <a:lnTo>
                  <a:pt x="169519" y="374611"/>
                </a:lnTo>
                <a:lnTo>
                  <a:pt x="186270" y="381114"/>
                </a:lnTo>
                <a:lnTo>
                  <a:pt x="200863" y="385381"/>
                </a:lnTo>
                <a:lnTo>
                  <a:pt x="208153" y="387146"/>
                </a:lnTo>
                <a:lnTo>
                  <a:pt x="212051" y="389089"/>
                </a:lnTo>
                <a:lnTo>
                  <a:pt x="212051" y="396862"/>
                </a:lnTo>
                <a:lnTo>
                  <a:pt x="190893" y="442582"/>
                </a:lnTo>
                <a:lnTo>
                  <a:pt x="163410" y="476631"/>
                </a:lnTo>
                <a:lnTo>
                  <a:pt x="114439" y="493039"/>
                </a:lnTo>
                <a:lnTo>
                  <a:pt x="97269" y="494131"/>
                </a:lnTo>
                <a:lnTo>
                  <a:pt x="83096" y="493014"/>
                </a:lnTo>
                <a:lnTo>
                  <a:pt x="48628" y="474687"/>
                </a:lnTo>
                <a:lnTo>
                  <a:pt x="30568" y="423532"/>
                </a:lnTo>
                <a:lnTo>
                  <a:pt x="29171" y="402704"/>
                </a:lnTo>
                <a:lnTo>
                  <a:pt x="30213" y="386232"/>
                </a:lnTo>
                <a:lnTo>
                  <a:pt x="33070" y="365747"/>
                </a:lnTo>
                <a:lnTo>
                  <a:pt x="42799" y="311264"/>
                </a:lnTo>
                <a:lnTo>
                  <a:pt x="45046" y="300355"/>
                </a:lnTo>
                <a:lnTo>
                  <a:pt x="46202" y="291084"/>
                </a:lnTo>
                <a:lnTo>
                  <a:pt x="46621" y="283641"/>
                </a:lnTo>
                <a:lnTo>
                  <a:pt x="46685" y="278193"/>
                </a:lnTo>
                <a:lnTo>
                  <a:pt x="40843" y="276250"/>
                </a:lnTo>
                <a:lnTo>
                  <a:pt x="35013" y="276250"/>
                </a:lnTo>
                <a:lnTo>
                  <a:pt x="29171" y="282079"/>
                </a:lnTo>
                <a:lnTo>
                  <a:pt x="20180" y="317106"/>
                </a:lnTo>
                <a:lnTo>
                  <a:pt x="15227" y="334619"/>
                </a:lnTo>
                <a:lnTo>
                  <a:pt x="5740" y="371817"/>
                </a:lnTo>
                <a:lnTo>
                  <a:pt x="0" y="422160"/>
                </a:lnTo>
                <a:lnTo>
                  <a:pt x="1054" y="466966"/>
                </a:lnTo>
                <a:lnTo>
                  <a:pt x="9969" y="504837"/>
                </a:lnTo>
                <a:lnTo>
                  <a:pt x="50571" y="558330"/>
                </a:lnTo>
                <a:lnTo>
                  <a:pt x="89484" y="570014"/>
                </a:lnTo>
                <a:lnTo>
                  <a:pt x="99364" y="569645"/>
                </a:lnTo>
                <a:lnTo>
                  <a:pt x="147878" y="551434"/>
                </a:lnTo>
                <a:lnTo>
                  <a:pt x="186359" y="511378"/>
                </a:lnTo>
                <a:lnTo>
                  <a:pt x="202323" y="484403"/>
                </a:lnTo>
                <a:lnTo>
                  <a:pt x="213258" y="466902"/>
                </a:lnTo>
                <a:lnTo>
                  <a:pt x="222745" y="446468"/>
                </a:lnTo>
                <a:lnTo>
                  <a:pt x="230771" y="423125"/>
                </a:lnTo>
                <a:lnTo>
                  <a:pt x="237337" y="396862"/>
                </a:lnTo>
                <a:lnTo>
                  <a:pt x="233718" y="383730"/>
                </a:lnTo>
                <a:lnTo>
                  <a:pt x="231736" y="373519"/>
                </a:lnTo>
                <a:lnTo>
                  <a:pt x="231584" y="366229"/>
                </a:lnTo>
                <a:lnTo>
                  <a:pt x="233451" y="361848"/>
                </a:lnTo>
                <a:lnTo>
                  <a:pt x="234569" y="346557"/>
                </a:lnTo>
                <a:lnTo>
                  <a:pt x="217881" y="311264"/>
                </a:lnTo>
                <a:lnTo>
                  <a:pt x="184810" y="301536"/>
                </a:lnTo>
                <a:lnTo>
                  <a:pt x="180911" y="297649"/>
                </a:lnTo>
                <a:lnTo>
                  <a:pt x="178968" y="293763"/>
                </a:lnTo>
                <a:lnTo>
                  <a:pt x="178968" y="289864"/>
                </a:lnTo>
                <a:lnTo>
                  <a:pt x="182867" y="284035"/>
                </a:lnTo>
                <a:lnTo>
                  <a:pt x="186753" y="272364"/>
                </a:lnTo>
                <a:lnTo>
                  <a:pt x="191858" y="261048"/>
                </a:lnTo>
                <a:lnTo>
                  <a:pt x="195503" y="247561"/>
                </a:lnTo>
                <a:lnTo>
                  <a:pt x="197700" y="231876"/>
                </a:lnTo>
                <a:lnTo>
                  <a:pt x="198424" y="213995"/>
                </a:lnTo>
                <a:lnTo>
                  <a:pt x="198424" y="180924"/>
                </a:lnTo>
                <a:lnTo>
                  <a:pt x="197662" y="168490"/>
                </a:lnTo>
                <a:lnTo>
                  <a:pt x="198183" y="157340"/>
                </a:lnTo>
                <a:lnTo>
                  <a:pt x="222021" y="120611"/>
                </a:lnTo>
                <a:lnTo>
                  <a:pt x="240284" y="111226"/>
                </a:lnTo>
                <a:lnTo>
                  <a:pt x="258584" y="101917"/>
                </a:lnTo>
                <a:lnTo>
                  <a:pt x="268465" y="97269"/>
                </a:lnTo>
                <a:lnTo>
                  <a:pt x="278701" y="90309"/>
                </a:lnTo>
                <a:lnTo>
                  <a:pt x="289128" y="83896"/>
                </a:lnTo>
                <a:lnTo>
                  <a:pt x="299923" y="77851"/>
                </a:lnTo>
                <a:lnTo>
                  <a:pt x="311264" y="71983"/>
                </a:lnTo>
                <a:lnTo>
                  <a:pt x="323329" y="62077"/>
                </a:lnTo>
                <a:lnTo>
                  <a:pt x="333387" y="52527"/>
                </a:lnTo>
                <a:lnTo>
                  <a:pt x="341630" y="42989"/>
                </a:lnTo>
                <a:lnTo>
                  <a:pt x="348221" y="33070"/>
                </a:lnTo>
                <a:lnTo>
                  <a:pt x="352120" y="29184"/>
                </a:lnTo>
                <a:lnTo>
                  <a:pt x="354063" y="25285"/>
                </a:lnTo>
                <a:lnTo>
                  <a:pt x="357949" y="23342"/>
                </a:lnTo>
                <a:lnTo>
                  <a:pt x="359892" y="17513"/>
                </a:lnTo>
                <a:lnTo>
                  <a:pt x="359892" y="7785"/>
                </a:lnTo>
                <a:lnTo>
                  <a:pt x="359892" y="1943"/>
                </a:lnTo>
                <a:close/>
              </a:path>
              <a:path w="582929" h="570230">
                <a:moveTo>
                  <a:pt x="582891" y="237248"/>
                </a:moveTo>
                <a:lnTo>
                  <a:pt x="582091" y="229565"/>
                </a:lnTo>
                <a:lnTo>
                  <a:pt x="576262" y="225666"/>
                </a:lnTo>
                <a:lnTo>
                  <a:pt x="570433" y="225666"/>
                </a:lnTo>
                <a:lnTo>
                  <a:pt x="548728" y="274980"/>
                </a:lnTo>
                <a:lnTo>
                  <a:pt x="543293" y="317830"/>
                </a:lnTo>
                <a:lnTo>
                  <a:pt x="543191" y="334619"/>
                </a:lnTo>
                <a:lnTo>
                  <a:pt x="544207" y="350177"/>
                </a:lnTo>
                <a:lnTo>
                  <a:pt x="544309" y="351726"/>
                </a:lnTo>
                <a:lnTo>
                  <a:pt x="544842" y="363791"/>
                </a:lnTo>
                <a:lnTo>
                  <a:pt x="544893" y="365010"/>
                </a:lnTo>
                <a:lnTo>
                  <a:pt x="545109" y="374281"/>
                </a:lnTo>
                <a:lnTo>
                  <a:pt x="545071" y="390029"/>
                </a:lnTo>
                <a:lnTo>
                  <a:pt x="536232" y="429209"/>
                </a:lnTo>
                <a:lnTo>
                  <a:pt x="500392" y="470789"/>
                </a:lnTo>
                <a:lnTo>
                  <a:pt x="456857" y="490004"/>
                </a:lnTo>
                <a:lnTo>
                  <a:pt x="414794" y="496087"/>
                </a:lnTo>
                <a:lnTo>
                  <a:pt x="403123" y="495350"/>
                </a:lnTo>
                <a:lnTo>
                  <a:pt x="353910" y="473468"/>
                </a:lnTo>
                <a:lnTo>
                  <a:pt x="337185" y="438454"/>
                </a:lnTo>
                <a:lnTo>
                  <a:pt x="335026" y="414375"/>
                </a:lnTo>
                <a:lnTo>
                  <a:pt x="335368" y="406742"/>
                </a:lnTo>
                <a:lnTo>
                  <a:pt x="344398" y="358267"/>
                </a:lnTo>
                <a:lnTo>
                  <a:pt x="349135" y="338505"/>
                </a:lnTo>
                <a:lnTo>
                  <a:pt x="353098" y="321881"/>
                </a:lnTo>
                <a:lnTo>
                  <a:pt x="356438" y="307378"/>
                </a:lnTo>
                <a:lnTo>
                  <a:pt x="354482" y="303491"/>
                </a:lnTo>
                <a:lnTo>
                  <a:pt x="348653" y="299593"/>
                </a:lnTo>
                <a:lnTo>
                  <a:pt x="342811" y="299593"/>
                </a:lnTo>
                <a:lnTo>
                  <a:pt x="336981" y="305435"/>
                </a:lnTo>
                <a:lnTo>
                  <a:pt x="331812" y="317830"/>
                </a:lnTo>
                <a:lnTo>
                  <a:pt x="327736" y="328777"/>
                </a:lnTo>
                <a:lnTo>
                  <a:pt x="324396" y="338264"/>
                </a:lnTo>
                <a:lnTo>
                  <a:pt x="321411" y="346290"/>
                </a:lnTo>
                <a:lnTo>
                  <a:pt x="321411" y="350177"/>
                </a:lnTo>
                <a:lnTo>
                  <a:pt x="317525" y="357962"/>
                </a:lnTo>
                <a:lnTo>
                  <a:pt x="317525" y="363791"/>
                </a:lnTo>
                <a:lnTo>
                  <a:pt x="311289" y="387934"/>
                </a:lnTo>
                <a:lnTo>
                  <a:pt x="307149" y="410489"/>
                </a:lnTo>
                <a:lnTo>
                  <a:pt x="307060" y="410972"/>
                </a:lnTo>
                <a:lnTo>
                  <a:pt x="304660" y="433285"/>
                </a:lnTo>
                <a:lnTo>
                  <a:pt x="303898" y="455231"/>
                </a:lnTo>
                <a:lnTo>
                  <a:pt x="306489" y="489127"/>
                </a:lnTo>
                <a:lnTo>
                  <a:pt x="327710" y="540854"/>
                </a:lnTo>
                <a:lnTo>
                  <a:pt x="368592" y="565391"/>
                </a:lnTo>
                <a:lnTo>
                  <a:pt x="380809" y="567397"/>
                </a:lnTo>
                <a:lnTo>
                  <a:pt x="381177" y="567397"/>
                </a:lnTo>
                <a:lnTo>
                  <a:pt x="393395" y="568058"/>
                </a:lnTo>
                <a:lnTo>
                  <a:pt x="440080" y="560285"/>
                </a:lnTo>
                <a:lnTo>
                  <a:pt x="478256" y="542290"/>
                </a:lnTo>
                <a:lnTo>
                  <a:pt x="512064" y="515531"/>
                </a:lnTo>
                <a:lnTo>
                  <a:pt x="545617" y="467385"/>
                </a:lnTo>
                <a:lnTo>
                  <a:pt x="570433" y="410489"/>
                </a:lnTo>
                <a:lnTo>
                  <a:pt x="579399" y="365010"/>
                </a:lnTo>
                <a:lnTo>
                  <a:pt x="580148" y="346290"/>
                </a:lnTo>
                <a:lnTo>
                  <a:pt x="580148" y="284035"/>
                </a:lnTo>
                <a:lnTo>
                  <a:pt x="581545" y="264299"/>
                </a:lnTo>
                <a:lnTo>
                  <a:pt x="582587" y="248767"/>
                </a:lnTo>
                <a:lnTo>
                  <a:pt x="582891" y="23724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60682" y="638070"/>
            <a:ext cx="360045" cy="486409"/>
          </a:xfrm>
          <a:custGeom>
            <a:avLst/>
            <a:gdLst/>
            <a:ahLst/>
            <a:cxnLst/>
            <a:rect l="l" t="t" r="r" b="b"/>
            <a:pathLst>
              <a:path w="360045" h="486409">
                <a:moveTo>
                  <a:pt x="231198" y="406591"/>
                </a:moveTo>
                <a:lnTo>
                  <a:pt x="223415" y="406591"/>
                </a:lnTo>
                <a:lnTo>
                  <a:pt x="194233" y="439665"/>
                </a:lnTo>
                <a:lnTo>
                  <a:pt x="192289" y="443556"/>
                </a:lnTo>
                <a:lnTo>
                  <a:pt x="188398" y="447447"/>
                </a:lnTo>
                <a:lnTo>
                  <a:pt x="188398" y="455227"/>
                </a:lnTo>
                <a:lnTo>
                  <a:pt x="196484" y="463253"/>
                </a:lnTo>
                <a:lnTo>
                  <a:pt x="203476" y="469819"/>
                </a:lnTo>
                <a:lnTo>
                  <a:pt x="209738" y="474925"/>
                </a:lnTo>
                <a:lnTo>
                  <a:pt x="215635" y="478574"/>
                </a:lnTo>
                <a:lnTo>
                  <a:pt x="223415" y="484409"/>
                </a:lnTo>
                <a:lnTo>
                  <a:pt x="229251" y="486356"/>
                </a:lnTo>
                <a:lnTo>
                  <a:pt x="237034" y="486356"/>
                </a:lnTo>
                <a:lnTo>
                  <a:pt x="266641" y="453495"/>
                </a:lnTo>
                <a:lnTo>
                  <a:pt x="272051" y="445500"/>
                </a:lnTo>
                <a:lnTo>
                  <a:pt x="272051" y="437720"/>
                </a:lnTo>
                <a:lnTo>
                  <a:pt x="250165" y="421425"/>
                </a:lnTo>
                <a:lnTo>
                  <a:pt x="240316" y="413917"/>
                </a:lnTo>
                <a:lnTo>
                  <a:pt x="231198" y="406591"/>
                </a:lnTo>
                <a:close/>
              </a:path>
              <a:path w="360045" h="486409">
                <a:moveTo>
                  <a:pt x="304601" y="381300"/>
                </a:moveTo>
                <a:lnTo>
                  <a:pt x="227307" y="381300"/>
                </a:lnTo>
                <a:lnTo>
                  <a:pt x="227307" y="385193"/>
                </a:lnTo>
                <a:lnTo>
                  <a:pt x="237034" y="394920"/>
                </a:lnTo>
                <a:lnTo>
                  <a:pt x="242869" y="398811"/>
                </a:lnTo>
                <a:lnTo>
                  <a:pt x="252596" y="406591"/>
                </a:lnTo>
                <a:lnTo>
                  <a:pt x="262323" y="410483"/>
                </a:lnTo>
                <a:lnTo>
                  <a:pt x="268159" y="414374"/>
                </a:lnTo>
                <a:lnTo>
                  <a:pt x="273998" y="414374"/>
                </a:lnTo>
                <a:lnTo>
                  <a:pt x="275943" y="412431"/>
                </a:lnTo>
                <a:lnTo>
                  <a:pt x="279834" y="410483"/>
                </a:lnTo>
                <a:lnTo>
                  <a:pt x="290746" y="398082"/>
                </a:lnTo>
                <a:lnTo>
                  <a:pt x="300015" y="387140"/>
                </a:lnTo>
                <a:lnTo>
                  <a:pt x="304601" y="381300"/>
                </a:lnTo>
                <a:close/>
              </a:path>
              <a:path w="360045" h="486409">
                <a:moveTo>
                  <a:pt x="188398" y="324886"/>
                </a:moveTo>
                <a:lnTo>
                  <a:pt x="160676" y="357228"/>
                </a:lnTo>
                <a:lnTo>
                  <a:pt x="152287" y="367290"/>
                </a:lnTo>
                <a:lnTo>
                  <a:pt x="147544" y="373522"/>
                </a:lnTo>
                <a:lnTo>
                  <a:pt x="151437" y="381300"/>
                </a:lnTo>
                <a:lnTo>
                  <a:pt x="188398" y="410483"/>
                </a:lnTo>
                <a:lnTo>
                  <a:pt x="194233" y="412431"/>
                </a:lnTo>
                <a:lnTo>
                  <a:pt x="200073" y="410483"/>
                </a:lnTo>
                <a:lnTo>
                  <a:pt x="210620" y="401820"/>
                </a:lnTo>
                <a:lnTo>
                  <a:pt x="218797" y="393705"/>
                </a:lnTo>
                <a:lnTo>
                  <a:pt x="224420" y="386682"/>
                </a:lnTo>
                <a:lnTo>
                  <a:pt x="227307" y="381300"/>
                </a:lnTo>
                <a:lnTo>
                  <a:pt x="304601" y="381300"/>
                </a:lnTo>
                <a:lnTo>
                  <a:pt x="307463" y="377655"/>
                </a:lnTo>
                <a:lnTo>
                  <a:pt x="312903" y="369630"/>
                </a:lnTo>
                <a:lnTo>
                  <a:pt x="312903" y="359902"/>
                </a:lnTo>
                <a:lnTo>
                  <a:pt x="310094" y="357959"/>
                </a:lnTo>
                <a:lnTo>
                  <a:pt x="235089" y="357959"/>
                </a:lnTo>
                <a:lnTo>
                  <a:pt x="235683" y="357228"/>
                </a:lnTo>
                <a:lnTo>
                  <a:pt x="235823" y="357228"/>
                </a:lnTo>
                <a:lnTo>
                  <a:pt x="224906" y="350633"/>
                </a:lnTo>
                <a:lnTo>
                  <a:pt x="214460" y="343154"/>
                </a:lnTo>
                <a:lnTo>
                  <a:pt x="205026" y="335250"/>
                </a:lnTo>
                <a:lnTo>
                  <a:pt x="196180" y="326829"/>
                </a:lnTo>
                <a:lnTo>
                  <a:pt x="188398" y="324886"/>
                </a:lnTo>
                <a:close/>
              </a:path>
              <a:path w="360045" h="486409">
                <a:moveTo>
                  <a:pt x="270107" y="326829"/>
                </a:moveTo>
                <a:lnTo>
                  <a:pt x="260380" y="326829"/>
                </a:lnTo>
                <a:lnTo>
                  <a:pt x="235683" y="357228"/>
                </a:lnTo>
                <a:lnTo>
                  <a:pt x="235823" y="357228"/>
                </a:lnTo>
                <a:lnTo>
                  <a:pt x="237034" y="357959"/>
                </a:lnTo>
                <a:lnTo>
                  <a:pt x="310094" y="357959"/>
                </a:lnTo>
                <a:lnTo>
                  <a:pt x="299103" y="350357"/>
                </a:lnTo>
                <a:lnTo>
                  <a:pt x="287127" y="341907"/>
                </a:lnTo>
                <a:lnTo>
                  <a:pt x="277340" y="334186"/>
                </a:lnTo>
                <a:lnTo>
                  <a:pt x="270107" y="326829"/>
                </a:lnTo>
                <a:close/>
              </a:path>
              <a:path w="360045" h="486409">
                <a:moveTo>
                  <a:pt x="24983" y="0"/>
                </a:moveTo>
                <a:lnTo>
                  <a:pt x="19147" y="5835"/>
                </a:lnTo>
                <a:lnTo>
                  <a:pt x="14497" y="20792"/>
                </a:lnTo>
                <a:lnTo>
                  <a:pt x="9663" y="33559"/>
                </a:lnTo>
                <a:lnTo>
                  <a:pt x="0" y="242904"/>
                </a:lnTo>
                <a:lnTo>
                  <a:pt x="1121" y="263210"/>
                </a:lnTo>
                <a:lnTo>
                  <a:pt x="12085" y="303396"/>
                </a:lnTo>
                <a:lnTo>
                  <a:pt x="42159" y="330509"/>
                </a:lnTo>
                <a:lnTo>
                  <a:pt x="54165" y="332668"/>
                </a:lnTo>
                <a:lnTo>
                  <a:pt x="74865" y="327531"/>
                </a:lnTo>
                <a:lnTo>
                  <a:pt x="95748" y="317834"/>
                </a:lnTo>
                <a:lnTo>
                  <a:pt x="116266" y="303396"/>
                </a:lnTo>
                <a:lnTo>
                  <a:pt x="135873" y="284032"/>
                </a:lnTo>
                <a:lnTo>
                  <a:pt x="150403" y="283728"/>
                </a:lnTo>
                <a:lnTo>
                  <a:pt x="200801" y="273575"/>
                </a:lnTo>
                <a:lnTo>
                  <a:pt x="224882" y="256795"/>
                </a:lnTo>
                <a:lnTo>
                  <a:pt x="77510" y="256795"/>
                </a:lnTo>
                <a:lnTo>
                  <a:pt x="69180" y="256370"/>
                </a:lnTo>
                <a:lnTo>
                  <a:pt x="39575" y="226399"/>
                </a:lnTo>
                <a:lnTo>
                  <a:pt x="32862" y="132046"/>
                </a:lnTo>
                <a:lnTo>
                  <a:pt x="33705" y="95781"/>
                </a:lnTo>
                <a:lnTo>
                  <a:pt x="33806" y="91436"/>
                </a:lnTo>
                <a:lnTo>
                  <a:pt x="33896" y="87544"/>
                </a:lnTo>
                <a:lnTo>
                  <a:pt x="33941" y="85600"/>
                </a:lnTo>
                <a:lnTo>
                  <a:pt x="34062" y="80401"/>
                </a:lnTo>
                <a:lnTo>
                  <a:pt x="34189" y="74960"/>
                </a:lnTo>
                <a:lnTo>
                  <a:pt x="34303" y="70034"/>
                </a:lnTo>
                <a:lnTo>
                  <a:pt x="34422" y="64898"/>
                </a:lnTo>
                <a:lnTo>
                  <a:pt x="34439" y="64199"/>
                </a:lnTo>
                <a:lnTo>
                  <a:pt x="34563" y="58849"/>
                </a:lnTo>
                <a:lnTo>
                  <a:pt x="34617" y="56510"/>
                </a:lnTo>
                <a:lnTo>
                  <a:pt x="34710" y="42800"/>
                </a:lnTo>
                <a:lnTo>
                  <a:pt x="36561" y="33559"/>
                </a:lnTo>
                <a:lnTo>
                  <a:pt x="36658" y="21402"/>
                </a:lnTo>
                <a:lnTo>
                  <a:pt x="38601" y="13619"/>
                </a:lnTo>
                <a:lnTo>
                  <a:pt x="38601" y="7783"/>
                </a:lnTo>
                <a:lnTo>
                  <a:pt x="36658" y="3892"/>
                </a:lnTo>
                <a:lnTo>
                  <a:pt x="34710" y="1948"/>
                </a:lnTo>
                <a:lnTo>
                  <a:pt x="28874" y="1948"/>
                </a:lnTo>
                <a:lnTo>
                  <a:pt x="24983" y="0"/>
                </a:lnTo>
                <a:close/>
              </a:path>
              <a:path w="360045" h="486409">
                <a:moveTo>
                  <a:pt x="166787" y="143566"/>
                </a:moveTo>
                <a:lnTo>
                  <a:pt x="120065" y="169678"/>
                </a:lnTo>
                <a:lnTo>
                  <a:pt x="96965" y="221778"/>
                </a:lnTo>
                <a:lnTo>
                  <a:pt x="92588" y="232721"/>
                </a:lnTo>
                <a:lnTo>
                  <a:pt x="88210" y="242205"/>
                </a:lnTo>
                <a:lnTo>
                  <a:pt x="83832" y="250230"/>
                </a:lnTo>
                <a:lnTo>
                  <a:pt x="79455" y="256795"/>
                </a:lnTo>
                <a:lnTo>
                  <a:pt x="224882" y="256795"/>
                </a:lnTo>
                <a:lnTo>
                  <a:pt x="227307" y="254852"/>
                </a:lnTo>
                <a:lnTo>
                  <a:pt x="106692" y="254852"/>
                </a:lnTo>
                <a:lnTo>
                  <a:pt x="110580" y="252903"/>
                </a:lnTo>
                <a:lnTo>
                  <a:pt x="129732" y="208313"/>
                </a:lnTo>
                <a:lnTo>
                  <a:pt x="147544" y="184816"/>
                </a:lnTo>
                <a:lnTo>
                  <a:pt x="261030" y="184816"/>
                </a:lnTo>
                <a:lnTo>
                  <a:pt x="260623" y="181654"/>
                </a:lnTo>
                <a:lnTo>
                  <a:pt x="256823" y="173053"/>
                </a:lnTo>
                <a:lnTo>
                  <a:pt x="250652" y="165362"/>
                </a:lnTo>
                <a:lnTo>
                  <a:pt x="194233" y="165362"/>
                </a:lnTo>
                <a:lnTo>
                  <a:pt x="190345" y="163414"/>
                </a:lnTo>
                <a:lnTo>
                  <a:pt x="190345" y="161471"/>
                </a:lnTo>
                <a:lnTo>
                  <a:pt x="192290" y="159524"/>
                </a:lnTo>
                <a:lnTo>
                  <a:pt x="190345" y="155635"/>
                </a:lnTo>
                <a:lnTo>
                  <a:pt x="188398" y="153687"/>
                </a:lnTo>
                <a:lnTo>
                  <a:pt x="182167" y="148612"/>
                </a:lnTo>
                <a:lnTo>
                  <a:pt x="175024" y="145177"/>
                </a:lnTo>
                <a:lnTo>
                  <a:pt x="166787" y="143566"/>
                </a:lnTo>
                <a:close/>
              </a:path>
              <a:path w="360045" h="486409">
                <a:moveTo>
                  <a:pt x="261030" y="184816"/>
                </a:moveTo>
                <a:lnTo>
                  <a:pt x="157273" y="184816"/>
                </a:lnTo>
                <a:lnTo>
                  <a:pt x="161164" y="188705"/>
                </a:lnTo>
                <a:lnTo>
                  <a:pt x="165051" y="190652"/>
                </a:lnTo>
                <a:lnTo>
                  <a:pt x="165051" y="198432"/>
                </a:lnTo>
                <a:lnTo>
                  <a:pt x="135782" y="238649"/>
                </a:lnTo>
                <a:lnTo>
                  <a:pt x="110580" y="252903"/>
                </a:lnTo>
                <a:lnTo>
                  <a:pt x="106692" y="254852"/>
                </a:lnTo>
                <a:lnTo>
                  <a:pt x="227307" y="254852"/>
                </a:lnTo>
                <a:lnTo>
                  <a:pt x="229073" y="252903"/>
                </a:lnTo>
                <a:lnTo>
                  <a:pt x="159216" y="252903"/>
                </a:lnTo>
                <a:lnTo>
                  <a:pt x="161633" y="252635"/>
                </a:lnTo>
                <a:lnTo>
                  <a:pt x="162578" y="251871"/>
                </a:lnTo>
                <a:lnTo>
                  <a:pt x="166270" y="248528"/>
                </a:lnTo>
                <a:lnTo>
                  <a:pt x="172623" y="240868"/>
                </a:lnTo>
                <a:lnTo>
                  <a:pt x="180618" y="229561"/>
                </a:lnTo>
                <a:lnTo>
                  <a:pt x="193748" y="213752"/>
                </a:lnTo>
                <a:lnTo>
                  <a:pt x="199219" y="207399"/>
                </a:lnTo>
                <a:lnTo>
                  <a:pt x="203960" y="202323"/>
                </a:lnTo>
                <a:lnTo>
                  <a:pt x="209800" y="200379"/>
                </a:lnTo>
                <a:lnTo>
                  <a:pt x="213687" y="198432"/>
                </a:lnTo>
                <a:lnTo>
                  <a:pt x="260908" y="198432"/>
                </a:lnTo>
                <a:lnTo>
                  <a:pt x="261601" y="193327"/>
                </a:lnTo>
                <a:lnTo>
                  <a:pt x="261701" y="192596"/>
                </a:lnTo>
                <a:lnTo>
                  <a:pt x="261780" y="190652"/>
                </a:lnTo>
                <a:lnTo>
                  <a:pt x="261030" y="184816"/>
                </a:lnTo>
                <a:close/>
              </a:path>
              <a:path w="360045" h="486409">
                <a:moveTo>
                  <a:pt x="260908" y="198432"/>
                </a:moveTo>
                <a:lnTo>
                  <a:pt x="219527" y="198432"/>
                </a:lnTo>
                <a:lnTo>
                  <a:pt x="225362" y="204271"/>
                </a:lnTo>
                <a:lnTo>
                  <a:pt x="225304" y="208313"/>
                </a:lnTo>
                <a:lnTo>
                  <a:pt x="196090" y="242904"/>
                </a:lnTo>
                <a:lnTo>
                  <a:pt x="159216" y="252903"/>
                </a:lnTo>
                <a:lnTo>
                  <a:pt x="229073" y="252903"/>
                </a:lnTo>
                <a:lnTo>
                  <a:pt x="238138" y="242904"/>
                </a:lnTo>
                <a:lnTo>
                  <a:pt x="247491" y="230047"/>
                </a:lnTo>
                <a:lnTo>
                  <a:pt x="254939" y="216550"/>
                </a:lnTo>
                <a:lnTo>
                  <a:pt x="260380" y="202323"/>
                </a:lnTo>
                <a:lnTo>
                  <a:pt x="260908" y="198432"/>
                </a:lnTo>
                <a:close/>
              </a:path>
              <a:path w="360045" h="486409">
                <a:moveTo>
                  <a:pt x="351032" y="64199"/>
                </a:moveTo>
                <a:lnTo>
                  <a:pt x="275943" y="64199"/>
                </a:lnTo>
                <a:lnTo>
                  <a:pt x="287311" y="64564"/>
                </a:lnTo>
                <a:lnTo>
                  <a:pt x="298315" y="65659"/>
                </a:lnTo>
                <a:lnTo>
                  <a:pt x="309319" y="67482"/>
                </a:lnTo>
                <a:lnTo>
                  <a:pt x="320687" y="70034"/>
                </a:lnTo>
                <a:lnTo>
                  <a:pt x="316795" y="70034"/>
                </a:lnTo>
                <a:lnTo>
                  <a:pt x="314852" y="71982"/>
                </a:lnTo>
                <a:lnTo>
                  <a:pt x="300230" y="80401"/>
                </a:lnTo>
                <a:lnTo>
                  <a:pt x="285427" y="88274"/>
                </a:lnTo>
                <a:lnTo>
                  <a:pt x="270259" y="95781"/>
                </a:lnTo>
                <a:lnTo>
                  <a:pt x="254544" y="103107"/>
                </a:lnTo>
                <a:lnTo>
                  <a:pt x="238949" y="113352"/>
                </a:lnTo>
                <a:lnTo>
                  <a:pt x="224631" y="123778"/>
                </a:lnTo>
                <a:lnTo>
                  <a:pt x="212138" y="134569"/>
                </a:lnTo>
                <a:lnTo>
                  <a:pt x="202016" y="145907"/>
                </a:lnTo>
                <a:lnTo>
                  <a:pt x="200042" y="147913"/>
                </a:lnTo>
                <a:lnTo>
                  <a:pt x="198125" y="151743"/>
                </a:lnTo>
                <a:lnTo>
                  <a:pt x="194233" y="157579"/>
                </a:lnTo>
                <a:lnTo>
                  <a:pt x="192289" y="159524"/>
                </a:lnTo>
                <a:lnTo>
                  <a:pt x="194233" y="165362"/>
                </a:lnTo>
                <a:lnTo>
                  <a:pt x="250652" y="165362"/>
                </a:lnTo>
                <a:lnTo>
                  <a:pt x="244628" y="161471"/>
                </a:lnTo>
                <a:lnTo>
                  <a:pt x="221471" y="161471"/>
                </a:lnTo>
                <a:lnTo>
                  <a:pt x="226066" y="158309"/>
                </a:lnTo>
                <a:lnTo>
                  <a:pt x="238706" y="149432"/>
                </a:lnTo>
                <a:lnTo>
                  <a:pt x="246761" y="143960"/>
                </a:lnTo>
                <a:lnTo>
                  <a:pt x="270348" y="132046"/>
                </a:lnTo>
                <a:lnTo>
                  <a:pt x="282599" y="125632"/>
                </a:lnTo>
                <a:lnTo>
                  <a:pt x="318984" y="102864"/>
                </a:lnTo>
                <a:lnTo>
                  <a:pt x="347285" y="70948"/>
                </a:lnTo>
                <a:lnTo>
                  <a:pt x="351032" y="64199"/>
                </a:lnTo>
                <a:close/>
              </a:path>
              <a:path w="360045" h="486409">
                <a:moveTo>
                  <a:pt x="236061" y="158309"/>
                </a:moveTo>
                <a:lnTo>
                  <a:pt x="228766" y="158523"/>
                </a:lnTo>
                <a:lnTo>
                  <a:pt x="221471" y="161471"/>
                </a:lnTo>
                <a:lnTo>
                  <a:pt x="244628" y="161471"/>
                </a:lnTo>
                <a:lnTo>
                  <a:pt x="243357" y="160650"/>
                </a:lnTo>
                <a:lnTo>
                  <a:pt x="236061" y="158309"/>
                </a:lnTo>
                <a:close/>
              </a:path>
              <a:path w="360045" h="486409">
                <a:moveTo>
                  <a:pt x="303176" y="23346"/>
                </a:moveTo>
                <a:lnTo>
                  <a:pt x="291638" y="23711"/>
                </a:lnTo>
                <a:lnTo>
                  <a:pt x="292210" y="23711"/>
                </a:lnTo>
                <a:lnTo>
                  <a:pt x="281293" y="24561"/>
                </a:lnTo>
                <a:lnTo>
                  <a:pt x="243356" y="32375"/>
                </a:lnTo>
                <a:lnTo>
                  <a:pt x="203960" y="75873"/>
                </a:lnTo>
                <a:lnTo>
                  <a:pt x="203960" y="87544"/>
                </a:lnTo>
                <a:lnTo>
                  <a:pt x="209800" y="93380"/>
                </a:lnTo>
                <a:lnTo>
                  <a:pt x="213687" y="93380"/>
                </a:lnTo>
                <a:lnTo>
                  <a:pt x="219527" y="91436"/>
                </a:lnTo>
                <a:lnTo>
                  <a:pt x="233142" y="73926"/>
                </a:lnTo>
                <a:lnTo>
                  <a:pt x="241284" y="70034"/>
                </a:lnTo>
                <a:lnTo>
                  <a:pt x="251624" y="66874"/>
                </a:lnTo>
                <a:lnTo>
                  <a:pt x="263236" y="64898"/>
                </a:lnTo>
                <a:lnTo>
                  <a:pt x="275943" y="64199"/>
                </a:lnTo>
                <a:lnTo>
                  <a:pt x="351032" y="64199"/>
                </a:lnTo>
                <a:lnTo>
                  <a:pt x="353901" y="59032"/>
                </a:lnTo>
                <a:lnTo>
                  <a:pt x="354002" y="58849"/>
                </a:lnTo>
                <a:lnTo>
                  <a:pt x="358167" y="48939"/>
                </a:lnTo>
                <a:lnTo>
                  <a:pt x="359596" y="40853"/>
                </a:lnTo>
                <a:lnTo>
                  <a:pt x="357648" y="35017"/>
                </a:lnTo>
                <a:lnTo>
                  <a:pt x="315944" y="23711"/>
                </a:lnTo>
                <a:lnTo>
                  <a:pt x="303176" y="2334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364671" y="445475"/>
            <a:ext cx="245745" cy="588010"/>
          </a:xfrm>
          <a:custGeom>
            <a:avLst/>
            <a:gdLst/>
            <a:ahLst/>
            <a:cxnLst/>
            <a:rect l="l" t="t" r="r" b="b"/>
            <a:pathLst>
              <a:path w="245745" h="588010">
                <a:moveTo>
                  <a:pt x="52527" y="291811"/>
                </a:moveTo>
                <a:lnTo>
                  <a:pt x="46691" y="291811"/>
                </a:lnTo>
                <a:lnTo>
                  <a:pt x="42800" y="295702"/>
                </a:lnTo>
                <a:lnTo>
                  <a:pt x="25776" y="339476"/>
                </a:lnTo>
                <a:lnTo>
                  <a:pt x="11673" y="389083"/>
                </a:lnTo>
                <a:lnTo>
                  <a:pt x="2918" y="431153"/>
                </a:lnTo>
                <a:lnTo>
                  <a:pt x="0" y="468845"/>
                </a:lnTo>
                <a:lnTo>
                  <a:pt x="2583" y="498026"/>
                </a:lnTo>
                <a:lnTo>
                  <a:pt x="10456" y="524289"/>
                </a:lnTo>
                <a:lnTo>
                  <a:pt x="23801" y="547634"/>
                </a:lnTo>
                <a:lnTo>
                  <a:pt x="42800" y="568060"/>
                </a:lnTo>
                <a:lnTo>
                  <a:pt x="50063" y="576846"/>
                </a:lnTo>
                <a:lnTo>
                  <a:pt x="60064" y="582895"/>
                </a:lnTo>
                <a:lnTo>
                  <a:pt x="72619" y="586391"/>
                </a:lnTo>
                <a:lnTo>
                  <a:pt x="87544" y="587515"/>
                </a:lnTo>
                <a:lnTo>
                  <a:pt x="93589" y="587515"/>
                </a:lnTo>
                <a:lnTo>
                  <a:pt x="137699" y="574444"/>
                </a:lnTo>
                <a:lnTo>
                  <a:pt x="179890" y="543683"/>
                </a:lnTo>
                <a:lnTo>
                  <a:pt x="203407" y="513589"/>
                </a:lnTo>
                <a:lnTo>
                  <a:pt x="97271" y="513589"/>
                </a:lnTo>
                <a:lnTo>
                  <a:pt x="79762" y="510642"/>
                </a:lnTo>
                <a:lnTo>
                  <a:pt x="44744" y="482464"/>
                </a:lnTo>
                <a:lnTo>
                  <a:pt x="33802" y="441701"/>
                </a:lnTo>
                <a:lnTo>
                  <a:pt x="33254" y="429936"/>
                </a:lnTo>
                <a:lnTo>
                  <a:pt x="33164" y="427992"/>
                </a:lnTo>
                <a:lnTo>
                  <a:pt x="38796" y="381300"/>
                </a:lnTo>
                <a:lnTo>
                  <a:pt x="46873" y="349474"/>
                </a:lnTo>
                <a:lnTo>
                  <a:pt x="50581" y="335826"/>
                </a:lnTo>
                <a:lnTo>
                  <a:pt x="54289" y="321084"/>
                </a:lnTo>
                <a:lnTo>
                  <a:pt x="58362" y="305431"/>
                </a:lnTo>
                <a:lnTo>
                  <a:pt x="60307" y="301538"/>
                </a:lnTo>
                <a:lnTo>
                  <a:pt x="56418" y="293759"/>
                </a:lnTo>
                <a:lnTo>
                  <a:pt x="52527" y="291811"/>
                </a:lnTo>
                <a:close/>
              </a:path>
              <a:path w="245745" h="588010">
                <a:moveTo>
                  <a:pt x="178977" y="116725"/>
                </a:moveTo>
                <a:lnTo>
                  <a:pt x="175089" y="122561"/>
                </a:lnTo>
                <a:lnTo>
                  <a:pt x="173141" y="128396"/>
                </a:lnTo>
                <a:lnTo>
                  <a:pt x="169250" y="136180"/>
                </a:lnTo>
                <a:lnTo>
                  <a:pt x="165361" y="142015"/>
                </a:lnTo>
                <a:lnTo>
                  <a:pt x="163505" y="147578"/>
                </a:lnTo>
                <a:lnTo>
                  <a:pt x="163414" y="147850"/>
                </a:lnTo>
                <a:lnTo>
                  <a:pt x="161470" y="151743"/>
                </a:lnTo>
                <a:lnTo>
                  <a:pt x="161470" y="153686"/>
                </a:lnTo>
                <a:lnTo>
                  <a:pt x="159523" y="157579"/>
                </a:lnTo>
                <a:lnTo>
                  <a:pt x="155634" y="163414"/>
                </a:lnTo>
                <a:lnTo>
                  <a:pt x="153687" y="169250"/>
                </a:lnTo>
                <a:lnTo>
                  <a:pt x="153687" y="178977"/>
                </a:lnTo>
                <a:lnTo>
                  <a:pt x="162807" y="190681"/>
                </a:lnTo>
                <a:lnTo>
                  <a:pt x="169738" y="199649"/>
                </a:lnTo>
                <a:lnTo>
                  <a:pt x="182770" y="235395"/>
                </a:lnTo>
                <a:lnTo>
                  <a:pt x="182868" y="237340"/>
                </a:lnTo>
                <a:lnTo>
                  <a:pt x="173141" y="282084"/>
                </a:lnTo>
                <a:lnTo>
                  <a:pt x="167731" y="298165"/>
                </a:lnTo>
                <a:lnTo>
                  <a:pt x="163415" y="311510"/>
                </a:lnTo>
                <a:lnTo>
                  <a:pt x="160557" y="322300"/>
                </a:lnTo>
                <a:lnTo>
                  <a:pt x="159523" y="330720"/>
                </a:lnTo>
                <a:lnTo>
                  <a:pt x="157639" y="346832"/>
                </a:lnTo>
                <a:lnTo>
                  <a:pt x="157579" y="360145"/>
                </a:lnTo>
                <a:lnTo>
                  <a:pt x="158977" y="370936"/>
                </a:lnTo>
                <a:lnTo>
                  <a:pt x="186759" y="402703"/>
                </a:lnTo>
                <a:lnTo>
                  <a:pt x="197307" y="405590"/>
                </a:lnTo>
                <a:lnTo>
                  <a:pt x="205484" y="408295"/>
                </a:lnTo>
                <a:lnTo>
                  <a:pt x="211107" y="410635"/>
                </a:lnTo>
                <a:lnTo>
                  <a:pt x="213995" y="412429"/>
                </a:lnTo>
                <a:lnTo>
                  <a:pt x="217886" y="414374"/>
                </a:lnTo>
                <a:lnTo>
                  <a:pt x="217886" y="420209"/>
                </a:lnTo>
                <a:lnTo>
                  <a:pt x="213995" y="429936"/>
                </a:lnTo>
                <a:lnTo>
                  <a:pt x="184997" y="475898"/>
                </a:lnTo>
                <a:lnTo>
                  <a:pt x="152533" y="499912"/>
                </a:lnTo>
                <a:lnTo>
                  <a:pt x="115935" y="512922"/>
                </a:lnTo>
                <a:lnTo>
                  <a:pt x="97271" y="513589"/>
                </a:lnTo>
                <a:lnTo>
                  <a:pt x="203407" y="513589"/>
                </a:lnTo>
                <a:lnTo>
                  <a:pt x="223479" y="477600"/>
                </a:lnTo>
                <a:lnTo>
                  <a:pt x="241231" y="427992"/>
                </a:lnTo>
                <a:lnTo>
                  <a:pt x="242659" y="408659"/>
                </a:lnTo>
                <a:lnTo>
                  <a:pt x="243906" y="394433"/>
                </a:lnTo>
                <a:lnTo>
                  <a:pt x="244789" y="385314"/>
                </a:lnTo>
                <a:lnTo>
                  <a:pt x="245123" y="381300"/>
                </a:lnTo>
                <a:lnTo>
                  <a:pt x="244060" y="368596"/>
                </a:lnTo>
                <a:lnTo>
                  <a:pt x="225668" y="334611"/>
                </a:lnTo>
                <a:lnTo>
                  <a:pt x="219833" y="332667"/>
                </a:lnTo>
                <a:lnTo>
                  <a:pt x="210106" y="328776"/>
                </a:lnTo>
                <a:lnTo>
                  <a:pt x="194543" y="324885"/>
                </a:lnTo>
                <a:lnTo>
                  <a:pt x="192641" y="321084"/>
                </a:lnTo>
                <a:lnTo>
                  <a:pt x="188704" y="315158"/>
                </a:lnTo>
                <a:lnTo>
                  <a:pt x="188704" y="309322"/>
                </a:lnTo>
                <a:lnTo>
                  <a:pt x="190652" y="305431"/>
                </a:lnTo>
                <a:lnTo>
                  <a:pt x="200075" y="283271"/>
                </a:lnTo>
                <a:lnTo>
                  <a:pt x="207673" y="263848"/>
                </a:lnTo>
                <a:lnTo>
                  <a:pt x="213084" y="247707"/>
                </a:lnTo>
                <a:lnTo>
                  <a:pt x="215941" y="235395"/>
                </a:lnTo>
                <a:lnTo>
                  <a:pt x="218495" y="226641"/>
                </a:lnTo>
                <a:lnTo>
                  <a:pt x="220318" y="217887"/>
                </a:lnTo>
                <a:lnTo>
                  <a:pt x="221291" y="210106"/>
                </a:lnTo>
                <a:lnTo>
                  <a:pt x="221412" y="209133"/>
                </a:lnTo>
                <a:lnTo>
                  <a:pt x="221777" y="200379"/>
                </a:lnTo>
                <a:lnTo>
                  <a:pt x="220318" y="181806"/>
                </a:lnTo>
                <a:lnTo>
                  <a:pt x="215940" y="164145"/>
                </a:lnTo>
                <a:lnTo>
                  <a:pt x="208764" y="147850"/>
                </a:lnTo>
                <a:lnTo>
                  <a:pt x="208645" y="147578"/>
                </a:lnTo>
                <a:lnTo>
                  <a:pt x="198431" y="132288"/>
                </a:lnTo>
                <a:lnTo>
                  <a:pt x="192595" y="122561"/>
                </a:lnTo>
                <a:lnTo>
                  <a:pt x="184816" y="118670"/>
                </a:lnTo>
                <a:lnTo>
                  <a:pt x="178977" y="116725"/>
                </a:lnTo>
                <a:close/>
              </a:path>
              <a:path w="245745" h="588010">
                <a:moveTo>
                  <a:pt x="213384" y="52527"/>
                </a:moveTo>
                <a:lnTo>
                  <a:pt x="143959" y="52527"/>
                </a:lnTo>
                <a:lnTo>
                  <a:pt x="143959" y="58362"/>
                </a:lnTo>
                <a:lnTo>
                  <a:pt x="149799" y="62254"/>
                </a:lnTo>
                <a:lnTo>
                  <a:pt x="157579" y="68089"/>
                </a:lnTo>
                <a:lnTo>
                  <a:pt x="163414" y="73925"/>
                </a:lnTo>
                <a:lnTo>
                  <a:pt x="178977" y="81709"/>
                </a:lnTo>
                <a:lnTo>
                  <a:pt x="186759" y="81709"/>
                </a:lnTo>
                <a:lnTo>
                  <a:pt x="197702" y="69610"/>
                </a:lnTo>
                <a:lnTo>
                  <a:pt x="207186" y="59335"/>
                </a:lnTo>
                <a:lnTo>
                  <a:pt x="213384" y="52527"/>
                </a:lnTo>
                <a:close/>
              </a:path>
              <a:path w="245745" h="588010">
                <a:moveTo>
                  <a:pt x="128154" y="71981"/>
                </a:moveTo>
                <a:lnTo>
                  <a:pt x="110890" y="71981"/>
                </a:lnTo>
                <a:lnTo>
                  <a:pt x="114778" y="75873"/>
                </a:lnTo>
                <a:lnTo>
                  <a:pt x="116725" y="79761"/>
                </a:lnTo>
                <a:lnTo>
                  <a:pt x="120618" y="79761"/>
                </a:lnTo>
                <a:lnTo>
                  <a:pt x="122561" y="77816"/>
                </a:lnTo>
                <a:lnTo>
                  <a:pt x="128154" y="71981"/>
                </a:lnTo>
                <a:close/>
              </a:path>
              <a:path w="245745" h="588010">
                <a:moveTo>
                  <a:pt x="112834" y="0"/>
                </a:moveTo>
                <a:lnTo>
                  <a:pt x="103107" y="0"/>
                </a:lnTo>
                <a:lnTo>
                  <a:pt x="70034" y="42800"/>
                </a:lnTo>
                <a:lnTo>
                  <a:pt x="70034" y="48635"/>
                </a:lnTo>
                <a:lnTo>
                  <a:pt x="77298" y="56964"/>
                </a:lnTo>
                <a:lnTo>
                  <a:pt x="84381" y="64198"/>
                </a:lnTo>
                <a:lnTo>
                  <a:pt x="91099" y="69973"/>
                </a:lnTo>
                <a:lnTo>
                  <a:pt x="97271" y="73925"/>
                </a:lnTo>
                <a:lnTo>
                  <a:pt x="105050" y="71981"/>
                </a:lnTo>
                <a:lnTo>
                  <a:pt x="128154" y="71981"/>
                </a:lnTo>
                <a:lnTo>
                  <a:pt x="130281" y="69762"/>
                </a:lnTo>
                <a:lnTo>
                  <a:pt x="136179" y="62983"/>
                </a:lnTo>
                <a:lnTo>
                  <a:pt x="140617" y="57299"/>
                </a:lnTo>
                <a:lnTo>
                  <a:pt x="143959" y="52527"/>
                </a:lnTo>
                <a:lnTo>
                  <a:pt x="213384" y="52527"/>
                </a:lnTo>
                <a:lnTo>
                  <a:pt x="215211" y="50520"/>
                </a:lnTo>
                <a:lnTo>
                  <a:pt x="221777" y="42800"/>
                </a:lnTo>
                <a:lnTo>
                  <a:pt x="221777" y="31128"/>
                </a:lnTo>
                <a:lnTo>
                  <a:pt x="219833" y="29180"/>
                </a:lnTo>
                <a:lnTo>
                  <a:pt x="149799" y="29180"/>
                </a:lnTo>
                <a:lnTo>
                  <a:pt x="141834" y="24074"/>
                </a:lnTo>
                <a:lnTo>
                  <a:pt x="132775" y="17508"/>
                </a:lnTo>
                <a:lnTo>
                  <a:pt x="122987" y="9484"/>
                </a:lnTo>
                <a:lnTo>
                  <a:pt x="112834" y="0"/>
                </a:lnTo>
                <a:close/>
              </a:path>
              <a:path w="245745" h="588010">
                <a:moveTo>
                  <a:pt x="180924" y="0"/>
                </a:moveTo>
                <a:lnTo>
                  <a:pt x="173141" y="0"/>
                </a:lnTo>
                <a:lnTo>
                  <a:pt x="165117" y="9484"/>
                </a:lnTo>
                <a:lnTo>
                  <a:pt x="158551" y="17508"/>
                </a:lnTo>
                <a:lnTo>
                  <a:pt x="153445" y="24074"/>
                </a:lnTo>
                <a:lnTo>
                  <a:pt x="149799" y="29180"/>
                </a:lnTo>
                <a:lnTo>
                  <a:pt x="219833" y="29180"/>
                </a:lnTo>
                <a:lnTo>
                  <a:pt x="207734" y="20791"/>
                </a:lnTo>
                <a:lnTo>
                  <a:pt x="197460" y="13132"/>
                </a:lnTo>
                <a:lnTo>
                  <a:pt x="188645" y="6201"/>
                </a:lnTo>
                <a:lnTo>
                  <a:pt x="180924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4557484" y="538854"/>
            <a:ext cx="2747010" cy="500380"/>
            <a:chOff x="4557484" y="538854"/>
            <a:chExt cx="2747010" cy="50038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12257" y="657525"/>
              <a:ext cx="1992106" cy="31321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557484" y="538860"/>
              <a:ext cx="715010" cy="500380"/>
            </a:xfrm>
            <a:custGeom>
              <a:avLst/>
              <a:gdLst/>
              <a:ahLst/>
              <a:cxnLst/>
              <a:rect l="l" t="t" r="r" b="b"/>
              <a:pathLst>
                <a:path w="715010" h="500380">
                  <a:moveTo>
                    <a:pt x="210045" y="7785"/>
                  </a:moveTo>
                  <a:lnTo>
                    <a:pt x="208102" y="3886"/>
                  </a:lnTo>
                  <a:lnTo>
                    <a:pt x="200329" y="0"/>
                  </a:lnTo>
                  <a:lnTo>
                    <a:pt x="196430" y="1943"/>
                  </a:lnTo>
                  <a:lnTo>
                    <a:pt x="194487" y="3886"/>
                  </a:lnTo>
                  <a:lnTo>
                    <a:pt x="187947" y="11493"/>
                  </a:lnTo>
                  <a:lnTo>
                    <a:pt x="180136" y="19456"/>
                  </a:lnTo>
                  <a:lnTo>
                    <a:pt x="171234" y="27419"/>
                  </a:lnTo>
                  <a:lnTo>
                    <a:pt x="161417" y="35013"/>
                  </a:lnTo>
                  <a:lnTo>
                    <a:pt x="152666" y="43434"/>
                  </a:lnTo>
                  <a:lnTo>
                    <a:pt x="143903" y="51308"/>
                  </a:lnTo>
                  <a:lnTo>
                    <a:pt x="135153" y="58826"/>
                  </a:lnTo>
                  <a:lnTo>
                    <a:pt x="94780" y="92900"/>
                  </a:lnTo>
                  <a:lnTo>
                    <a:pt x="86448" y="100609"/>
                  </a:lnTo>
                  <a:lnTo>
                    <a:pt x="83604" y="105054"/>
                  </a:lnTo>
                  <a:lnTo>
                    <a:pt x="73075" y="117094"/>
                  </a:lnTo>
                  <a:lnTo>
                    <a:pt x="65112" y="129857"/>
                  </a:lnTo>
                  <a:lnTo>
                    <a:pt x="60071" y="143357"/>
                  </a:lnTo>
                  <a:lnTo>
                    <a:pt x="58343" y="157302"/>
                  </a:lnTo>
                  <a:lnTo>
                    <a:pt x="58305" y="157581"/>
                  </a:lnTo>
                  <a:lnTo>
                    <a:pt x="62204" y="161467"/>
                  </a:lnTo>
                  <a:lnTo>
                    <a:pt x="66090" y="163410"/>
                  </a:lnTo>
                  <a:lnTo>
                    <a:pt x="69977" y="163410"/>
                  </a:lnTo>
                  <a:lnTo>
                    <a:pt x="75882" y="154990"/>
                  </a:lnTo>
                  <a:lnTo>
                    <a:pt x="82143" y="147129"/>
                  </a:lnTo>
                  <a:lnTo>
                    <a:pt x="89128" y="139611"/>
                  </a:lnTo>
                  <a:lnTo>
                    <a:pt x="97218" y="132283"/>
                  </a:lnTo>
                  <a:lnTo>
                    <a:pt x="124447" y="105054"/>
                  </a:lnTo>
                  <a:lnTo>
                    <a:pt x="136156" y="95961"/>
                  </a:lnTo>
                  <a:lnTo>
                    <a:pt x="160286" y="76327"/>
                  </a:lnTo>
                  <a:lnTo>
                    <a:pt x="173088" y="66141"/>
                  </a:lnTo>
                  <a:lnTo>
                    <a:pt x="186245" y="52705"/>
                  </a:lnTo>
                  <a:lnTo>
                    <a:pt x="196672" y="38912"/>
                  </a:lnTo>
                  <a:lnTo>
                    <a:pt x="204546" y="25107"/>
                  </a:lnTo>
                  <a:lnTo>
                    <a:pt x="210045" y="11671"/>
                  </a:lnTo>
                  <a:lnTo>
                    <a:pt x="210045" y="7785"/>
                  </a:lnTo>
                  <a:close/>
                </a:path>
                <a:path w="715010" h="500380">
                  <a:moveTo>
                    <a:pt x="237286" y="153682"/>
                  </a:moveTo>
                  <a:lnTo>
                    <a:pt x="231444" y="145910"/>
                  </a:lnTo>
                  <a:lnTo>
                    <a:pt x="225615" y="145910"/>
                  </a:lnTo>
                  <a:lnTo>
                    <a:pt x="221716" y="147853"/>
                  </a:lnTo>
                  <a:lnTo>
                    <a:pt x="219773" y="151739"/>
                  </a:lnTo>
                  <a:lnTo>
                    <a:pt x="211747" y="166306"/>
                  </a:lnTo>
                  <a:lnTo>
                    <a:pt x="205181" y="180682"/>
                  </a:lnTo>
                  <a:lnTo>
                    <a:pt x="200075" y="194691"/>
                  </a:lnTo>
                  <a:lnTo>
                    <a:pt x="196430" y="208153"/>
                  </a:lnTo>
                  <a:lnTo>
                    <a:pt x="197866" y="234429"/>
                  </a:lnTo>
                  <a:lnTo>
                    <a:pt x="199986" y="269443"/>
                  </a:lnTo>
                  <a:lnTo>
                    <a:pt x="200088" y="272110"/>
                  </a:lnTo>
                  <a:lnTo>
                    <a:pt x="200152" y="273824"/>
                  </a:lnTo>
                  <a:lnTo>
                    <a:pt x="200266" y="281114"/>
                  </a:lnTo>
                  <a:lnTo>
                    <a:pt x="200101" y="288404"/>
                  </a:lnTo>
                  <a:lnTo>
                    <a:pt x="200025" y="291807"/>
                  </a:lnTo>
                  <a:lnTo>
                    <a:pt x="192544" y="342392"/>
                  </a:lnTo>
                  <a:lnTo>
                    <a:pt x="173113" y="375221"/>
                  </a:lnTo>
                  <a:lnTo>
                    <a:pt x="136613" y="390537"/>
                  </a:lnTo>
                  <a:lnTo>
                    <a:pt x="97218" y="400761"/>
                  </a:lnTo>
                  <a:lnTo>
                    <a:pt x="108889" y="389089"/>
                  </a:lnTo>
                  <a:lnTo>
                    <a:pt x="110832" y="381304"/>
                  </a:lnTo>
                  <a:lnTo>
                    <a:pt x="114058" y="370751"/>
                  </a:lnTo>
                  <a:lnTo>
                    <a:pt x="117640" y="359664"/>
                  </a:lnTo>
                  <a:lnTo>
                    <a:pt x="118173" y="357962"/>
                  </a:lnTo>
                  <a:lnTo>
                    <a:pt x="121221" y="348234"/>
                  </a:lnTo>
                  <a:lnTo>
                    <a:pt x="124447" y="336562"/>
                  </a:lnTo>
                  <a:lnTo>
                    <a:pt x="128130" y="325247"/>
                  </a:lnTo>
                  <a:lnTo>
                    <a:pt x="130416" y="315163"/>
                  </a:lnTo>
                  <a:lnTo>
                    <a:pt x="130530" y="314667"/>
                  </a:lnTo>
                  <a:lnTo>
                    <a:pt x="131762" y="305435"/>
                  </a:lnTo>
                  <a:lnTo>
                    <a:pt x="131813" y="305041"/>
                  </a:lnTo>
                  <a:lnTo>
                    <a:pt x="131838" y="304825"/>
                  </a:lnTo>
                  <a:lnTo>
                    <a:pt x="132207" y="296430"/>
                  </a:lnTo>
                  <a:lnTo>
                    <a:pt x="132232" y="295706"/>
                  </a:lnTo>
                  <a:lnTo>
                    <a:pt x="131902" y="288404"/>
                  </a:lnTo>
                  <a:lnTo>
                    <a:pt x="107911" y="243662"/>
                  </a:lnTo>
                  <a:lnTo>
                    <a:pt x="99161" y="239991"/>
                  </a:lnTo>
                  <a:lnTo>
                    <a:pt x="99161" y="324891"/>
                  </a:lnTo>
                  <a:lnTo>
                    <a:pt x="99161" y="334606"/>
                  </a:lnTo>
                  <a:lnTo>
                    <a:pt x="97218" y="340448"/>
                  </a:lnTo>
                  <a:lnTo>
                    <a:pt x="89433" y="346278"/>
                  </a:lnTo>
                  <a:lnTo>
                    <a:pt x="83604" y="351396"/>
                  </a:lnTo>
                  <a:lnTo>
                    <a:pt x="77762" y="355041"/>
                  </a:lnTo>
                  <a:lnTo>
                    <a:pt x="71920" y="357225"/>
                  </a:lnTo>
                  <a:lnTo>
                    <a:pt x="66090" y="357962"/>
                  </a:lnTo>
                  <a:lnTo>
                    <a:pt x="58305" y="357962"/>
                  </a:lnTo>
                  <a:lnTo>
                    <a:pt x="50520" y="354063"/>
                  </a:lnTo>
                  <a:lnTo>
                    <a:pt x="44691" y="348234"/>
                  </a:lnTo>
                  <a:lnTo>
                    <a:pt x="36906" y="342392"/>
                  </a:lnTo>
                  <a:lnTo>
                    <a:pt x="33020" y="334606"/>
                  </a:lnTo>
                  <a:lnTo>
                    <a:pt x="33020" y="326834"/>
                  </a:lnTo>
                  <a:lnTo>
                    <a:pt x="31076" y="320992"/>
                  </a:lnTo>
                  <a:lnTo>
                    <a:pt x="31076" y="319049"/>
                  </a:lnTo>
                  <a:lnTo>
                    <a:pt x="33020" y="315163"/>
                  </a:lnTo>
                  <a:lnTo>
                    <a:pt x="39890" y="310083"/>
                  </a:lnTo>
                  <a:lnTo>
                    <a:pt x="48577" y="306641"/>
                  </a:lnTo>
                  <a:lnTo>
                    <a:pt x="58737" y="305041"/>
                  </a:lnTo>
                  <a:lnTo>
                    <a:pt x="69977" y="305435"/>
                  </a:lnTo>
                  <a:lnTo>
                    <a:pt x="79463" y="306832"/>
                  </a:lnTo>
                  <a:lnTo>
                    <a:pt x="87490" y="310781"/>
                  </a:lnTo>
                  <a:lnTo>
                    <a:pt x="94056" y="316928"/>
                  </a:lnTo>
                  <a:lnTo>
                    <a:pt x="99161" y="324891"/>
                  </a:lnTo>
                  <a:lnTo>
                    <a:pt x="99161" y="239991"/>
                  </a:lnTo>
                  <a:lnTo>
                    <a:pt x="93319" y="237528"/>
                  </a:lnTo>
                  <a:lnTo>
                    <a:pt x="91821" y="237337"/>
                  </a:lnTo>
                  <a:lnTo>
                    <a:pt x="75819" y="235394"/>
                  </a:lnTo>
                  <a:lnTo>
                    <a:pt x="69951" y="234607"/>
                  </a:lnTo>
                  <a:lnTo>
                    <a:pt x="63906" y="234911"/>
                  </a:lnTo>
                  <a:lnTo>
                    <a:pt x="57480" y="235940"/>
                  </a:lnTo>
                  <a:lnTo>
                    <a:pt x="50520" y="237337"/>
                  </a:lnTo>
                  <a:lnTo>
                    <a:pt x="56362" y="231508"/>
                  </a:lnTo>
                  <a:lnTo>
                    <a:pt x="104025" y="189915"/>
                  </a:lnTo>
                  <a:lnTo>
                    <a:pt x="140017" y="163410"/>
                  </a:lnTo>
                  <a:lnTo>
                    <a:pt x="160528" y="145148"/>
                  </a:lnTo>
                  <a:lnTo>
                    <a:pt x="195008" y="112255"/>
                  </a:lnTo>
                  <a:lnTo>
                    <a:pt x="224637" y="69303"/>
                  </a:lnTo>
                  <a:lnTo>
                    <a:pt x="233387" y="42837"/>
                  </a:lnTo>
                  <a:lnTo>
                    <a:pt x="233387" y="38912"/>
                  </a:lnTo>
                  <a:lnTo>
                    <a:pt x="229501" y="35013"/>
                  </a:lnTo>
                  <a:lnTo>
                    <a:pt x="223672" y="33070"/>
                  </a:lnTo>
                  <a:lnTo>
                    <a:pt x="219773" y="33070"/>
                  </a:lnTo>
                  <a:lnTo>
                    <a:pt x="217830" y="36969"/>
                  </a:lnTo>
                  <a:lnTo>
                    <a:pt x="214210" y="42837"/>
                  </a:lnTo>
                  <a:lnTo>
                    <a:pt x="209321" y="48882"/>
                  </a:lnTo>
                  <a:lnTo>
                    <a:pt x="203327" y="55295"/>
                  </a:lnTo>
                  <a:lnTo>
                    <a:pt x="196430" y="62255"/>
                  </a:lnTo>
                  <a:lnTo>
                    <a:pt x="190474" y="69303"/>
                  </a:lnTo>
                  <a:lnTo>
                    <a:pt x="184518" y="75628"/>
                  </a:lnTo>
                  <a:lnTo>
                    <a:pt x="178104" y="81673"/>
                  </a:lnTo>
                  <a:lnTo>
                    <a:pt x="171145" y="87541"/>
                  </a:lnTo>
                  <a:lnTo>
                    <a:pt x="110832" y="140068"/>
                  </a:lnTo>
                  <a:lnTo>
                    <a:pt x="80441" y="167792"/>
                  </a:lnTo>
                  <a:lnTo>
                    <a:pt x="48577" y="202107"/>
                  </a:lnTo>
                  <a:lnTo>
                    <a:pt x="31076" y="241236"/>
                  </a:lnTo>
                  <a:lnTo>
                    <a:pt x="31165" y="234429"/>
                  </a:lnTo>
                  <a:lnTo>
                    <a:pt x="31242" y="229171"/>
                  </a:lnTo>
                  <a:lnTo>
                    <a:pt x="31318" y="223723"/>
                  </a:lnTo>
                  <a:lnTo>
                    <a:pt x="31419" y="216179"/>
                  </a:lnTo>
                  <a:lnTo>
                    <a:pt x="31470" y="212356"/>
                  </a:lnTo>
                  <a:lnTo>
                    <a:pt x="32778" y="180924"/>
                  </a:lnTo>
                  <a:lnTo>
                    <a:pt x="35090" y="147853"/>
                  </a:lnTo>
                  <a:lnTo>
                    <a:pt x="35179" y="146570"/>
                  </a:lnTo>
                  <a:lnTo>
                    <a:pt x="38849" y="108940"/>
                  </a:lnTo>
                  <a:lnTo>
                    <a:pt x="34963" y="103111"/>
                  </a:lnTo>
                  <a:lnTo>
                    <a:pt x="29121" y="101168"/>
                  </a:lnTo>
                  <a:lnTo>
                    <a:pt x="25234" y="101168"/>
                  </a:lnTo>
                  <a:lnTo>
                    <a:pt x="23291" y="105054"/>
                  </a:lnTo>
                  <a:lnTo>
                    <a:pt x="15748" y="125476"/>
                  </a:lnTo>
                  <a:lnTo>
                    <a:pt x="12623" y="133502"/>
                  </a:lnTo>
                  <a:lnTo>
                    <a:pt x="9677" y="140068"/>
                  </a:lnTo>
                  <a:lnTo>
                    <a:pt x="7112" y="144843"/>
                  </a:lnTo>
                  <a:lnTo>
                    <a:pt x="5295" y="150533"/>
                  </a:lnTo>
                  <a:lnTo>
                    <a:pt x="4203" y="157302"/>
                  </a:lnTo>
                  <a:lnTo>
                    <a:pt x="4013" y="161467"/>
                  </a:lnTo>
                  <a:lnTo>
                    <a:pt x="3924" y="163410"/>
                  </a:lnTo>
                  <a:lnTo>
                    <a:pt x="3835" y="177038"/>
                  </a:lnTo>
                  <a:lnTo>
                    <a:pt x="1993" y="189915"/>
                  </a:lnTo>
                  <a:lnTo>
                    <a:pt x="1892" y="190652"/>
                  </a:lnTo>
                  <a:lnTo>
                    <a:pt x="12" y="288404"/>
                  </a:lnTo>
                  <a:lnTo>
                    <a:pt x="0" y="328536"/>
                  </a:lnTo>
                  <a:lnTo>
                    <a:pt x="2362" y="357225"/>
                  </a:lnTo>
                  <a:lnTo>
                    <a:pt x="13563" y="402704"/>
                  </a:lnTo>
                  <a:lnTo>
                    <a:pt x="50520" y="427990"/>
                  </a:lnTo>
                  <a:lnTo>
                    <a:pt x="79159" y="429933"/>
                  </a:lnTo>
                  <a:lnTo>
                    <a:pt x="103301" y="429933"/>
                  </a:lnTo>
                  <a:lnTo>
                    <a:pt x="125755" y="428536"/>
                  </a:lnTo>
                  <a:lnTo>
                    <a:pt x="145846" y="426046"/>
                  </a:lnTo>
                  <a:lnTo>
                    <a:pt x="151688" y="426046"/>
                  </a:lnTo>
                  <a:lnTo>
                    <a:pt x="188061" y="400761"/>
                  </a:lnTo>
                  <a:lnTo>
                    <a:pt x="217805" y="353822"/>
                  </a:lnTo>
                  <a:lnTo>
                    <a:pt x="233172" y="310083"/>
                  </a:lnTo>
                  <a:lnTo>
                    <a:pt x="236778" y="273824"/>
                  </a:lnTo>
                  <a:lnTo>
                    <a:pt x="236893" y="272110"/>
                  </a:lnTo>
                  <a:lnTo>
                    <a:pt x="237236" y="253453"/>
                  </a:lnTo>
                  <a:lnTo>
                    <a:pt x="237286" y="153682"/>
                  </a:lnTo>
                  <a:close/>
                </a:path>
                <a:path w="715010" h="500380">
                  <a:moveTo>
                    <a:pt x="704189" y="357962"/>
                  </a:moveTo>
                  <a:lnTo>
                    <a:pt x="696671" y="352120"/>
                  </a:lnTo>
                  <a:lnTo>
                    <a:pt x="692988" y="349262"/>
                  </a:lnTo>
                  <a:lnTo>
                    <a:pt x="682548" y="340448"/>
                  </a:lnTo>
                  <a:lnTo>
                    <a:pt x="673277" y="331698"/>
                  </a:lnTo>
                  <a:lnTo>
                    <a:pt x="665276" y="322935"/>
                  </a:lnTo>
                  <a:lnTo>
                    <a:pt x="659447" y="320992"/>
                  </a:lnTo>
                  <a:lnTo>
                    <a:pt x="655548" y="320992"/>
                  </a:lnTo>
                  <a:lnTo>
                    <a:pt x="627278" y="349262"/>
                  </a:lnTo>
                  <a:lnTo>
                    <a:pt x="628319" y="350177"/>
                  </a:lnTo>
                  <a:lnTo>
                    <a:pt x="630262" y="350177"/>
                  </a:lnTo>
                  <a:lnTo>
                    <a:pt x="628319" y="352120"/>
                  </a:lnTo>
                  <a:lnTo>
                    <a:pt x="624420" y="352120"/>
                  </a:lnTo>
                  <a:lnTo>
                    <a:pt x="627278" y="349262"/>
                  </a:lnTo>
                  <a:lnTo>
                    <a:pt x="617207" y="340448"/>
                  </a:lnTo>
                  <a:lnTo>
                    <a:pt x="606920" y="331203"/>
                  </a:lnTo>
                  <a:lnTo>
                    <a:pt x="598347" y="322935"/>
                  </a:lnTo>
                  <a:lnTo>
                    <a:pt x="591350" y="315163"/>
                  </a:lnTo>
                  <a:lnTo>
                    <a:pt x="583565" y="313220"/>
                  </a:lnTo>
                  <a:lnTo>
                    <a:pt x="540778" y="356006"/>
                  </a:lnTo>
                  <a:lnTo>
                    <a:pt x="540778" y="361848"/>
                  </a:lnTo>
                  <a:lnTo>
                    <a:pt x="542721" y="367690"/>
                  </a:lnTo>
                  <a:lnTo>
                    <a:pt x="548551" y="371576"/>
                  </a:lnTo>
                  <a:lnTo>
                    <a:pt x="558279" y="381304"/>
                  </a:lnTo>
                  <a:lnTo>
                    <a:pt x="589407" y="400761"/>
                  </a:lnTo>
                  <a:lnTo>
                    <a:pt x="599986" y="391541"/>
                  </a:lnTo>
                  <a:lnTo>
                    <a:pt x="608380" y="383971"/>
                  </a:lnTo>
                  <a:lnTo>
                    <a:pt x="614578" y="377507"/>
                  </a:lnTo>
                  <a:lnTo>
                    <a:pt x="618591" y="371576"/>
                  </a:lnTo>
                  <a:lnTo>
                    <a:pt x="623265" y="379933"/>
                  </a:lnTo>
                  <a:lnTo>
                    <a:pt x="628319" y="387388"/>
                  </a:lnTo>
                  <a:lnTo>
                    <a:pt x="633361" y="393738"/>
                  </a:lnTo>
                  <a:lnTo>
                    <a:pt x="638035" y="398805"/>
                  </a:lnTo>
                  <a:lnTo>
                    <a:pt x="645820" y="402704"/>
                  </a:lnTo>
                  <a:lnTo>
                    <a:pt x="649719" y="406590"/>
                  </a:lnTo>
                  <a:lnTo>
                    <a:pt x="653605" y="408533"/>
                  </a:lnTo>
                  <a:lnTo>
                    <a:pt x="665276" y="408533"/>
                  </a:lnTo>
                  <a:lnTo>
                    <a:pt x="695642" y="377355"/>
                  </a:lnTo>
                  <a:lnTo>
                    <a:pt x="704189" y="365734"/>
                  </a:lnTo>
                  <a:lnTo>
                    <a:pt x="704189" y="357962"/>
                  </a:lnTo>
                  <a:close/>
                </a:path>
                <a:path w="715010" h="500380">
                  <a:moveTo>
                    <a:pt x="714400" y="121348"/>
                  </a:moveTo>
                  <a:lnTo>
                    <a:pt x="712508" y="112737"/>
                  </a:lnTo>
                  <a:lnTo>
                    <a:pt x="708075" y="105054"/>
                  </a:lnTo>
                  <a:lnTo>
                    <a:pt x="696404" y="99212"/>
                  </a:lnTo>
                  <a:lnTo>
                    <a:pt x="690562" y="95326"/>
                  </a:lnTo>
                  <a:lnTo>
                    <a:pt x="678903" y="95326"/>
                  </a:lnTo>
                  <a:lnTo>
                    <a:pt x="671995" y="106235"/>
                  </a:lnTo>
                  <a:lnTo>
                    <a:pt x="666013" y="115506"/>
                  </a:lnTo>
                  <a:lnTo>
                    <a:pt x="660082" y="124510"/>
                  </a:lnTo>
                  <a:lnTo>
                    <a:pt x="657491" y="128397"/>
                  </a:lnTo>
                  <a:lnTo>
                    <a:pt x="655637" y="124688"/>
                  </a:lnTo>
                  <a:lnTo>
                    <a:pt x="655548" y="124510"/>
                  </a:lnTo>
                  <a:lnTo>
                    <a:pt x="651662" y="114782"/>
                  </a:lnTo>
                  <a:lnTo>
                    <a:pt x="649719" y="110896"/>
                  </a:lnTo>
                  <a:lnTo>
                    <a:pt x="649719" y="99212"/>
                  </a:lnTo>
                  <a:lnTo>
                    <a:pt x="650074" y="92951"/>
                  </a:lnTo>
                  <a:lnTo>
                    <a:pt x="651179" y="85598"/>
                  </a:lnTo>
                  <a:lnTo>
                    <a:pt x="652995" y="76784"/>
                  </a:lnTo>
                  <a:lnTo>
                    <a:pt x="655548" y="66141"/>
                  </a:lnTo>
                  <a:lnTo>
                    <a:pt x="655548" y="58369"/>
                  </a:lnTo>
                  <a:lnTo>
                    <a:pt x="651662" y="54470"/>
                  </a:lnTo>
                  <a:lnTo>
                    <a:pt x="639991" y="54470"/>
                  </a:lnTo>
                  <a:lnTo>
                    <a:pt x="619074" y="90982"/>
                  </a:lnTo>
                  <a:lnTo>
                    <a:pt x="612927" y="108762"/>
                  </a:lnTo>
                  <a:lnTo>
                    <a:pt x="608723" y="124510"/>
                  </a:lnTo>
                  <a:lnTo>
                    <a:pt x="589153" y="161467"/>
                  </a:lnTo>
                  <a:lnTo>
                    <a:pt x="556336" y="173139"/>
                  </a:lnTo>
                  <a:lnTo>
                    <a:pt x="542721" y="173139"/>
                  </a:lnTo>
                  <a:lnTo>
                    <a:pt x="542721" y="167309"/>
                  </a:lnTo>
                  <a:lnTo>
                    <a:pt x="540778" y="165366"/>
                  </a:lnTo>
                  <a:lnTo>
                    <a:pt x="540778" y="163410"/>
                  </a:lnTo>
                  <a:lnTo>
                    <a:pt x="536879" y="161467"/>
                  </a:lnTo>
                  <a:lnTo>
                    <a:pt x="531050" y="159524"/>
                  </a:lnTo>
                  <a:lnTo>
                    <a:pt x="527151" y="159524"/>
                  </a:lnTo>
                  <a:lnTo>
                    <a:pt x="517652" y="197459"/>
                  </a:lnTo>
                  <a:lnTo>
                    <a:pt x="517575" y="199186"/>
                  </a:lnTo>
                  <a:lnTo>
                    <a:pt x="517512" y="200533"/>
                  </a:lnTo>
                  <a:lnTo>
                    <a:pt x="517448" y="202501"/>
                  </a:lnTo>
                  <a:lnTo>
                    <a:pt x="519912" y="226060"/>
                  </a:lnTo>
                  <a:lnTo>
                    <a:pt x="521271" y="247065"/>
                  </a:lnTo>
                  <a:lnTo>
                    <a:pt x="519366" y="285978"/>
                  </a:lnTo>
                  <a:lnTo>
                    <a:pt x="508673" y="327317"/>
                  </a:lnTo>
                  <a:lnTo>
                    <a:pt x="486295" y="365734"/>
                  </a:lnTo>
                  <a:lnTo>
                    <a:pt x="454444" y="396862"/>
                  </a:lnTo>
                  <a:lnTo>
                    <a:pt x="418211" y="416318"/>
                  </a:lnTo>
                  <a:lnTo>
                    <a:pt x="408025" y="418058"/>
                  </a:lnTo>
                  <a:lnTo>
                    <a:pt x="398030" y="419963"/>
                  </a:lnTo>
                  <a:lnTo>
                    <a:pt x="388391" y="421525"/>
                  </a:lnTo>
                  <a:lnTo>
                    <a:pt x="379298" y="422160"/>
                  </a:lnTo>
                  <a:lnTo>
                    <a:pt x="364045" y="421068"/>
                  </a:lnTo>
                  <a:lnTo>
                    <a:pt x="321881" y="392239"/>
                  </a:lnTo>
                  <a:lnTo>
                    <a:pt x="311238" y="346710"/>
                  </a:lnTo>
                  <a:lnTo>
                    <a:pt x="311213" y="346278"/>
                  </a:lnTo>
                  <a:lnTo>
                    <a:pt x="312305" y="332054"/>
                  </a:lnTo>
                  <a:lnTo>
                    <a:pt x="315468" y="313461"/>
                  </a:lnTo>
                  <a:lnTo>
                    <a:pt x="315582" y="312724"/>
                  </a:lnTo>
                  <a:lnTo>
                    <a:pt x="321056" y="288290"/>
                  </a:lnTo>
                  <a:lnTo>
                    <a:pt x="328726" y="258737"/>
                  </a:lnTo>
                  <a:lnTo>
                    <a:pt x="328726" y="252907"/>
                  </a:lnTo>
                  <a:lnTo>
                    <a:pt x="326771" y="247065"/>
                  </a:lnTo>
                  <a:lnTo>
                    <a:pt x="320941" y="241236"/>
                  </a:lnTo>
                  <a:lnTo>
                    <a:pt x="315099" y="243179"/>
                  </a:lnTo>
                  <a:lnTo>
                    <a:pt x="309270" y="247065"/>
                  </a:lnTo>
                  <a:lnTo>
                    <a:pt x="304101" y="259473"/>
                  </a:lnTo>
                  <a:lnTo>
                    <a:pt x="300024" y="270408"/>
                  </a:lnTo>
                  <a:lnTo>
                    <a:pt x="296684" y="279895"/>
                  </a:lnTo>
                  <a:lnTo>
                    <a:pt x="293700" y="287921"/>
                  </a:lnTo>
                  <a:lnTo>
                    <a:pt x="282270" y="337527"/>
                  </a:lnTo>
                  <a:lnTo>
                    <a:pt x="278345" y="377355"/>
                  </a:lnTo>
                  <a:lnTo>
                    <a:pt x="278295" y="383971"/>
                  </a:lnTo>
                  <a:lnTo>
                    <a:pt x="279031" y="396443"/>
                  </a:lnTo>
                  <a:lnTo>
                    <a:pt x="291757" y="447446"/>
                  </a:lnTo>
                  <a:lnTo>
                    <a:pt x="318998" y="482460"/>
                  </a:lnTo>
                  <a:lnTo>
                    <a:pt x="363740" y="499973"/>
                  </a:lnTo>
                  <a:lnTo>
                    <a:pt x="400215" y="495503"/>
                  </a:lnTo>
                  <a:lnTo>
                    <a:pt x="464413" y="458114"/>
                  </a:lnTo>
                  <a:lnTo>
                    <a:pt x="492137" y="424103"/>
                  </a:lnTo>
                  <a:lnTo>
                    <a:pt x="517664" y="381025"/>
                  </a:lnTo>
                  <a:lnTo>
                    <a:pt x="535914" y="336321"/>
                  </a:lnTo>
                  <a:lnTo>
                    <a:pt x="546849" y="289775"/>
                  </a:lnTo>
                  <a:lnTo>
                    <a:pt x="550494" y="241236"/>
                  </a:lnTo>
                  <a:lnTo>
                    <a:pt x="550494" y="221780"/>
                  </a:lnTo>
                  <a:lnTo>
                    <a:pt x="550494" y="221576"/>
                  </a:lnTo>
                  <a:lnTo>
                    <a:pt x="548551" y="221780"/>
                  </a:lnTo>
                  <a:lnTo>
                    <a:pt x="550494" y="219837"/>
                  </a:lnTo>
                  <a:lnTo>
                    <a:pt x="550494" y="221576"/>
                  </a:lnTo>
                  <a:lnTo>
                    <a:pt x="558761" y="220751"/>
                  </a:lnTo>
                  <a:lnTo>
                    <a:pt x="562025" y="219837"/>
                  </a:lnTo>
                  <a:lnTo>
                    <a:pt x="568985" y="217893"/>
                  </a:lnTo>
                  <a:lnTo>
                    <a:pt x="579196" y="213575"/>
                  </a:lnTo>
                  <a:lnTo>
                    <a:pt x="611022" y="183807"/>
                  </a:lnTo>
                  <a:lnTo>
                    <a:pt x="612927" y="179298"/>
                  </a:lnTo>
                  <a:lnTo>
                    <a:pt x="612749" y="178981"/>
                  </a:lnTo>
                  <a:lnTo>
                    <a:pt x="612749" y="175094"/>
                  </a:lnTo>
                  <a:lnTo>
                    <a:pt x="614692" y="175094"/>
                  </a:lnTo>
                  <a:lnTo>
                    <a:pt x="612927" y="179298"/>
                  </a:lnTo>
                  <a:lnTo>
                    <a:pt x="618553" y="189496"/>
                  </a:lnTo>
                  <a:lnTo>
                    <a:pt x="627100" y="197459"/>
                  </a:lnTo>
                  <a:lnTo>
                    <a:pt x="638187" y="202501"/>
                  </a:lnTo>
                  <a:lnTo>
                    <a:pt x="651662" y="204266"/>
                  </a:lnTo>
                  <a:lnTo>
                    <a:pt x="670928" y="199186"/>
                  </a:lnTo>
                  <a:lnTo>
                    <a:pt x="687654" y="187007"/>
                  </a:lnTo>
                  <a:lnTo>
                    <a:pt x="696252" y="175094"/>
                  </a:lnTo>
                  <a:lnTo>
                    <a:pt x="697649" y="173139"/>
                  </a:lnTo>
                  <a:lnTo>
                    <a:pt x="701446" y="167881"/>
                  </a:lnTo>
                  <a:lnTo>
                    <a:pt x="711962" y="142011"/>
                  </a:lnTo>
                  <a:lnTo>
                    <a:pt x="714095" y="131038"/>
                  </a:lnTo>
                  <a:lnTo>
                    <a:pt x="714171" y="128397"/>
                  </a:lnTo>
                  <a:lnTo>
                    <a:pt x="714298" y="124510"/>
                  </a:lnTo>
                  <a:lnTo>
                    <a:pt x="714400" y="12134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4353166" y="616672"/>
            <a:ext cx="149860" cy="348615"/>
          </a:xfrm>
          <a:custGeom>
            <a:avLst/>
            <a:gdLst/>
            <a:ahLst/>
            <a:cxnLst/>
            <a:rect l="l" t="t" r="r" b="b"/>
            <a:pathLst>
              <a:path w="149860" h="348615">
                <a:moveTo>
                  <a:pt x="35017" y="70034"/>
                </a:moveTo>
                <a:lnTo>
                  <a:pt x="22128" y="90461"/>
                </a:lnTo>
                <a:lnTo>
                  <a:pt x="17235" y="98486"/>
                </a:lnTo>
                <a:lnTo>
                  <a:pt x="13619" y="105051"/>
                </a:lnTo>
                <a:lnTo>
                  <a:pt x="11671" y="106998"/>
                </a:lnTo>
                <a:lnTo>
                  <a:pt x="9728" y="110887"/>
                </a:lnTo>
                <a:lnTo>
                  <a:pt x="9728" y="112834"/>
                </a:lnTo>
                <a:lnTo>
                  <a:pt x="11671" y="116723"/>
                </a:lnTo>
                <a:lnTo>
                  <a:pt x="17506" y="120614"/>
                </a:lnTo>
                <a:lnTo>
                  <a:pt x="23346" y="122562"/>
                </a:lnTo>
                <a:lnTo>
                  <a:pt x="25290" y="122562"/>
                </a:lnTo>
                <a:lnTo>
                  <a:pt x="68091" y="101160"/>
                </a:lnTo>
                <a:lnTo>
                  <a:pt x="91556" y="71978"/>
                </a:lnTo>
                <a:lnTo>
                  <a:pt x="38908" y="71978"/>
                </a:lnTo>
                <a:lnTo>
                  <a:pt x="35017" y="70034"/>
                </a:lnTo>
                <a:close/>
              </a:path>
              <a:path w="149860" h="348615">
                <a:moveTo>
                  <a:pt x="149796" y="0"/>
                </a:moveTo>
                <a:lnTo>
                  <a:pt x="132289" y="0"/>
                </a:lnTo>
                <a:lnTo>
                  <a:pt x="123260" y="303"/>
                </a:lnTo>
                <a:lnTo>
                  <a:pt x="114050" y="3890"/>
                </a:lnTo>
                <a:lnTo>
                  <a:pt x="105206" y="10395"/>
                </a:lnTo>
                <a:lnTo>
                  <a:pt x="97273" y="19455"/>
                </a:lnTo>
                <a:lnTo>
                  <a:pt x="92590" y="29273"/>
                </a:lnTo>
                <a:lnTo>
                  <a:pt x="87544" y="38179"/>
                </a:lnTo>
                <a:lnTo>
                  <a:pt x="62984" y="67358"/>
                </a:lnTo>
                <a:lnTo>
                  <a:pt x="46689" y="71978"/>
                </a:lnTo>
                <a:lnTo>
                  <a:pt x="91556" y="71978"/>
                </a:lnTo>
                <a:lnTo>
                  <a:pt x="96541" y="65596"/>
                </a:lnTo>
                <a:lnTo>
                  <a:pt x="103107" y="56415"/>
                </a:lnTo>
                <a:lnTo>
                  <a:pt x="105051" y="56415"/>
                </a:lnTo>
                <a:lnTo>
                  <a:pt x="108943" y="54471"/>
                </a:lnTo>
                <a:lnTo>
                  <a:pt x="120614" y="54471"/>
                </a:lnTo>
                <a:lnTo>
                  <a:pt x="128398" y="50580"/>
                </a:lnTo>
                <a:lnTo>
                  <a:pt x="136118" y="37479"/>
                </a:lnTo>
                <a:lnTo>
                  <a:pt x="142014" y="24561"/>
                </a:lnTo>
                <a:lnTo>
                  <a:pt x="146452" y="12006"/>
                </a:lnTo>
                <a:lnTo>
                  <a:pt x="149712" y="303"/>
                </a:lnTo>
                <a:lnTo>
                  <a:pt x="149796" y="0"/>
                </a:lnTo>
                <a:close/>
              </a:path>
              <a:path w="149860" h="348615">
                <a:moveTo>
                  <a:pt x="133325" y="252903"/>
                </a:moveTo>
                <a:lnTo>
                  <a:pt x="101160" y="252903"/>
                </a:lnTo>
                <a:lnTo>
                  <a:pt x="103107" y="254848"/>
                </a:lnTo>
                <a:lnTo>
                  <a:pt x="103107" y="258739"/>
                </a:lnTo>
                <a:lnTo>
                  <a:pt x="105051" y="266522"/>
                </a:lnTo>
                <a:lnTo>
                  <a:pt x="103107" y="272357"/>
                </a:lnTo>
                <a:lnTo>
                  <a:pt x="99216" y="276250"/>
                </a:lnTo>
                <a:lnTo>
                  <a:pt x="80492" y="288893"/>
                </a:lnTo>
                <a:lnTo>
                  <a:pt x="70491" y="295398"/>
                </a:lnTo>
                <a:lnTo>
                  <a:pt x="60307" y="301539"/>
                </a:lnTo>
                <a:lnTo>
                  <a:pt x="50580" y="305431"/>
                </a:lnTo>
                <a:lnTo>
                  <a:pt x="38908" y="311266"/>
                </a:lnTo>
                <a:lnTo>
                  <a:pt x="26901" y="318136"/>
                </a:lnTo>
                <a:lnTo>
                  <a:pt x="17265" y="323911"/>
                </a:lnTo>
                <a:lnTo>
                  <a:pt x="10183" y="328228"/>
                </a:lnTo>
                <a:lnTo>
                  <a:pt x="5835" y="330721"/>
                </a:lnTo>
                <a:lnTo>
                  <a:pt x="1944" y="334613"/>
                </a:lnTo>
                <a:lnTo>
                  <a:pt x="0" y="340448"/>
                </a:lnTo>
                <a:lnTo>
                  <a:pt x="1944" y="346284"/>
                </a:lnTo>
                <a:lnTo>
                  <a:pt x="9728" y="348227"/>
                </a:lnTo>
                <a:lnTo>
                  <a:pt x="19455" y="348227"/>
                </a:lnTo>
                <a:lnTo>
                  <a:pt x="26780" y="347863"/>
                </a:lnTo>
                <a:lnTo>
                  <a:pt x="34288" y="346769"/>
                </a:lnTo>
                <a:lnTo>
                  <a:pt x="42161" y="344945"/>
                </a:lnTo>
                <a:lnTo>
                  <a:pt x="50580" y="342391"/>
                </a:lnTo>
                <a:lnTo>
                  <a:pt x="59760" y="339838"/>
                </a:lnTo>
                <a:lnTo>
                  <a:pt x="67116" y="338014"/>
                </a:lnTo>
                <a:lnTo>
                  <a:pt x="73013" y="336920"/>
                </a:lnTo>
                <a:lnTo>
                  <a:pt x="77817" y="336556"/>
                </a:lnTo>
                <a:lnTo>
                  <a:pt x="81706" y="336556"/>
                </a:lnTo>
                <a:lnTo>
                  <a:pt x="89489" y="334613"/>
                </a:lnTo>
                <a:lnTo>
                  <a:pt x="93380" y="334613"/>
                </a:lnTo>
                <a:lnTo>
                  <a:pt x="99216" y="332665"/>
                </a:lnTo>
                <a:lnTo>
                  <a:pt x="101160" y="328773"/>
                </a:lnTo>
                <a:lnTo>
                  <a:pt x="107817" y="319594"/>
                </a:lnTo>
                <a:lnTo>
                  <a:pt x="124506" y="284029"/>
                </a:lnTo>
                <a:lnTo>
                  <a:pt x="133257" y="253177"/>
                </a:lnTo>
                <a:lnTo>
                  <a:pt x="133325" y="252903"/>
                </a:lnTo>
                <a:close/>
              </a:path>
              <a:path w="149860" h="348615">
                <a:moveTo>
                  <a:pt x="107635" y="145935"/>
                </a:moveTo>
                <a:lnTo>
                  <a:pt x="99115" y="145935"/>
                </a:lnTo>
                <a:lnTo>
                  <a:pt x="92316" y="148063"/>
                </a:lnTo>
                <a:lnTo>
                  <a:pt x="86327" y="151499"/>
                </a:lnTo>
                <a:lnTo>
                  <a:pt x="81434" y="156028"/>
                </a:lnTo>
                <a:lnTo>
                  <a:pt x="77817" y="161470"/>
                </a:lnTo>
                <a:lnTo>
                  <a:pt x="75871" y="163414"/>
                </a:lnTo>
                <a:lnTo>
                  <a:pt x="73926" y="171198"/>
                </a:lnTo>
                <a:lnTo>
                  <a:pt x="68091" y="182869"/>
                </a:lnTo>
                <a:lnTo>
                  <a:pt x="68091" y="184812"/>
                </a:lnTo>
                <a:lnTo>
                  <a:pt x="66142" y="190648"/>
                </a:lnTo>
                <a:lnTo>
                  <a:pt x="60307" y="200376"/>
                </a:lnTo>
                <a:lnTo>
                  <a:pt x="56415" y="210103"/>
                </a:lnTo>
                <a:lnTo>
                  <a:pt x="54471" y="215943"/>
                </a:lnTo>
                <a:lnTo>
                  <a:pt x="54471" y="227613"/>
                </a:lnTo>
                <a:lnTo>
                  <a:pt x="58364" y="235397"/>
                </a:lnTo>
                <a:lnTo>
                  <a:pt x="66418" y="244971"/>
                </a:lnTo>
                <a:lnTo>
                  <a:pt x="76114" y="250715"/>
                </a:lnTo>
                <a:lnTo>
                  <a:pt x="87634" y="253177"/>
                </a:lnTo>
                <a:lnTo>
                  <a:pt x="101160" y="252903"/>
                </a:lnTo>
                <a:lnTo>
                  <a:pt x="133325" y="252903"/>
                </a:lnTo>
                <a:lnTo>
                  <a:pt x="135935" y="242446"/>
                </a:lnTo>
                <a:lnTo>
                  <a:pt x="139005" y="224664"/>
                </a:lnTo>
                <a:lnTo>
                  <a:pt x="139944" y="210103"/>
                </a:lnTo>
                <a:lnTo>
                  <a:pt x="140069" y="208159"/>
                </a:lnTo>
                <a:lnTo>
                  <a:pt x="139370" y="196821"/>
                </a:lnTo>
                <a:lnTo>
                  <a:pt x="123016" y="155480"/>
                </a:lnTo>
                <a:lnTo>
                  <a:pt x="115508" y="149066"/>
                </a:lnTo>
                <a:lnTo>
                  <a:pt x="107635" y="14593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017149" y="5292629"/>
            <a:ext cx="533400" cy="303530"/>
            <a:chOff x="8017149" y="5292629"/>
            <a:chExt cx="533400" cy="3035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98691" y="5344819"/>
              <a:ext cx="251329" cy="25132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017149" y="5292629"/>
              <a:ext cx="271145" cy="269240"/>
            </a:xfrm>
            <a:custGeom>
              <a:avLst/>
              <a:gdLst/>
              <a:ahLst/>
              <a:cxnLst/>
              <a:rect l="l" t="t" r="r" b="b"/>
              <a:pathLst>
                <a:path w="271145" h="269239">
                  <a:moveTo>
                    <a:pt x="89269" y="0"/>
                  </a:moveTo>
                  <a:lnTo>
                    <a:pt x="87894" y="0"/>
                  </a:lnTo>
                  <a:lnTo>
                    <a:pt x="85147" y="2747"/>
                  </a:lnTo>
                  <a:lnTo>
                    <a:pt x="83775" y="5494"/>
                  </a:lnTo>
                  <a:lnTo>
                    <a:pt x="82400" y="6865"/>
                  </a:lnTo>
                  <a:lnTo>
                    <a:pt x="79654" y="10988"/>
                  </a:lnTo>
                  <a:lnTo>
                    <a:pt x="78282" y="15105"/>
                  </a:lnTo>
                  <a:lnTo>
                    <a:pt x="78282" y="41202"/>
                  </a:lnTo>
                  <a:lnTo>
                    <a:pt x="77489" y="46844"/>
                  </a:lnTo>
                  <a:lnTo>
                    <a:pt x="75021" y="53388"/>
                  </a:lnTo>
                  <a:lnTo>
                    <a:pt x="70750" y="60705"/>
                  </a:lnTo>
                  <a:lnTo>
                    <a:pt x="64547" y="68666"/>
                  </a:lnTo>
                  <a:lnTo>
                    <a:pt x="60430" y="70041"/>
                  </a:lnTo>
                  <a:lnTo>
                    <a:pt x="57683" y="71413"/>
                  </a:lnTo>
                  <a:lnTo>
                    <a:pt x="54936" y="74160"/>
                  </a:lnTo>
                  <a:lnTo>
                    <a:pt x="56307" y="75535"/>
                  </a:lnTo>
                  <a:lnTo>
                    <a:pt x="56307" y="76907"/>
                  </a:lnTo>
                  <a:lnTo>
                    <a:pt x="61802" y="76907"/>
                  </a:lnTo>
                  <a:lnTo>
                    <a:pt x="65923" y="75535"/>
                  </a:lnTo>
                  <a:lnTo>
                    <a:pt x="70041" y="75535"/>
                  </a:lnTo>
                  <a:lnTo>
                    <a:pt x="74164" y="74160"/>
                  </a:lnTo>
                  <a:lnTo>
                    <a:pt x="87894" y="74160"/>
                  </a:lnTo>
                  <a:lnTo>
                    <a:pt x="93388" y="72788"/>
                  </a:lnTo>
                  <a:lnTo>
                    <a:pt x="96135" y="70041"/>
                  </a:lnTo>
                  <a:lnTo>
                    <a:pt x="97964" y="67294"/>
                  </a:lnTo>
                  <a:lnTo>
                    <a:pt x="74164" y="67294"/>
                  </a:lnTo>
                  <a:lnTo>
                    <a:pt x="81028" y="59054"/>
                  </a:lnTo>
                  <a:lnTo>
                    <a:pt x="83775" y="54932"/>
                  </a:lnTo>
                  <a:lnTo>
                    <a:pt x="87894" y="49442"/>
                  </a:lnTo>
                  <a:lnTo>
                    <a:pt x="93388" y="48066"/>
                  </a:lnTo>
                  <a:lnTo>
                    <a:pt x="112615" y="48066"/>
                  </a:lnTo>
                  <a:lnTo>
                    <a:pt x="112615" y="43949"/>
                  </a:lnTo>
                  <a:lnTo>
                    <a:pt x="85147" y="43949"/>
                  </a:lnTo>
                  <a:lnTo>
                    <a:pt x="87894" y="35708"/>
                  </a:lnTo>
                  <a:lnTo>
                    <a:pt x="87894" y="30214"/>
                  </a:lnTo>
                  <a:lnTo>
                    <a:pt x="88689" y="17382"/>
                  </a:lnTo>
                  <a:lnTo>
                    <a:pt x="89097" y="7897"/>
                  </a:lnTo>
                  <a:lnTo>
                    <a:pt x="89159" y="5494"/>
                  </a:lnTo>
                  <a:lnTo>
                    <a:pt x="89269" y="0"/>
                  </a:lnTo>
                  <a:close/>
                </a:path>
                <a:path w="271145" h="269239">
                  <a:moveTo>
                    <a:pt x="112615" y="48066"/>
                  </a:moveTo>
                  <a:lnTo>
                    <a:pt x="93388" y="48066"/>
                  </a:lnTo>
                  <a:lnTo>
                    <a:pt x="97509" y="49442"/>
                  </a:lnTo>
                  <a:lnTo>
                    <a:pt x="98880" y="49442"/>
                  </a:lnTo>
                  <a:lnTo>
                    <a:pt x="100256" y="52189"/>
                  </a:lnTo>
                  <a:lnTo>
                    <a:pt x="100256" y="53560"/>
                  </a:lnTo>
                  <a:lnTo>
                    <a:pt x="97509" y="59054"/>
                  </a:lnTo>
                  <a:lnTo>
                    <a:pt x="93388" y="61802"/>
                  </a:lnTo>
                  <a:lnTo>
                    <a:pt x="89269" y="63173"/>
                  </a:lnTo>
                  <a:lnTo>
                    <a:pt x="83775" y="64547"/>
                  </a:lnTo>
                  <a:lnTo>
                    <a:pt x="79654" y="65919"/>
                  </a:lnTo>
                  <a:lnTo>
                    <a:pt x="74164" y="67294"/>
                  </a:lnTo>
                  <a:lnTo>
                    <a:pt x="97964" y="67294"/>
                  </a:lnTo>
                  <a:lnTo>
                    <a:pt x="98880" y="65919"/>
                  </a:lnTo>
                  <a:lnTo>
                    <a:pt x="103003" y="63173"/>
                  </a:lnTo>
                  <a:lnTo>
                    <a:pt x="107121" y="59054"/>
                  </a:lnTo>
                  <a:lnTo>
                    <a:pt x="112615" y="50813"/>
                  </a:lnTo>
                  <a:lnTo>
                    <a:pt x="112615" y="48066"/>
                  </a:lnTo>
                  <a:close/>
                </a:path>
                <a:path w="271145" h="269239">
                  <a:moveTo>
                    <a:pt x="101627" y="35708"/>
                  </a:moveTo>
                  <a:lnTo>
                    <a:pt x="93388" y="38455"/>
                  </a:lnTo>
                  <a:lnTo>
                    <a:pt x="90641" y="39827"/>
                  </a:lnTo>
                  <a:lnTo>
                    <a:pt x="86522" y="43949"/>
                  </a:lnTo>
                  <a:lnTo>
                    <a:pt x="112615" y="43949"/>
                  </a:lnTo>
                  <a:lnTo>
                    <a:pt x="111244" y="42574"/>
                  </a:lnTo>
                  <a:lnTo>
                    <a:pt x="111244" y="39827"/>
                  </a:lnTo>
                  <a:lnTo>
                    <a:pt x="105750" y="37080"/>
                  </a:lnTo>
                  <a:lnTo>
                    <a:pt x="101627" y="35708"/>
                  </a:lnTo>
                  <a:close/>
                </a:path>
                <a:path w="271145" h="269239">
                  <a:moveTo>
                    <a:pt x="92016" y="96135"/>
                  </a:moveTo>
                  <a:lnTo>
                    <a:pt x="89269" y="96135"/>
                  </a:lnTo>
                  <a:lnTo>
                    <a:pt x="87894" y="97509"/>
                  </a:lnTo>
                  <a:lnTo>
                    <a:pt x="86522" y="101627"/>
                  </a:lnTo>
                  <a:lnTo>
                    <a:pt x="83775" y="107121"/>
                  </a:lnTo>
                  <a:lnTo>
                    <a:pt x="76373" y="134075"/>
                  </a:lnTo>
                  <a:lnTo>
                    <a:pt x="76911" y="142830"/>
                  </a:lnTo>
                  <a:lnTo>
                    <a:pt x="76911" y="159311"/>
                  </a:lnTo>
                  <a:lnTo>
                    <a:pt x="56652" y="187487"/>
                  </a:lnTo>
                  <a:lnTo>
                    <a:pt x="49442" y="191414"/>
                  </a:lnTo>
                  <a:lnTo>
                    <a:pt x="44292" y="194054"/>
                  </a:lnTo>
                  <a:lnTo>
                    <a:pt x="41202" y="195019"/>
                  </a:lnTo>
                  <a:lnTo>
                    <a:pt x="34484" y="199375"/>
                  </a:lnTo>
                  <a:lnTo>
                    <a:pt x="5492" y="233474"/>
                  </a:lnTo>
                  <a:lnTo>
                    <a:pt x="0" y="248579"/>
                  </a:lnTo>
                  <a:lnTo>
                    <a:pt x="0" y="254073"/>
                  </a:lnTo>
                  <a:lnTo>
                    <a:pt x="45750" y="268667"/>
                  </a:lnTo>
                  <a:lnTo>
                    <a:pt x="60430" y="269182"/>
                  </a:lnTo>
                  <a:lnTo>
                    <a:pt x="65285" y="269182"/>
                  </a:lnTo>
                  <a:lnTo>
                    <a:pt x="73818" y="269010"/>
                  </a:lnTo>
                  <a:lnTo>
                    <a:pt x="81392" y="268667"/>
                  </a:lnTo>
                  <a:lnTo>
                    <a:pt x="81965" y="268667"/>
                  </a:lnTo>
                  <a:lnTo>
                    <a:pt x="93388" y="267807"/>
                  </a:lnTo>
                  <a:lnTo>
                    <a:pt x="149698" y="265060"/>
                  </a:lnTo>
                  <a:lnTo>
                    <a:pt x="186778" y="260943"/>
                  </a:lnTo>
                  <a:lnTo>
                    <a:pt x="227981" y="255449"/>
                  </a:lnTo>
                  <a:lnTo>
                    <a:pt x="265061" y="237592"/>
                  </a:lnTo>
                  <a:lnTo>
                    <a:pt x="266435" y="236221"/>
                  </a:lnTo>
                  <a:lnTo>
                    <a:pt x="98880" y="236221"/>
                  </a:lnTo>
                  <a:lnTo>
                    <a:pt x="50813" y="233474"/>
                  </a:lnTo>
                  <a:lnTo>
                    <a:pt x="38455" y="232098"/>
                  </a:lnTo>
                  <a:lnTo>
                    <a:pt x="30214" y="230727"/>
                  </a:lnTo>
                  <a:lnTo>
                    <a:pt x="24721" y="227981"/>
                  </a:lnTo>
                  <a:lnTo>
                    <a:pt x="21974" y="225234"/>
                  </a:lnTo>
                  <a:lnTo>
                    <a:pt x="23346" y="222487"/>
                  </a:lnTo>
                  <a:lnTo>
                    <a:pt x="26093" y="215618"/>
                  </a:lnTo>
                  <a:lnTo>
                    <a:pt x="32961" y="210125"/>
                  </a:lnTo>
                  <a:lnTo>
                    <a:pt x="42574" y="206006"/>
                  </a:lnTo>
                  <a:lnTo>
                    <a:pt x="52618" y="201584"/>
                  </a:lnTo>
                  <a:lnTo>
                    <a:pt x="83711" y="176092"/>
                  </a:lnTo>
                  <a:lnTo>
                    <a:pt x="90784" y="126350"/>
                  </a:lnTo>
                  <a:lnTo>
                    <a:pt x="90877" y="121865"/>
                  </a:lnTo>
                  <a:lnTo>
                    <a:pt x="91398" y="113990"/>
                  </a:lnTo>
                  <a:lnTo>
                    <a:pt x="91500" y="112445"/>
                  </a:lnTo>
                  <a:lnTo>
                    <a:pt x="92380" y="104826"/>
                  </a:lnTo>
                  <a:lnTo>
                    <a:pt x="93388" y="98880"/>
                  </a:lnTo>
                  <a:lnTo>
                    <a:pt x="93388" y="97509"/>
                  </a:lnTo>
                  <a:lnTo>
                    <a:pt x="92016" y="96135"/>
                  </a:lnTo>
                  <a:close/>
                </a:path>
                <a:path w="271145" h="269239">
                  <a:moveTo>
                    <a:pt x="267807" y="229353"/>
                  </a:moveTo>
                  <a:lnTo>
                    <a:pt x="240339" y="232098"/>
                  </a:lnTo>
                  <a:lnTo>
                    <a:pt x="167551" y="236221"/>
                  </a:lnTo>
                  <a:lnTo>
                    <a:pt x="266435" y="236221"/>
                  </a:lnTo>
                  <a:lnTo>
                    <a:pt x="269182" y="234845"/>
                  </a:lnTo>
                  <a:lnTo>
                    <a:pt x="270554" y="233474"/>
                  </a:lnTo>
                  <a:lnTo>
                    <a:pt x="270554" y="230727"/>
                  </a:lnTo>
                  <a:lnTo>
                    <a:pt x="269182" y="230727"/>
                  </a:lnTo>
                  <a:lnTo>
                    <a:pt x="267807" y="22935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38780" y="5272027"/>
            <a:ext cx="4644814" cy="39690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17153" y="1738764"/>
            <a:ext cx="5139917" cy="4030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26267" y="1830071"/>
            <a:ext cx="226692" cy="212521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5400256" y="2324279"/>
            <a:ext cx="6356985" cy="414020"/>
            <a:chOff x="5400256" y="2324279"/>
            <a:chExt cx="6356985" cy="41402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80426" y="2324279"/>
              <a:ext cx="1476644" cy="38096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00256" y="2362060"/>
              <a:ext cx="4847111" cy="376243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026267" y="2415585"/>
            <a:ext cx="226692" cy="21252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026267" y="3001100"/>
            <a:ext cx="226692" cy="21409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901032" y="3518921"/>
            <a:ext cx="1856037" cy="39671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47202" y="3501604"/>
            <a:ext cx="3338982" cy="39198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666096" y="5254175"/>
            <a:ext cx="1935478" cy="41327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2026267" y="3586614"/>
            <a:ext cx="226692" cy="21409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018584" y="4113881"/>
            <a:ext cx="4738485" cy="38883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380549" y="4206761"/>
            <a:ext cx="1238935" cy="280216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026267" y="4173702"/>
            <a:ext cx="226692" cy="212526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2631152" y="4674210"/>
            <a:ext cx="9140190" cy="414020"/>
            <a:chOff x="2631152" y="4674210"/>
            <a:chExt cx="9140190" cy="414020"/>
          </a:xfrm>
        </p:grpSpPr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627112" y="4674210"/>
              <a:ext cx="2144127" cy="40930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488768" y="4680507"/>
              <a:ext cx="5106859" cy="40772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631152" y="4685230"/>
              <a:ext cx="1827702" cy="385690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2026267" y="4759218"/>
            <a:ext cx="226692" cy="214099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0634634" y="5286488"/>
            <a:ext cx="1122436" cy="387263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2026267" y="5344732"/>
            <a:ext cx="226692" cy="214099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229017" y="5823201"/>
            <a:ext cx="7528053" cy="409301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2026267" y="5931824"/>
            <a:ext cx="226692" cy="212521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0" name="object 30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32" name="object 32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4813919" y="511830"/>
            <a:ext cx="4088765" cy="569595"/>
            <a:chOff x="4813919" y="511830"/>
            <a:chExt cx="4088765" cy="569595"/>
          </a:xfrm>
        </p:grpSpPr>
        <p:pic>
          <p:nvPicPr>
            <p:cNvPr id="35" name="object 3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466986" y="511830"/>
              <a:ext cx="2435090" cy="54678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208112" y="556336"/>
              <a:ext cx="1222315" cy="50545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960151" y="691441"/>
              <a:ext cx="208279" cy="389890"/>
            </a:xfrm>
            <a:custGeom>
              <a:avLst/>
              <a:gdLst/>
              <a:ahLst/>
              <a:cxnLst/>
              <a:rect l="l" t="t" r="r" b="b"/>
              <a:pathLst>
                <a:path w="208279" h="389890">
                  <a:moveTo>
                    <a:pt x="138287" y="324255"/>
                  </a:moveTo>
                  <a:lnTo>
                    <a:pt x="133517" y="324255"/>
                  </a:lnTo>
                  <a:lnTo>
                    <a:pt x="119211" y="336970"/>
                  </a:lnTo>
                  <a:lnTo>
                    <a:pt x="113798" y="343601"/>
                  </a:lnTo>
                  <a:lnTo>
                    <a:pt x="109278" y="349488"/>
                  </a:lnTo>
                  <a:lnTo>
                    <a:pt x="105354" y="355077"/>
                  </a:lnTo>
                  <a:lnTo>
                    <a:pt x="101729" y="360813"/>
                  </a:lnTo>
                  <a:lnTo>
                    <a:pt x="108335" y="368537"/>
                  </a:lnTo>
                  <a:lnTo>
                    <a:pt x="114047" y="374920"/>
                  </a:lnTo>
                  <a:lnTo>
                    <a:pt x="119163" y="379811"/>
                  </a:lnTo>
                  <a:lnTo>
                    <a:pt x="123981" y="383065"/>
                  </a:lnTo>
                  <a:lnTo>
                    <a:pt x="128751" y="387835"/>
                  </a:lnTo>
                  <a:lnTo>
                    <a:pt x="133517" y="389426"/>
                  </a:lnTo>
                  <a:lnTo>
                    <a:pt x="143054" y="389426"/>
                  </a:lnTo>
                  <a:lnTo>
                    <a:pt x="144645" y="387835"/>
                  </a:lnTo>
                  <a:lnTo>
                    <a:pt x="151549" y="381575"/>
                  </a:lnTo>
                  <a:lnTo>
                    <a:pt x="158156" y="374721"/>
                  </a:lnTo>
                  <a:lnTo>
                    <a:pt x="164762" y="367271"/>
                  </a:lnTo>
                  <a:lnTo>
                    <a:pt x="171667" y="359225"/>
                  </a:lnTo>
                  <a:lnTo>
                    <a:pt x="171667" y="351276"/>
                  </a:lnTo>
                  <a:lnTo>
                    <a:pt x="156169" y="338361"/>
                  </a:lnTo>
                  <a:lnTo>
                    <a:pt x="147526" y="331382"/>
                  </a:lnTo>
                  <a:lnTo>
                    <a:pt x="138287" y="324255"/>
                  </a:lnTo>
                  <a:close/>
                </a:path>
                <a:path w="208279" h="389890">
                  <a:moveTo>
                    <a:pt x="201866" y="303590"/>
                  </a:moveTo>
                  <a:lnTo>
                    <a:pt x="136696" y="303590"/>
                  </a:lnTo>
                  <a:lnTo>
                    <a:pt x="136771" y="306844"/>
                  </a:lnTo>
                  <a:lnTo>
                    <a:pt x="149411" y="319485"/>
                  </a:lnTo>
                  <a:lnTo>
                    <a:pt x="154181" y="322667"/>
                  </a:lnTo>
                  <a:lnTo>
                    <a:pt x="158951" y="327433"/>
                  </a:lnTo>
                  <a:lnTo>
                    <a:pt x="162130" y="327433"/>
                  </a:lnTo>
                  <a:lnTo>
                    <a:pt x="163718" y="329025"/>
                  </a:lnTo>
                  <a:lnTo>
                    <a:pt x="170075" y="332204"/>
                  </a:lnTo>
                  <a:lnTo>
                    <a:pt x="174845" y="332204"/>
                  </a:lnTo>
                  <a:lnTo>
                    <a:pt x="178024" y="329025"/>
                  </a:lnTo>
                  <a:lnTo>
                    <a:pt x="201866" y="303590"/>
                  </a:lnTo>
                  <a:close/>
                </a:path>
                <a:path w="208279" h="389890">
                  <a:moveTo>
                    <a:pt x="111265" y="255910"/>
                  </a:moveTo>
                  <a:lnTo>
                    <a:pt x="106495" y="255910"/>
                  </a:lnTo>
                  <a:lnTo>
                    <a:pt x="73116" y="292467"/>
                  </a:lnTo>
                  <a:lnTo>
                    <a:pt x="73116" y="298824"/>
                  </a:lnTo>
                  <a:lnTo>
                    <a:pt x="78779" y="305405"/>
                  </a:lnTo>
                  <a:lnTo>
                    <a:pt x="108087" y="327433"/>
                  </a:lnTo>
                  <a:lnTo>
                    <a:pt x="116032" y="327433"/>
                  </a:lnTo>
                  <a:lnTo>
                    <a:pt x="117623" y="325846"/>
                  </a:lnTo>
                  <a:lnTo>
                    <a:pt x="124179" y="318121"/>
                  </a:lnTo>
                  <a:lnTo>
                    <a:pt x="129544" y="311737"/>
                  </a:lnTo>
                  <a:lnTo>
                    <a:pt x="133716" y="306844"/>
                  </a:lnTo>
                  <a:lnTo>
                    <a:pt x="136696" y="303590"/>
                  </a:lnTo>
                  <a:lnTo>
                    <a:pt x="201866" y="303590"/>
                  </a:lnTo>
                  <a:lnTo>
                    <a:pt x="206632" y="298824"/>
                  </a:lnTo>
                  <a:lnTo>
                    <a:pt x="208224" y="294054"/>
                  </a:lnTo>
                  <a:lnTo>
                    <a:pt x="206632" y="289288"/>
                  </a:lnTo>
                  <a:lnTo>
                    <a:pt x="199817" y="284518"/>
                  </a:lnTo>
                  <a:lnTo>
                    <a:pt x="143054" y="284518"/>
                  </a:lnTo>
                  <a:lnTo>
                    <a:pt x="139875" y="282928"/>
                  </a:lnTo>
                  <a:lnTo>
                    <a:pt x="130338" y="273391"/>
                  </a:lnTo>
                  <a:lnTo>
                    <a:pt x="125570" y="269542"/>
                  </a:lnTo>
                  <a:lnTo>
                    <a:pt x="120802" y="265246"/>
                  </a:lnTo>
                  <a:lnTo>
                    <a:pt x="116058" y="260676"/>
                  </a:lnTo>
                  <a:lnTo>
                    <a:pt x="111265" y="255910"/>
                  </a:lnTo>
                  <a:close/>
                </a:path>
                <a:path w="208279" h="389890">
                  <a:moveTo>
                    <a:pt x="171667" y="260676"/>
                  </a:moveTo>
                  <a:lnTo>
                    <a:pt x="165309" y="260676"/>
                  </a:lnTo>
                  <a:lnTo>
                    <a:pt x="143054" y="284518"/>
                  </a:lnTo>
                  <a:lnTo>
                    <a:pt x="199817" y="284518"/>
                  </a:lnTo>
                  <a:lnTo>
                    <a:pt x="197545" y="282928"/>
                  </a:lnTo>
                  <a:lnTo>
                    <a:pt x="188553" y="275577"/>
                  </a:lnTo>
                  <a:lnTo>
                    <a:pt x="171667" y="260676"/>
                  </a:lnTo>
                  <a:close/>
                </a:path>
                <a:path w="208279" h="389890">
                  <a:moveTo>
                    <a:pt x="11127" y="230475"/>
                  </a:moveTo>
                  <a:lnTo>
                    <a:pt x="3178" y="230475"/>
                  </a:lnTo>
                  <a:lnTo>
                    <a:pt x="0" y="233655"/>
                  </a:lnTo>
                  <a:lnTo>
                    <a:pt x="0" y="238424"/>
                  </a:lnTo>
                  <a:lnTo>
                    <a:pt x="1591" y="243191"/>
                  </a:lnTo>
                  <a:lnTo>
                    <a:pt x="4770" y="247961"/>
                  </a:lnTo>
                  <a:lnTo>
                    <a:pt x="9536" y="251139"/>
                  </a:lnTo>
                  <a:lnTo>
                    <a:pt x="16094" y="257149"/>
                  </a:lnTo>
                  <a:lnTo>
                    <a:pt x="23843" y="261073"/>
                  </a:lnTo>
                  <a:lnTo>
                    <a:pt x="32784" y="263209"/>
                  </a:lnTo>
                  <a:lnTo>
                    <a:pt x="42915" y="263855"/>
                  </a:lnTo>
                  <a:lnTo>
                    <a:pt x="57222" y="263855"/>
                  </a:lnTo>
                  <a:lnTo>
                    <a:pt x="65171" y="262266"/>
                  </a:lnTo>
                  <a:lnTo>
                    <a:pt x="83052" y="254816"/>
                  </a:lnTo>
                  <a:lnTo>
                    <a:pt x="98548" y="242001"/>
                  </a:lnTo>
                  <a:lnTo>
                    <a:pt x="102276" y="236833"/>
                  </a:lnTo>
                  <a:lnTo>
                    <a:pt x="36558" y="236833"/>
                  </a:lnTo>
                  <a:lnTo>
                    <a:pt x="36558" y="233655"/>
                  </a:lnTo>
                  <a:lnTo>
                    <a:pt x="38061" y="233655"/>
                  </a:lnTo>
                  <a:lnTo>
                    <a:pt x="38812" y="232067"/>
                  </a:lnTo>
                  <a:lnTo>
                    <a:pt x="12715" y="232067"/>
                  </a:lnTo>
                  <a:lnTo>
                    <a:pt x="11127" y="230475"/>
                  </a:lnTo>
                  <a:close/>
                </a:path>
                <a:path w="208279" h="389890">
                  <a:moveTo>
                    <a:pt x="131930" y="0"/>
                  </a:moveTo>
                  <a:lnTo>
                    <a:pt x="125572" y="0"/>
                  </a:lnTo>
                  <a:lnTo>
                    <a:pt x="122389" y="1591"/>
                  </a:lnTo>
                  <a:lnTo>
                    <a:pt x="106495" y="36558"/>
                  </a:lnTo>
                  <a:lnTo>
                    <a:pt x="100461" y="74781"/>
                  </a:lnTo>
                  <a:lnTo>
                    <a:pt x="100138" y="176432"/>
                  </a:lnTo>
                  <a:lnTo>
                    <a:pt x="99551" y="187858"/>
                  </a:lnTo>
                  <a:lnTo>
                    <a:pt x="84418" y="223821"/>
                  </a:lnTo>
                  <a:lnTo>
                    <a:pt x="38061" y="233655"/>
                  </a:lnTo>
                  <a:lnTo>
                    <a:pt x="36558" y="236833"/>
                  </a:lnTo>
                  <a:lnTo>
                    <a:pt x="102276" y="236833"/>
                  </a:lnTo>
                  <a:lnTo>
                    <a:pt x="111661" y="223821"/>
                  </a:lnTo>
                  <a:lnTo>
                    <a:pt x="120597" y="204209"/>
                  </a:lnTo>
                  <a:lnTo>
                    <a:pt x="117623" y="200275"/>
                  </a:lnTo>
                  <a:lnTo>
                    <a:pt x="172812" y="200275"/>
                  </a:lnTo>
                  <a:lnTo>
                    <a:pt x="189148" y="163716"/>
                  </a:lnTo>
                  <a:lnTo>
                    <a:pt x="190863" y="157359"/>
                  </a:lnTo>
                  <a:lnTo>
                    <a:pt x="155769" y="157359"/>
                  </a:lnTo>
                  <a:lnTo>
                    <a:pt x="151002" y="155771"/>
                  </a:lnTo>
                  <a:lnTo>
                    <a:pt x="131930" y="112852"/>
                  </a:lnTo>
                  <a:lnTo>
                    <a:pt x="132025" y="45523"/>
                  </a:lnTo>
                  <a:lnTo>
                    <a:pt x="132123" y="41328"/>
                  </a:lnTo>
                  <a:lnTo>
                    <a:pt x="132234" y="36558"/>
                  </a:lnTo>
                  <a:lnTo>
                    <a:pt x="132327" y="32586"/>
                  </a:lnTo>
                  <a:lnTo>
                    <a:pt x="133271" y="18876"/>
                  </a:lnTo>
                  <a:lnTo>
                    <a:pt x="135108" y="6357"/>
                  </a:lnTo>
                  <a:lnTo>
                    <a:pt x="135108" y="1591"/>
                  </a:lnTo>
                  <a:lnTo>
                    <a:pt x="131930" y="0"/>
                  </a:lnTo>
                  <a:close/>
                </a:path>
                <a:path w="208279" h="389890">
                  <a:moveTo>
                    <a:pt x="49273" y="41328"/>
                  </a:moveTo>
                  <a:lnTo>
                    <a:pt x="44507" y="41328"/>
                  </a:lnTo>
                  <a:lnTo>
                    <a:pt x="39737" y="46094"/>
                  </a:lnTo>
                  <a:lnTo>
                    <a:pt x="39737" y="47685"/>
                  </a:lnTo>
                  <a:lnTo>
                    <a:pt x="34100" y="62289"/>
                  </a:lnTo>
                  <a:lnTo>
                    <a:pt x="29331" y="74781"/>
                  </a:lnTo>
                  <a:lnTo>
                    <a:pt x="25209" y="86131"/>
                  </a:lnTo>
                  <a:lnTo>
                    <a:pt x="22251" y="95370"/>
                  </a:lnTo>
                  <a:lnTo>
                    <a:pt x="21581" y="104335"/>
                  </a:lnTo>
                  <a:lnTo>
                    <a:pt x="21656" y="114641"/>
                  </a:lnTo>
                  <a:lnTo>
                    <a:pt x="21957" y="124203"/>
                  </a:lnTo>
                  <a:lnTo>
                    <a:pt x="22028" y="126438"/>
                  </a:lnTo>
                  <a:lnTo>
                    <a:pt x="22093" y="130337"/>
                  </a:lnTo>
                  <a:lnTo>
                    <a:pt x="22162" y="134510"/>
                  </a:lnTo>
                  <a:lnTo>
                    <a:pt x="22251" y="139873"/>
                  </a:lnTo>
                  <a:lnTo>
                    <a:pt x="23125" y="152589"/>
                  </a:lnTo>
                  <a:lnTo>
                    <a:pt x="23171" y="153261"/>
                  </a:lnTo>
                  <a:lnTo>
                    <a:pt x="23603" y="163716"/>
                  </a:lnTo>
                  <a:lnTo>
                    <a:pt x="23644" y="164711"/>
                  </a:lnTo>
                  <a:lnTo>
                    <a:pt x="23808" y="173552"/>
                  </a:lnTo>
                  <a:lnTo>
                    <a:pt x="23781" y="192330"/>
                  </a:lnTo>
                  <a:lnTo>
                    <a:pt x="23671" y="197892"/>
                  </a:lnTo>
                  <a:lnTo>
                    <a:pt x="23589" y="200275"/>
                  </a:lnTo>
                  <a:lnTo>
                    <a:pt x="23225" y="206833"/>
                  </a:lnTo>
                  <a:lnTo>
                    <a:pt x="23171" y="207800"/>
                  </a:lnTo>
                  <a:lnTo>
                    <a:pt x="22251" y="216169"/>
                  </a:lnTo>
                  <a:lnTo>
                    <a:pt x="20723" y="223821"/>
                  </a:lnTo>
                  <a:lnTo>
                    <a:pt x="20664" y="224118"/>
                  </a:lnTo>
                  <a:lnTo>
                    <a:pt x="19072" y="228888"/>
                  </a:lnTo>
                  <a:lnTo>
                    <a:pt x="17485" y="232067"/>
                  </a:lnTo>
                  <a:lnTo>
                    <a:pt x="38812" y="232067"/>
                  </a:lnTo>
                  <a:lnTo>
                    <a:pt x="42196" y="224913"/>
                  </a:lnTo>
                  <a:lnTo>
                    <a:pt x="47089" y="210608"/>
                  </a:lnTo>
                  <a:lnTo>
                    <a:pt x="51088" y="193918"/>
                  </a:lnTo>
                  <a:lnTo>
                    <a:pt x="54043" y="174844"/>
                  </a:lnTo>
                  <a:lnTo>
                    <a:pt x="53209" y="157359"/>
                  </a:lnTo>
                  <a:lnTo>
                    <a:pt x="53123" y="155547"/>
                  </a:lnTo>
                  <a:lnTo>
                    <a:pt x="52909" y="147822"/>
                  </a:lnTo>
                  <a:lnTo>
                    <a:pt x="52801" y="143923"/>
                  </a:lnTo>
                  <a:lnTo>
                    <a:pt x="52689" y="139873"/>
                  </a:lnTo>
                  <a:lnTo>
                    <a:pt x="52603" y="134510"/>
                  </a:lnTo>
                  <a:lnTo>
                    <a:pt x="52478" y="124203"/>
                  </a:lnTo>
                  <a:lnTo>
                    <a:pt x="52452" y="112852"/>
                  </a:lnTo>
                  <a:lnTo>
                    <a:pt x="51862" y="95370"/>
                  </a:lnTo>
                  <a:lnTo>
                    <a:pt x="51918" y="86131"/>
                  </a:lnTo>
                  <a:lnTo>
                    <a:pt x="52055" y="76692"/>
                  </a:lnTo>
                  <a:lnTo>
                    <a:pt x="52853" y="62289"/>
                  </a:lnTo>
                  <a:lnTo>
                    <a:pt x="52900" y="61444"/>
                  </a:lnTo>
                  <a:lnTo>
                    <a:pt x="54043" y="47685"/>
                  </a:lnTo>
                  <a:lnTo>
                    <a:pt x="52452" y="42915"/>
                  </a:lnTo>
                  <a:lnTo>
                    <a:pt x="49273" y="41328"/>
                  </a:lnTo>
                  <a:close/>
                </a:path>
                <a:path w="208279" h="389890">
                  <a:moveTo>
                    <a:pt x="172812" y="200275"/>
                  </a:moveTo>
                  <a:lnTo>
                    <a:pt x="122389" y="200275"/>
                  </a:lnTo>
                  <a:lnTo>
                    <a:pt x="120597" y="204209"/>
                  </a:lnTo>
                  <a:lnTo>
                    <a:pt x="147824" y="217760"/>
                  </a:lnTo>
                  <a:lnTo>
                    <a:pt x="154181" y="217760"/>
                  </a:lnTo>
                  <a:lnTo>
                    <a:pt x="161036" y="212669"/>
                  </a:lnTo>
                  <a:lnTo>
                    <a:pt x="167294" y="206833"/>
                  </a:lnTo>
                  <a:lnTo>
                    <a:pt x="172812" y="200275"/>
                  </a:lnTo>
                  <a:close/>
                </a:path>
                <a:path w="208279" h="389890">
                  <a:moveTo>
                    <a:pt x="192330" y="130337"/>
                  </a:moveTo>
                  <a:lnTo>
                    <a:pt x="181203" y="130337"/>
                  </a:lnTo>
                  <a:lnTo>
                    <a:pt x="174845" y="143052"/>
                  </a:lnTo>
                  <a:lnTo>
                    <a:pt x="173254" y="147822"/>
                  </a:lnTo>
                  <a:lnTo>
                    <a:pt x="171667" y="147822"/>
                  </a:lnTo>
                  <a:lnTo>
                    <a:pt x="170075" y="152589"/>
                  </a:lnTo>
                  <a:lnTo>
                    <a:pt x="166897" y="155771"/>
                  </a:lnTo>
                  <a:lnTo>
                    <a:pt x="162130" y="155771"/>
                  </a:lnTo>
                  <a:lnTo>
                    <a:pt x="155769" y="157359"/>
                  </a:lnTo>
                  <a:lnTo>
                    <a:pt x="190863" y="157359"/>
                  </a:lnTo>
                  <a:lnTo>
                    <a:pt x="191881" y="153583"/>
                  </a:lnTo>
                  <a:lnTo>
                    <a:pt x="193123" y="144643"/>
                  </a:lnTo>
                  <a:lnTo>
                    <a:pt x="193174" y="136894"/>
                  </a:lnTo>
                  <a:lnTo>
                    <a:pt x="192330" y="13033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848886" y="732769"/>
              <a:ext cx="71528" cy="69936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813919" y="689853"/>
              <a:ext cx="92710" cy="264160"/>
            </a:xfrm>
            <a:custGeom>
              <a:avLst/>
              <a:gdLst/>
              <a:ahLst/>
              <a:cxnLst/>
              <a:rect l="l" t="t" r="r" b="b"/>
              <a:pathLst>
                <a:path w="92710" h="264159">
                  <a:moveTo>
                    <a:pt x="27021" y="0"/>
                  </a:moveTo>
                  <a:lnTo>
                    <a:pt x="20664" y="0"/>
                  </a:lnTo>
                  <a:lnTo>
                    <a:pt x="19072" y="1587"/>
                  </a:lnTo>
                  <a:lnTo>
                    <a:pt x="17583" y="4890"/>
                  </a:lnTo>
                  <a:lnTo>
                    <a:pt x="15498" y="10131"/>
                  </a:lnTo>
                  <a:lnTo>
                    <a:pt x="12815" y="17459"/>
                  </a:lnTo>
                  <a:lnTo>
                    <a:pt x="9536" y="27021"/>
                  </a:lnTo>
                  <a:lnTo>
                    <a:pt x="6532" y="33900"/>
                  </a:lnTo>
                  <a:lnTo>
                    <a:pt x="4570" y="40332"/>
                  </a:lnTo>
                  <a:lnTo>
                    <a:pt x="3501" y="46466"/>
                  </a:lnTo>
                  <a:lnTo>
                    <a:pt x="3178" y="52452"/>
                  </a:lnTo>
                  <a:lnTo>
                    <a:pt x="0" y="128746"/>
                  </a:lnTo>
                  <a:lnTo>
                    <a:pt x="82" y="170074"/>
                  </a:lnTo>
                  <a:lnTo>
                    <a:pt x="1147" y="190738"/>
                  </a:lnTo>
                  <a:lnTo>
                    <a:pt x="1216" y="192078"/>
                  </a:lnTo>
                  <a:lnTo>
                    <a:pt x="6357" y="233654"/>
                  </a:lnTo>
                  <a:lnTo>
                    <a:pt x="33379" y="263853"/>
                  </a:lnTo>
                  <a:lnTo>
                    <a:pt x="50864" y="263853"/>
                  </a:lnTo>
                  <a:lnTo>
                    <a:pt x="77886" y="233654"/>
                  </a:lnTo>
                  <a:lnTo>
                    <a:pt x="89300" y="203453"/>
                  </a:lnTo>
                  <a:lnTo>
                    <a:pt x="52452" y="203453"/>
                  </a:lnTo>
                  <a:lnTo>
                    <a:pt x="50864" y="201862"/>
                  </a:lnTo>
                  <a:lnTo>
                    <a:pt x="27021" y="149410"/>
                  </a:lnTo>
                  <a:lnTo>
                    <a:pt x="26449" y="111585"/>
                  </a:lnTo>
                  <a:lnTo>
                    <a:pt x="27219" y="74505"/>
                  </a:lnTo>
                  <a:lnTo>
                    <a:pt x="29354" y="40332"/>
                  </a:lnTo>
                  <a:lnTo>
                    <a:pt x="29480" y="38320"/>
                  </a:lnTo>
                  <a:lnTo>
                    <a:pt x="33379" y="3178"/>
                  </a:lnTo>
                  <a:lnTo>
                    <a:pt x="27021" y="0"/>
                  </a:lnTo>
                  <a:close/>
                </a:path>
                <a:path w="92710" h="264159">
                  <a:moveTo>
                    <a:pt x="82652" y="170074"/>
                  </a:moveTo>
                  <a:lnTo>
                    <a:pt x="76295" y="176432"/>
                  </a:lnTo>
                  <a:lnTo>
                    <a:pt x="74707" y="184377"/>
                  </a:lnTo>
                  <a:lnTo>
                    <a:pt x="71528" y="190738"/>
                  </a:lnTo>
                  <a:lnTo>
                    <a:pt x="65167" y="198683"/>
                  </a:lnTo>
                  <a:lnTo>
                    <a:pt x="60401" y="203453"/>
                  </a:lnTo>
                  <a:lnTo>
                    <a:pt x="89300" y="203453"/>
                  </a:lnTo>
                  <a:lnTo>
                    <a:pt x="91865" y="192078"/>
                  </a:lnTo>
                  <a:lnTo>
                    <a:pt x="91985" y="190738"/>
                  </a:lnTo>
                  <a:lnTo>
                    <a:pt x="92066" y="186961"/>
                  </a:lnTo>
                  <a:lnTo>
                    <a:pt x="92189" y="181198"/>
                  </a:lnTo>
                  <a:lnTo>
                    <a:pt x="90601" y="174840"/>
                  </a:lnTo>
                  <a:lnTo>
                    <a:pt x="87422" y="171662"/>
                  </a:lnTo>
                  <a:lnTo>
                    <a:pt x="82652" y="17007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0" name="object 40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6283140" y="2912191"/>
            <a:ext cx="5473929" cy="407750"/>
          </a:xfrm>
          <a:prstGeom prst="rect">
            <a:avLst/>
          </a:prstGeom>
        </p:spPr>
      </p:pic>
      <p:sp>
        <p:nvSpPr>
          <p:cNvPr id="41" name="object 41"/>
          <p:cNvSpPr/>
          <p:nvPr/>
        </p:nvSpPr>
        <p:spPr>
          <a:xfrm>
            <a:off x="9596119" y="3539397"/>
            <a:ext cx="276225" cy="270510"/>
          </a:xfrm>
          <a:custGeom>
            <a:avLst/>
            <a:gdLst/>
            <a:ahLst/>
            <a:cxnLst/>
            <a:rect l="l" t="t" r="r" b="b"/>
            <a:pathLst>
              <a:path w="276225" h="270510">
                <a:moveTo>
                  <a:pt x="93708" y="150210"/>
                </a:moveTo>
                <a:lnTo>
                  <a:pt x="89571" y="150210"/>
                </a:lnTo>
                <a:lnTo>
                  <a:pt x="88196" y="151589"/>
                </a:lnTo>
                <a:lnTo>
                  <a:pt x="82682" y="162612"/>
                </a:lnTo>
                <a:lnTo>
                  <a:pt x="79927" y="169503"/>
                </a:lnTo>
                <a:lnTo>
                  <a:pt x="71658" y="180525"/>
                </a:lnTo>
                <a:lnTo>
                  <a:pt x="57877" y="187416"/>
                </a:lnTo>
                <a:lnTo>
                  <a:pt x="50986" y="190173"/>
                </a:lnTo>
                <a:lnTo>
                  <a:pt x="44096" y="194306"/>
                </a:lnTo>
                <a:lnTo>
                  <a:pt x="14144" y="221697"/>
                </a:lnTo>
                <a:lnTo>
                  <a:pt x="0" y="253566"/>
                </a:lnTo>
                <a:lnTo>
                  <a:pt x="5511" y="259077"/>
                </a:lnTo>
                <a:lnTo>
                  <a:pt x="56026" y="269799"/>
                </a:lnTo>
                <a:lnTo>
                  <a:pt x="73037" y="270101"/>
                </a:lnTo>
                <a:lnTo>
                  <a:pt x="78648" y="270101"/>
                </a:lnTo>
                <a:lnTo>
                  <a:pt x="87679" y="269928"/>
                </a:lnTo>
                <a:lnTo>
                  <a:pt x="96873" y="269519"/>
                </a:lnTo>
                <a:lnTo>
                  <a:pt x="107478" y="268722"/>
                </a:lnTo>
                <a:lnTo>
                  <a:pt x="166744" y="265968"/>
                </a:lnTo>
                <a:lnTo>
                  <a:pt x="206709" y="263211"/>
                </a:lnTo>
                <a:lnTo>
                  <a:pt x="243917" y="254943"/>
                </a:lnTo>
                <a:lnTo>
                  <a:pt x="272855" y="238406"/>
                </a:lnTo>
                <a:lnTo>
                  <a:pt x="275612" y="237027"/>
                </a:lnTo>
                <a:lnTo>
                  <a:pt x="88196" y="237027"/>
                </a:lnTo>
                <a:lnTo>
                  <a:pt x="68860" y="236510"/>
                </a:lnTo>
                <a:lnTo>
                  <a:pt x="52366" y="234960"/>
                </a:lnTo>
                <a:lnTo>
                  <a:pt x="38972" y="232376"/>
                </a:lnTo>
                <a:lnTo>
                  <a:pt x="28936" y="228758"/>
                </a:lnTo>
                <a:lnTo>
                  <a:pt x="24804" y="227379"/>
                </a:lnTo>
                <a:lnTo>
                  <a:pt x="23425" y="226004"/>
                </a:lnTo>
                <a:lnTo>
                  <a:pt x="24804" y="223246"/>
                </a:lnTo>
                <a:lnTo>
                  <a:pt x="27625" y="218338"/>
                </a:lnTo>
                <a:lnTo>
                  <a:pt x="31866" y="213945"/>
                </a:lnTo>
                <a:lnTo>
                  <a:pt x="37399" y="210070"/>
                </a:lnTo>
                <a:lnTo>
                  <a:pt x="44096" y="206712"/>
                </a:lnTo>
                <a:lnTo>
                  <a:pt x="50986" y="203954"/>
                </a:lnTo>
                <a:lnTo>
                  <a:pt x="59256" y="199821"/>
                </a:lnTo>
                <a:lnTo>
                  <a:pt x="86752" y="173744"/>
                </a:lnTo>
                <a:lnTo>
                  <a:pt x="129129" y="173744"/>
                </a:lnTo>
                <a:lnTo>
                  <a:pt x="135050" y="166744"/>
                </a:lnTo>
                <a:lnTo>
                  <a:pt x="137637" y="162612"/>
                </a:lnTo>
                <a:lnTo>
                  <a:pt x="106109" y="162612"/>
                </a:lnTo>
                <a:lnTo>
                  <a:pt x="99220" y="161234"/>
                </a:lnTo>
                <a:lnTo>
                  <a:pt x="93708" y="157100"/>
                </a:lnTo>
                <a:lnTo>
                  <a:pt x="93708" y="150210"/>
                </a:lnTo>
                <a:close/>
              </a:path>
              <a:path w="276225" h="270510">
                <a:moveTo>
                  <a:pt x="274233" y="235648"/>
                </a:moveTo>
                <a:lnTo>
                  <a:pt x="261832" y="235648"/>
                </a:lnTo>
                <a:lnTo>
                  <a:pt x="252183" y="237027"/>
                </a:lnTo>
                <a:lnTo>
                  <a:pt x="275612" y="237027"/>
                </a:lnTo>
                <a:lnTo>
                  <a:pt x="274233" y="235648"/>
                </a:lnTo>
                <a:close/>
              </a:path>
              <a:path w="276225" h="270510">
                <a:moveTo>
                  <a:pt x="129129" y="173744"/>
                </a:moveTo>
                <a:lnTo>
                  <a:pt x="86926" y="173744"/>
                </a:lnTo>
                <a:lnTo>
                  <a:pt x="90951" y="177772"/>
                </a:lnTo>
                <a:lnTo>
                  <a:pt x="95087" y="179151"/>
                </a:lnTo>
                <a:lnTo>
                  <a:pt x="97840" y="179151"/>
                </a:lnTo>
                <a:lnTo>
                  <a:pt x="100599" y="180525"/>
                </a:lnTo>
                <a:lnTo>
                  <a:pt x="113069" y="180525"/>
                </a:lnTo>
                <a:lnTo>
                  <a:pt x="121785" y="178287"/>
                </a:lnTo>
                <a:lnTo>
                  <a:pt x="129129" y="173744"/>
                </a:lnTo>
                <a:close/>
              </a:path>
              <a:path w="276225" h="270510">
                <a:moveTo>
                  <a:pt x="158475" y="0"/>
                </a:moveTo>
                <a:lnTo>
                  <a:pt x="155722" y="0"/>
                </a:lnTo>
                <a:lnTo>
                  <a:pt x="154343" y="1379"/>
                </a:lnTo>
                <a:lnTo>
                  <a:pt x="154343" y="4132"/>
                </a:lnTo>
                <a:lnTo>
                  <a:pt x="150467" y="13113"/>
                </a:lnTo>
                <a:lnTo>
                  <a:pt x="144265" y="27970"/>
                </a:lnTo>
                <a:lnTo>
                  <a:pt x="141941" y="33073"/>
                </a:lnTo>
                <a:lnTo>
                  <a:pt x="141907" y="117718"/>
                </a:lnTo>
                <a:lnTo>
                  <a:pt x="141369" y="126781"/>
                </a:lnTo>
                <a:lnTo>
                  <a:pt x="141308" y="127816"/>
                </a:lnTo>
                <a:lnTo>
                  <a:pt x="141205" y="129538"/>
                </a:lnTo>
                <a:lnTo>
                  <a:pt x="118512" y="162612"/>
                </a:lnTo>
                <a:lnTo>
                  <a:pt x="137637" y="162612"/>
                </a:lnTo>
                <a:lnTo>
                  <a:pt x="144094" y="152297"/>
                </a:lnTo>
                <a:lnTo>
                  <a:pt x="150554" y="135912"/>
                </a:lnTo>
                <a:lnTo>
                  <a:pt x="154430" y="117718"/>
                </a:lnTo>
                <a:lnTo>
                  <a:pt x="155722" y="97844"/>
                </a:lnTo>
                <a:lnTo>
                  <a:pt x="155722" y="20671"/>
                </a:lnTo>
                <a:lnTo>
                  <a:pt x="156979" y="13113"/>
                </a:lnTo>
                <a:lnTo>
                  <a:pt x="157097" y="12402"/>
                </a:lnTo>
                <a:lnTo>
                  <a:pt x="158475" y="5511"/>
                </a:lnTo>
                <a:lnTo>
                  <a:pt x="158475" y="0"/>
                </a:lnTo>
                <a:close/>
              </a:path>
              <a:path w="276225" h="270510">
                <a:moveTo>
                  <a:pt x="104731" y="64771"/>
                </a:moveTo>
                <a:lnTo>
                  <a:pt x="99220" y="67525"/>
                </a:lnTo>
                <a:lnTo>
                  <a:pt x="92328" y="67525"/>
                </a:lnTo>
                <a:lnTo>
                  <a:pt x="86818" y="71658"/>
                </a:lnTo>
                <a:lnTo>
                  <a:pt x="78548" y="85439"/>
                </a:lnTo>
                <a:lnTo>
                  <a:pt x="70279" y="96465"/>
                </a:lnTo>
                <a:lnTo>
                  <a:pt x="64767" y="103356"/>
                </a:lnTo>
                <a:lnTo>
                  <a:pt x="57877" y="106109"/>
                </a:lnTo>
                <a:lnTo>
                  <a:pt x="45476" y="106109"/>
                </a:lnTo>
                <a:lnTo>
                  <a:pt x="39964" y="115757"/>
                </a:lnTo>
                <a:lnTo>
                  <a:pt x="35827" y="122648"/>
                </a:lnTo>
                <a:lnTo>
                  <a:pt x="33073" y="126781"/>
                </a:lnTo>
                <a:lnTo>
                  <a:pt x="33073" y="129538"/>
                </a:lnTo>
                <a:lnTo>
                  <a:pt x="34448" y="129538"/>
                </a:lnTo>
                <a:lnTo>
                  <a:pt x="39964" y="132297"/>
                </a:lnTo>
                <a:lnTo>
                  <a:pt x="46142" y="130702"/>
                </a:lnTo>
                <a:lnTo>
                  <a:pt x="52192" y="127816"/>
                </a:lnTo>
                <a:lnTo>
                  <a:pt x="57984" y="123380"/>
                </a:lnTo>
                <a:lnTo>
                  <a:pt x="63389" y="117137"/>
                </a:lnTo>
                <a:lnTo>
                  <a:pt x="68341" y="111753"/>
                </a:lnTo>
                <a:lnTo>
                  <a:pt x="77729" y="100470"/>
                </a:lnTo>
                <a:lnTo>
                  <a:pt x="82682" y="95087"/>
                </a:lnTo>
                <a:lnTo>
                  <a:pt x="88196" y="90954"/>
                </a:lnTo>
                <a:lnTo>
                  <a:pt x="98822" y="90954"/>
                </a:lnTo>
                <a:lnTo>
                  <a:pt x="104731" y="82684"/>
                </a:lnTo>
                <a:lnTo>
                  <a:pt x="108868" y="75794"/>
                </a:lnTo>
                <a:lnTo>
                  <a:pt x="111621" y="71658"/>
                </a:lnTo>
                <a:lnTo>
                  <a:pt x="113000" y="68903"/>
                </a:lnTo>
                <a:lnTo>
                  <a:pt x="110243" y="66146"/>
                </a:lnTo>
                <a:lnTo>
                  <a:pt x="104731" y="64771"/>
                </a:lnTo>
                <a:close/>
              </a:path>
              <a:path w="276225" h="270510">
                <a:moveTo>
                  <a:pt x="98822" y="90954"/>
                </a:moveTo>
                <a:lnTo>
                  <a:pt x="93708" y="90954"/>
                </a:lnTo>
                <a:lnTo>
                  <a:pt x="97840" y="92329"/>
                </a:lnTo>
                <a:lnTo>
                  <a:pt x="98822" y="90954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558683" y="5376964"/>
            <a:ext cx="81915" cy="245745"/>
          </a:xfrm>
          <a:custGeom>
            <a:avLst/>
            <a:gdLst/>
            <a:ahLst/>
            <a:cxnLst/>
            <a:rect l="l" t="t" r="r" b="b"/>
            <a:pathLst>
              <a:path w="81915" h="245745">
                <a:moveTo>
                  <a:pt x="81864" y="220395"/>
                </a:moveTo>
                <a:lnTo>
                  <a:pt x="80289" y="220395"/>
                </a:lnTo>
                <a:lnTo>
                  <a:pt x="80289" y="218821"/>
                </a:lnTo>
                <a:lnTo>
                  <a:pt x="77139" y="218821"/>
                </a:lnTo>
                <a:lnTo>
                  <a:pt x="75565" y="215671"/>
                </a:lnTo>
                <a:lnTo>
                  <a:pt x="72415" y="212521"/>
                </a:lnTo>
                <a:lnTo>
                  <a:pt x="66116" y="209372"/>
                </a:lnTo>
                <a:lnTo>
                  <a:pt x="59817" y="203073"/>
                </a:lnTo>
                <a:lnTo>
                  <a:pt x="47231" y="215671"/>
                </a:lnTo>
                <a:lnTo>
                  <a:pt x="44081" y="220395"/>
                </a:lnTo>
                <a:lnTo>
                  <a:pt x="42506" y="220395"/>
                </a:lnTo>
                <a:lnTo>
                  <a:pt x="29908" y="207797"/>
                </a:lnTo>
                <a:lnTo>
                  <a:pt x="25184" y="204660"/>
                </a:lnTo>
                <a:lnTo>
                  <a:pt x="22034" y="204660"/>
                </a:lnTo>
                <a:lnTo>
                  <a:pt x="22034" y="203073"/>
                </a:lnTo>
                <a:lnTo>
                  <a:pt x="20459" y="203073"/>
                </a:lnTo>
                <a:lnTo>
                  <a:pt x="7874" y="215671"/>
                </a:lnTo>
                <a:lnTo>
                  <a:pt x="4724" y="220395"/>
                </a:lnTo>
                <a:lnTo>
                  <a:pt x="0" y="225120"/>
                </a:lnTo>
                <a:lnTo>
                  <a:pt x="1574" y="228269"/>
                </a:lnTo>
                <a:lnTo>
                  <a:pt x="9448" y="236131"/>
                </a:lnTo>
                <a:lnTo>
                  <a:pt x="14173" y="239280"/>
                </a:lnTo>
                <a:lnTo>
                  <a:pt x="17322" y="242430"/>
                </a:lnTo>
                <a:lnTo>
                  <a:pt x="20459" y="244005"/>
                </a:lnTo>
                <a:lnTo>
                  <a:pt x="22034" y="245579"/>
                </a:lnTo>
                <a:lnTo>
                  <a:pt x="23609" y="245579"/>
                </a:lnTo>
                <a:lnTo>
                  <a:pt x="29908" y="237718"/>
                </a:lnTo>
                <a:lnTo>
                  <a:pt x="34632" y="232994"/>
                </a:lnTo>
                <a:lnTo>
                  <a:pt x="37782" y="228269"/>
                </a:lnTo>
                <a:lnTo>
                  <a:pt x="40932" y="228269"/>
                </a:lnTo>
                <a:lnTo>
                  <a:pt x="50380" y="237718"/>
                </a:lnTo>
                <a:lnTo>
                  <a:pt x="55105" y="240855"/>
                </a:lnTo>
                <a:lnTo>
                  <a:pt x="58242" y="244005"/>
                </a:lnTo>
                <a:lnTo>
                  <a:pt x="61391" y="245579"/>
                </a:lnTo>
                <a:lnTo>
                  <a:pt x="62966" y="242430"/>
                </a:lnTo>
                <a:lnTo>
                  <a:pt x="77139" y="228269"/>
                </a:lnTo>
                <a:lnTo>
                  <a:pt x="80289" y="221970"/>
                </a:lnTo>
                <a:lnTo>
                  <a:pt x="81864" y="220395"/>
                </a:lnTo>
                <a:close/>
              </a:path>
              <a:path w="81915" h="245745">
                <a:moveTo>
                  <a:pt x="81864" y="122796"/>
                </a:moveTo>
                <a:lnTo>
                  <a:pt x="80289" y="121221"/>
                </a:lnTo>
                <a:lnTo>
                  <a:pt x="78714" y="121221"/>
                </a:lnTo>
                <a:lnTo>
                  <a:pt x="77139" y="122796"/>
                </a:lnTo>
                <a:lnTo>
                  <a:pt x="77139" y="124371"/>
                </a:lnTo>
                <a:lnTo>
                  <a:pt x="75565" y="129095"/>
                </a:lnTo>
                <a:lnTo>
                  <a:pt x="73990" y="132232"/>
                </a:lnTo>
                <a:lnTo>
                  <a:pt x="73990" y="133819"/>
                </a:lnTo>
                <a:lnTo>
                  <a:pt x="62966" y="144830"/>
                </a:lnTo>
                <a:lnTo>
                  <a:pt x="58242" y="144830"/>
                </a:lnTo>
                <a:lnTo>
                  <a:pt x="56667" y="143256"/>
                </a:lnTo>
                <a:lnTo>
                  <a:pt x="55105" y="143256"/>
                </a:lnTo>
                <a:lnTo>
                  <a:pt x="36207" y="103898"/>
                </a:lnTo>
                <a:lnTo>
                  <a:pt x="35598" y="77063"/>
                </a:lnTo>
                <a:lnTo>
                  <a:pt x="36004" y="50965"/>
                </a:lnTo>
                <a:lnTo>
                  <a:pt x="37312" y="25755"/>
                </a:lnTo>
                <a:lnTo>
                  <a:pt x="39357" y="1574"/>
                </a:lnTo>
                <a:lnTo>
                  <a:pt x="37782" y="1574"/>
                </a:lnTo>
                <a:lnTo>
                  <a:pt x="37782" y="0"/>
                </a:lnTo>
                <a:lnTo>
                  <a:pt x="36207" y="0"/>
                </a:lnTo>
                <a:lnTo>
                  <a:pt x="36207" y="1574"/>
                </a:lnTo>
                <a:lnTo>
                  <a:pt x="34632" y="1574"/>
                </a:lnTo>
                <a:lnTo>
                  <a:pt x="33058" y="7874"/>
                </a:lnTo>
                <a:lnTo>
                  <a:pt x="29908" y="17322"/>
                </a:lnTo>
                <a:lnTo>
                  <a:pt x="26758" y="23609"/>
                </a:lnTo>
                <a:lnTo>
                  <a:pt x="25184" y="29908"/>
                </a:lnTo>
                <a:lnTo>
                  <a:pt x="25184" y="34632"/>
                </a:lnTo>
                <a:lnTo>
                  <a:pt x="23609" y="88163"/>
                </a:lnTo>
                <a:lnTo>
                  <a:pt x="23685" y="121221"/>
                </a:lnTo>
                <a:lnTo>
                  <a:pt x="23812" y="129095"/>
                </a:lnTo>
                <a:lnTo>
                  <a:pt x="23914" y="133819"/>
                </a:lnTo>
                <a:lnTo>
                  <a:pt x="24244" y="139763"/>
                </a:lnTo>
                <a:lnTo>
                  <a:pt x="24307" y="141097"/>
                </a:lnTo>
                <a:lnTo>
                  <a:pt x="24434" y="143256"/>
                </a:lnTo>
                <a:lnTo>
                  <a:pt x="24523" y="144830"/>
                </a:lnTo>
                <a:lnTo>
                  <a:pt x="24599" y="146215"/>
                </a:lnTo>
                <a:lnTo>
                  <a:pt x="25603" y="155232"/>
                </a:lnTo>
                <a:lnTo>
                  <a:pt x="44081" y="181038"/>
                </a:lnTo>
                <a:lnTo>
                  <a:pt x="53517" y="181038"/>
                </a:lnTo>
                <a:lnTo>
                  <a:pt x="78384" y="144830"/>
                </a:lnTo>
                <a:lnTo>
                  <a:pt x="81864" y="125945"/>
                </a:lnTo>
                <a:lnTo>
                  <a:pt x="81864" y="122796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713435" y="5349456"/>
            <a:ext cx="275590" cy="324485"/>
          </a:xfrm>
          <a:custGeom>
            <a:avLst/>
            <a:gdLst/>
            <a:ahLst/>
            <a:cxnLst/>
            <a:rect l="l" t="t" r="r" b="b"/>
            <a:pathLst>
              <a:path w="275590" h="324485">
                <a:moveTo>
                  <a:pt x="114257" y="89118"/>
                </a:moveTo>
                <a:lnTo>
                  <a:pt x="62551" y="89118"/>
                </a:lnTo>
                <a:lnTo>
                  <a:pt x="70840" y="89733"/>
                </a:lnTo>
                <a:lnTo>
                  <a:pt x="81491" y="90937"/>
                </a:lnTo>
                <a:lnTo>
                  <a:pt x="89929" y="92290"/>
                </a:lnTo>
                <a:lnTo>
                  <a:pt x="96301" y="93938"/>
                </a:lnTo>
                <a:lnTo>
                  <a:pt x="100754" y="96029"/>
                </a:lnTo>
                <a:lnTo>
                  <a:pt x="99176" y="97603"/>
                </a:lnTo>
                <a:lnTo>
                  <a:pt x="99176" y="99180"/>
                </a:lnTo>
                <a:lnTo>
                  <a:pt x="97603" y="99180"/>
                </a:lnTo>
                <a:lnTo>
                  <a:pt x="96031" y="100752"/>
                </a:lnTo>
                <a:lnTo>
                  <a:pt x="87519" y="105475"/>
                </a:lnTo>
                <a:lnTo>
                  <a:pt x="52294" y="125547"/>
                </a:lnTo>
                <a:lnTo>
                  <a:pt x="21719" y="154524"/>
                </a:lnTo>
                <a:lnTo>
                  <a:pt x="0" y="188909"/>
                </a:lnTo>
                <a:lnTo>
                  <a:pt x="1573" y="193633"/>
                </a:lnTo>
                <a:lnTo>
                  <a:pt x="37930" y="210088"/>
                </a:lnTo>
                <a:lnTo>
                  <a:pt x="53525" y="210949"/>
                </a:lnTo>
                <a:lnTo>
                  <a:pt x="103899" y="210949"/>
                </a:lnTo>
                <a:lnTo>
                  <a:pt x="120430" y="211565"/>
                </a:lnTo>
                <a:lnTo>
                  <a:pt x="160573" y="209843"/>
                </a:lnTo>
                <a:lnTo>
                  <a:pt x="206030" y="205415"/>
                </a:lnTo>
                <a:lnTo>
                  <a:pt x="250304" y="196782"/>
                </a:lnTo>
                <a:lnTo>
                  <a:pt x="273682" y="181041"/>
                </a:lnTo>
                <a:lnTo>
                  <a:pt x="174740" y="181041"/>
                </a:lnTo>
                <a:lnTo>
                  <a:pt x="78710" y="177890"/>
                </a:lnTo>
                <a:lnTo>
                  <a:pt x="34632" y="173167"/>
                </a:lnTo>
                <a:lnTo>
                  <a:pt x="25189" y="165298"/>
                </a:lnTo>
                <a:lnTo>
                  <a:pt x="26762" y="163724"/>
                </a:lnTo>
                <a:lnTo>
                  <a:pt x="26762" y="162147"/>
                </a:lnTo>
                <a:lnTo>
                  <a:pt x="61518" y="132040"/>
                </a:lnTo>
                <a:lnTo>
                  <a:pt x="83041" y="121685"/>
                </a:lnTo>
                <a:lnTo>
                  <a:pt x="88945" y="118266"/>
                </a:lnTo>
                <a:lnTo>
                  <a:pt x="113812" y="90249"/>
                </a:lnTo>
                <a:lnTo>
                  <a:pt x="114257" y="89118"/>
                </a:lnTo>
                <a:close/>
              </a:path>
              <a:path w="275590" h="324485">
                <a:moveTo>
                  <a:pt x="275493" y="177890"/>
                </a:moveTo>
                <a:lnTo>
                  <a:pt x="272343" y="177890"/>
                </a:lnTo>
                <a:lnTo>
                  <a:pt x="234562" y="179463"/>
                </a:lnTo>
                <a:lnTo>
                  <a:pt x="174740" y="181041"/>
                </a:lnTo>
                <a:lnTo>
                  <a:pt x="273682" y="181041"/>
                </a:lnTo>
                <a:lnTo>
                  <a:pt x="275493" y="179463"/>
                </a:lnTo>
                <a:lnTo>
                  <a:pt x="275493" y="177890"/>
                </a:lnTo>
                <a:close/>
              </a:path>
              <a:path w="275590" h="324485">
                <a:moveTo>
                  <a:pt x="162148" y="85009"/>
                </a:moveTo>
                <a:lnTo>
                  <a:pt x="158997" y="85009"/>
                </a:lnTo>
                <a:lnTo>
                  <a:pt x="138535" y="108623"/>
                </a:lnTo>
                <a:lnTo>
                  <a:pt x="138535" y="110199"/>
                </a:lnTo>
                <a:lnTo>
                  <a:pt x="144832" y="116495"/>
                </a:lnTo>
                <a:lnTo>
                  <a:pt x="149555" y="122792"/>
                </a:lnTo>
                <a:lnTo>
                  <a:pt x="154274" y="125942"/>
                </a:lnTo>
                <a:lnTo>
                  <a:pt x="155851" y="125942"/>
                </a:lnTo>
                <a:lnTo>
                  <a:pt x="158997" y="129089"/>
                </a:lnTo>
                <a:lnTo>
                  <a:pt x="163720" y="129089"/>
                </a:lnTo>
                <a:lnTo>
                  <a:pt x="170239" y="122324"/>
                </a:lnTo>
                <a:lnTo>
                  <a:pt x="175724" y="116298"/>
                </a:lnTo>
                <a:lnTo>
                  <a:pt x="180324" y="111157"/>
                </a:lnTo>
                <a:lnTo>
                  <a:pt x="184186" y="107049"/>
                </a:lnTo>
                <a:lnTo>
                  <a:pt x="184186" y="103899"/>
                </a:lnTo>
                <a:lnTo>
                  <a:pt x="171396" y="93274"/>
                </a:lnTo>
                <a:lnTo>
                  <a:pt x="166256" y="88847"/>
                </a:lnTo>
                <a:lnTo>
                  <a:pt x="162148" y="85009"/>
                </a:lnTo>
                <a:close/>
              </a:path>
              <a:path w="275590" h="324485">
                <a:moveTo>
                  <a:pt x="151128" y="0"/>
                </a:moveTo>
                <a:lnTo>
                  <a:pt x="147977" y="0"/>
                </a:lnTo>
                <a:lnTo>
                  <a:pt x="141682" y="4723"/>
                </a:lnTo>
                <a:lnTo>
                  <a:pt x="138535" y="7872"/>
                </a:lnTo>
                <a:lnTo>
                  <a:pt x="136959" y="7872"/>
                </a:lnTo>
                <a:lnTo>
                  <a:pt x="91306" y="31485"/>
                </a:lnTo>
                <a:lnTo>
                  <a:pt x="49466" y="64250"/>
                </a:lnTo>
                <a:lnTo>
                  <a:pt x="33059" y="88160"/>
                </a:lnTo>
                <a:lnTo>
                  <a:pt x="33059" y="91306"/>
                </a:lnTo>
                <a:lnTo>
                  <a:pt x="34632" y="91306"/>
                </a:lnTo>
                <a:lnTo>
                  <a:pt x="34632" y="92880"/>
                </a:lnTo>
                <a:lnTo>
                  <a:pt x="36208" y="92880"/>
                </a:lnTo>
                <a:lnTo>
                  <a:pt x="44941" y="90937"/>
                </a:lnTo>
                <a:lnTo>
                  <a:pt x="44725" y="90937"/>
                </a:lnTo>
                <a:lnTo>
                  <a:pt x="54115" y="89536"/>
                </a:lnTo>
                <a:lnTo>
                  <a:pt x="62551" y="89118"/>
                </a:lnTo>
                <a:lnTo>
                  <a:pt x="114257" y="89118"/>
                </a:lnTo>
                <a:lnTo>
                  <a:pt x="116493" y="83437"/>
                </a:lnTo>
                <a:lnTo>
                  <a:pt x="116493" y="78714"/>
                </a:lnTo>
                <a:lnTo>
                  <a:pt x="113346" y="77141"/>
                </a:lnTo>
                <a:lnTo>
                  <a:pt x="104146" y="74188"/>
                </a:lnTo>
                <a:lnTo>
                  <a:pt x="92888" y="72417"/>
                </a:lnTo>
                <a:lnTo>
                  <a:pt x="56671" y="72417"/>
                </a:lnTo>
                <a:lnTo>
                  <a:pt x="60557" y="67939"/>
                </a:lnTo>
                <a:lnTo>
                  <a:pt x="105720" y="42258"/>
                </a:lnTo>
                <a:lnTo>
                  <a:pt x="114919" y="37782"/>
                </a:lnTo>
                <a:lnTo>
                  <a:pt x="124685" y="32518"/>
                </a:lnTo>
                <a:lnTo>
                  <a:pt x="132828" y="26369"/>
                </a:lnTo>
                <a:lnTo>
                  <a:pt x="139494" y="19630"/>
                </a:lnTo>
                <a:lnTo>
                  <a:pt x="144832" y="12597"/>
                </a:lnTo>
                <a:lnTo>
                  <a:pt x="149555" y="7872"/>
                </a:lnTo>
                <a:lnTo>
                  <a:pt x="151128" y="3149"/>
                </a:lnTo>
                <a:lnTo>
                  <a:pt x="151128" y="0"/>
                </a:lnTo>
                <a:close/>
              </a:path>
              <a:path w="275590" h="324485">
                <a:moveTo>
                  <a:pt x="79254" y="71826"/>
                </a:moveTo>
                <a:lnTo>
                  <a:pt x="62971" y="72417"/>
                </a:lnTo>
                <a:lnTo>
                  <a:pt x="92906" y="72417"/>
                </a:lnTo>
                <a:lnTo>
                  <a:pt x="79254" y="71826"/>
                </a:lnTo>
                <a:close/>
              </a:path>
              <a:path w="275590" h="324485">
                <a:moveTo>
                  <a:pt x="89734" y="283367"/>
                </a:moveTo>
                <a:lnTo>
                  <a:pt x="86583" y="283367"/>
                </a:lnTo>
                <a:lnTo>
                  <a:pt x="80753" y="290154"/>
                </a:lnTo>
                <a:lnTo>
                  <a:pt x="75366" y="296353"/>
                </a:lnTo>
                <a:lnTo>
                  <a:pt x="70864" y="301961"/>
                </a:lnTo>
                <a:lnTo>
                  <a:pt x="67691" y="306979"/>
                </a:lnTo>
                <a:lnTo>
                  <a:pt x="66117" y="306979"/>
                </a:lnTo>
                <a:lnTo>
                  <a:pt x="80288" y="321148"/>
                </a:lnTo>
                <a:lnTo>
                  <a:pt x="83433" y="322722"/>
                </a:lnTo>
                <a:lnTo>
                  <a:pt x="88157" y="324295"/>
                </a:lnTo>
                <a:lnTo>
                  <a:pt x="91306" y="324295"/>
                </a:lnTo>
                <a:lnTo>
                  <a:pt x="96889" y="318663"/>
                </a:lnTo>
                <a:lnTo>
                  <a:pt x="101735" y="313473"/>
                </a:lnTo>
                <a:lnTo>
                  <a:pt x="105695" y="308578"/>
                </a:lnTo>
                <a:lnTo>
                  <a:pt x="108623" y="303829"/>
                </a:lnTo>
                <a:lnTo>
                  <a:pt x="110196" y="302256"/>
                </a:lnTo>
                <a:lnTo>
                  <a:pt x="97012" y="291039"/>
                </a:lnTo>
                <a:lnTo>
                  <a:pt x="92709" y="286981"/>
                </a:lnTo>
                <a:lnTo>
                  <a:pt x="89734" y="283367"/>
                </a:lnTo>
                <a:close/>
              </a:path>
              <a:path w="275590" h="324485">
                <a:moveTo>
                  <a:pt x="131362" y="264473"/>
                </a:moveTo>
                <a:lnTo>
                  <a:pt x="88157" y="264473"/>
                </a:lnTo>
                <a:lnTo>
                  <a:pt x="102326" y="278643"/>
                </a:lnTo>
                <a:lnTo>
                  <a:pt x="111772" y="283367"/>
                </a:lnTo>
                <a:lnTo>
                  <a:pt x="113346" y="283367"/>
                </a:lnTo>
                <a:lnTo>
                  <a:pt x="120086" y="276601"/>
                </a:lnTo>
                <a:lnTo>
                  <a:pt x="125940" y="270574"/>
                </a:lnTo>
                <a:lnTo>
                  <a:pt x="130614" y="265433"/>
                </a:lnTo>
                <a:lnTo>
                  <a:pt x="131362" y="264473"/>
                </a:lnTo>
                <a:close/>
              </a:path>
              <a:path w="275590" h="324485">
                <a:moveTo>
                  <a:pt x="67691" y="237712"/>
                </a:moveTo>
                <a:lnTo>
                  <a:pt x="66117" y="237712"/>
                </a:lnTo>
                <a:lnTo>
                  <a:pt x="45651" y="259750"/>
                </a:lnTo>
                <a:lnTo>
                  <a:pt x="44079" y="262901"/>
                </a:lnTo>
                <a:lnTo>
                  <a:pt x="51951" y="269196"/>
                </a:lnTo>
                <a:lnTo>
                  <a:pt x="58248" y="275493"/>
                </a:lnTo>
                <a:lnTo>
                  <a:pt x="62971" y="278643"/>
                </a:lnTo>
                <a:lnTo>
                  <a:pt x="64545" y="280216"/>
                </a:lnTo>
                <a:lnTo>
                  <a:pt x="66117" y="280216"/>
                </a:lnTo>
                <a:lnTo>
                  <a:pt x="67691" y="281790"/>
                </a:lnTo>
                <a:lnTo>
                  <a:pt x="70840" y="281790"/>
                </a:lnTo>
                <a:lnTo>
                  <a:pt x="88157" y="264473"/>
                </a:lnTo>
                <a:lnTo>
                  <a:pt x="131362" y="264473"/>
                </a:lnTo>
                <a:lnTo>
                  <a:pt x="133812" y="261327"/>
                </a:lnTo>
                <a:lnTo>
                  <a:pt x="133812" y="258178"/>
                </a:lnTo>
                <a:lnTo>
                  <a:pt x="131868" y="256604"/>
                </a:lnTo>
                <a:lnTo>
                  <a:pt x="91306" y="256604"/>
                </a:lnTo>
                <a:lnTo>
                  <a:pt x="84295" y="250995"/>
                </a:lnTo>
                <a:lnTo>
                  <a:pt x="77727" y="245976"/>
                </a:lnTo>
                <a:lnTo>
                  <a:pt x="72045" y="241549"/>
                </a:lnTo>
                <a:lnTo>
                  <a:pt x="67691" y="237712"/>
                </a:lnTo>
                <a:close/>
              </a:path>
              <a:path w="275590" h="324485">
                <a:moveTo>
                  <a:pt x="111772" y="237712"/>
                </a:moveTo>
                <a:lnTo>
                  <a:pt x="108623" y="237712"/>
                </a:lnTo>
                <a:lnTo>
                  <a:pt x="92880" y="256604"/>
                </a:lnTo>
                <a:lnTo>
                  <a:pt x="131868" y="256604"/>
                </a:lnTo>
                <a:lnTo>
                  <a:pt x="129040" y="254315"/>
                </a:lnTo>
                <a:lnTo>
                  <a:pt x="123972" y="249715"/>
                </a:lnTo>
                <a:lnTo>
                  <a:pt x="118314" y="244230"/>
                </a:lnTo>
                <a:lnTo>
                  <a:pt x="111772" y="237712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53454" y="4089387"/>
            <a:ext cx="372110" cy="389255"/>
          </a:xfrm>
          <a:custGeom>
            <a:avLst/>
            <a:gdLst/>
            <a:ahLst/>
            <a:cxnLst/>
            <a:rect l="l" t="t" r="r" b="b"/>
            <a:pathLst>
              <a:path w="372109" h="389254">
                <a:moveTo>
                  <a:pt x="123482" y="16662"/>
                </a:moveTo>
                <a:lnTo>
                  <a:pt x="122097" y="15278"/>
                </a:lnTo>
                <a:lnTo>
                  <a:pt x="115328" y="11137"/>
                </a:lnTo>
                <a:lnTo>
                  <a:pt x="109601" y="7124"/>
                </a:lnTo>
                <a:lnTo>
                  <a:pt x="104914" y="3365"/>
                </a:lnTo>
                <a:lnTo>
                  <a:pt x="101269" y="0"/>
                </a:lnTo>
                <a:lnTo>
                  <a:pt x="98501" y="0"/>
                </a:lnTo>
                <a:lnTo>
                  <a:pt x="92938" y="6946"/>
                </a:lnTo>
                <a:lnTo>
                  <a:pt x="87388" y="12496"/>
                </a:lnTo>
                <a:lnTo>
                  <a:pt x="84607" y="16662"/>
                </a:lnTo>
                <a:lnTo>
                  <a:pt x="78587" y="13284"/>
                </a:lnTo>
                <a:lnTo>
                  <a:pt x="72821" y="9372"/>
                </a:lnTo>
                <a:lnTo>
                  <a:pt x="67043" y="4953"/>
                </a:lnTo>
                <a:lnTo>
                  <a:pt x="61023" y="0"/>
                </a:lnTo>
                <a:lnTo>
                  <a:pt x="58242" y="0"/>
                </a:lnTo>
                <a:lnTo>
                  <a:pt x="40195" y="22212"/>
                </a:lnTo>
                <a:lnTo>
                  <a:pt x="40195" y="24993"/>
                </a:lnTo>
                <a:lnTo>
                  <a:pt x="45745" y="30543"/>
                </a:lnTo>
                <a:lnTo>
                  <a:pt x="51308" y="34709"/>
                </a:lnTo>
                <a:lnTo>
                  <a:pt x="54076" y="37477"/>
                </a:lnTo>
                <a:lnTo>
                  <a:pt x="59626" y="40259"/>
                </a:lnTo>
                <a:lnTo>
                  <a:pt x="63792" y="41643"/>
                </a:lnTo>
                <a:lnTo>
                  <a:pt x="65176" y="41643"/>
                </a:lnTo>
                <a:lnTo>
                  <a:pt x="66573" y="40259"/>
                </a:lnTo>
                <a:lnTo>
                  <a:pt x="72123" y="33324"/>
                </a:lnTo>
                <a:lnTo>
                  <a:pt x="76288" y="27762"/>
                </a:lnTo>
                <a:lnTo>
                  <a:pt x="80454" y="24993"/>
                </a:lnTo>
                <a:lnTo>
                  <a:pt x="86004" y="30543"/>
                </a:lnTo>
                <a:lnTo>
                  <a:pt x="90170" y="33324"/>
                </a:lnTo>
                <a:lnTo>
                  <a:pt x="92938" y="36093"/>
                </a:lnTo>
                <a:lnTo>
                  <a:pt x="101269" y="41643"/>
                </a:lnTo>
                <a:lnTo>
                  <a:pt x="104051" y="41643"/>
                </a:lnTo>
                <a:lnTo>
                  <a:pt x="109994" y="34886"/>
                </a:lnTo>
                <a:lnTo>
                  <a:pt x="115150" y="29159"/>
                </a:lnTo>
                <a:lnTo>
                  <a:pt x="118808" y="24993"/>
                </a:lnTo>
                <a:lnTo>
                  <a:pt x="119278" y="24472"/>
                </a:lnTo>
                <a:lnTo>
                  <a:pt x="122097" y="20828"/>
                </a:lnTo>
                <a:lnTo>
                  <a:pt x="123482" y="18046"/>
                </a:lnTo>
                <a:lnTo>
                  <a:pt x="123482" y="16662"/>
                </a:lnTo>
                <a:close/>
              </a:path>
              <a:path w="372109" h="389254">
                <a:moveTo>
                  <a:pt x="135978" y="209600"/>
                </a:moveTo>
                <a:lnTo>
                  <a:pt x="133197" y="201269"/>
                </a:lnTo>
                <a:lnTo>
                  <a:pt x="126263" y="194335"/>
                </a:lnTo>
                <a:lnTo>
                  <a:pt x="117932" y="191554"/>
                </a:lnTo>
                <a:lnTo>
                  <a:pt x="112382" y="190169"/>
                </a:lnTo>
                <a:lnTo>
                  <a:pt x="108216" y="187388"/>
                </a:lnTo>
                <a:lnTo>
                  <a:pt x="106819" y="186004"/>
                </a:lnTo>
                <a:lnTo>
                  <a:pt x="104051" y="180454"/>
                </a:lnTo>
                <a:lnTo>
                  <a:pt x="104051" y="176288"/>
                </a:lnTo>
                <a:lnTo>
                  <a:pt x="105435" y="172123"/>
                </a:lnTo>
                <a:lnTo>
                  <a:pt x="110337" y="160172"/>
                </a:lnTo>
                <a:lnTo>
                  <a:pt x="114452" y="149390"/>
                </a:lnTo>
                <a:lnTo>
                  <a:pt x="117538" y="139915"/>
                </a:lnTo>
                <a:lnTo>
                  <a:pt x="119316" y="131864"/>
                </a:lnTo>
                <a:lnTo>
                  <a:pt x="122097" y="120764"/>
                </a:lnTo>
                <a:lnTo>
                  <a:pt x="122097" y="113830"/>
                </a:lnTo>
                <a:lnTo>
                  <a:pt x="121335" y="103085"/>
                </a:lnTo>
                <a:lnTo>
                  <a:pt x="104051" y="68021"/>
                </a:lnTo>
                <a:lnTo>
                  <a:pt x="102666" y="68021"/>
                </a:lnTo>
                <a:lnTo>
                  <a:pt x="101269" y="69405"/>
                </a:lnTo>
                <a:lnTo>
                  <a:pt x="98501" y="77736"/>
                </a:lnTo>
                <a:lnTo>
                  <a:pt x="95719" y="81902"/>
                </a:lnTo>
                <a:lnTo>
                  <a:pt x="94335" y="84747"/>
                </a:lnTo>
                <a:lnTo>
                  <a:pt x="94335" y="86067"/>
                </a:lnTo>
                <a:lnTo>
                  <a:pt x="92938" y="87452"/>
                </a:lnTo>
                <a:lnTo>
                  <a:pt x="92938" y="90233"/>
                </a:lnTo>
                <a:lnTo>
                  <a:pt x="90170" y="93002"/>
                </a:lnTo>
                <a:lnTo>
                  <a:pt x="90170" y="95783"/>
                </a:lnTo>
                <a:lnTo>
                  <a:pt x="88773" y="98552"/>
                </a:lnTo>
                <a:lnTo>
                  <a:pt x="88773" y="99949"/>
                </a:lnTo>
                <a:lnTo>
                  <a:pt x="97104" y="109664"/>
                </a:lnTo>
                <a:lnTo>
                  <a:pt x="101269" y="115214"/>
                </a:lnTo>
                <a:lnTo>
                  <a:pt x="105435" y="123545"/>
                </a:lnTo>
                <a:lnTo>
                  <a:pt x="106819" y="129095"/>
                </a:lnTo>
                <a:lnTo>
                  <a:pt x="106819" y="134645"/>
                </a:lnTo>
                <a:lnTo>
                  <a:pt x="99885" y="162407"/>
                </a:lnTo>
                <a:lnTo>
                  <a:pt x="97040" y="171818"/>
                </a:lnTo>
                <a:lnTo>
                  <a:pt x="94856" y="179412"/>
                </a:lnTo>
                <a:lnTo>
                  <a:pt x="93446" y="185445"/>
                </a:lnTo>
                <a:lnTo>
                  <a:pt x="92786" y="191554"/>
                </a:lnTo>
                <a:lnTo>
                  <a:pt x="91554" y="202666"/>
                </a:lnTo>
                <a:lnTo>
                  <a:pt x="91554" y="210985"/>
                </a:lnTo>
                <a:lnTo>
                  <a:pt x="92938" y="215150"/>
                </a:lnTo>
                <a:lnTo>
                  <a:pt x="95719" y="222097"/>
                </a:lnTo>
                <a:lnTo>
                  <a:pt x="99885" y="226263"/>
                </a:lnTo>
                <a:lnTo>
                  <a:pt x="106819" y="227647"/>
                </a:lnTo>
                <a:lnTo>
                  <a:pt x="116547" y="230428"/>
                </a:lnTo>
                <a:lnTo>
                  <a:pt x="122097" y="233197"/>
                </a:lnTo>
                <a:lnTo>
                  <a:pt x="123482" y="234594"/>
                </a:lnTo>
                <a:lnTo>
                  <a:pt x="126263" y="235978"/>
                </a:lnTo>
                <a:lnTo>
                  <a:pt x="126263" y="241528"/>
                </a:lnTo>
                <a:lnTo>
                  <a:pt x="124866" y="248462"/>
                </a:lnTo>
                <a:lnTo>
                  <a:pt x="98501" y="283171"/>
                </a:lnTo>
                <a:lnTo>
                  <a:pt x="52692" y="298437"/>
                </a:lnTo>
                <a:lnTo>
                  <a:pt x="42037" y="296379"/>
                </a:lnTo>
                <a:lnTo>
                  <a:pt x="15214" y="263385"/>
                </a:lnTo>
                <a:lnTo>
                  <a:pt x="13919" y="248640"/>
                </a:lnTo>
                <a:lnTo>
                  <a:pt x="13957" y="241528"/>
                </a:lnTo>
                <a:lnTo>
                  <a:pt x="14084" y="237324"/>
                </a:lnTo>
                <a:lnTo>
                  <a:pt x="14706" y="230428"/>
                </a:lnTo>
                <a:lnTo>
                  <a:pt x="14833" y="229031"/>
                </a:lnTo>
                <a:lnTo>
                  <a:pt x="14859" y="228688"/>
                </a:lnTo>
                <a:lnTo>
                  <a:pt x="16167" y="219532"/>
                </a:lnTo>
                <a:lnTo>
                  <a:pt x="17983" y="209600"/>
                </a:lnTo>
                <a:lnTo>
                  <a:pt x="20802" y="201269"/>
                </a:lnTo>
                <a:lnTo>
                  <a:pt x="23368" y="192252"/>
                </a:lnTo>
                <a:lnTo>
                  <a:pt x="25603" y="183451"/>
                </a:lnTo>
                <a:lnTo>
                  <a:pt x="27698" y="174904"/>
                </a:lnTo>
                <a:lnTo>
                  <a:pt x="29095" y="173507"/>
                </a:lnTo>
                <a:lnTo>
                  <a:pt x="27698" y="170738"/>
                </a:lnTo>
                <a:lnTo>
                  <a:pt x="27698" y="169354"/>
                </a:lnTo>
                <a:lnTo>
                  <a:pt x="24930" y="169354"/>
                </a:lnTo>
                <a:lnTo>
                  <a:pt x="11049" y="209194"/>
                </a:lnTo>
                <a:lnTo>
                  <a:pt x="1358" y="248462"/>
                </a:lnTo>
                <a:lnTo>
                  <a:pt x="406" y="258381"/>
                </a:lnTo>
                <a:lnTo>
                  <a:pt x="304" y="259397"/>
                </a:lnTo>
                <a:lnTo>
                  <a:pt x="241" y="259981"/>
                </a:lnTo>
                <a:lnTo>
                  <a:pt x="152" y="263385"/>
                </a:lnTo>
                <a:lnTo>
                  <a:pt x="38" y="267385"/>
                </a:lnTo>
                <a:lnTo>
                  <a:pt x="9893" y="313626"/>
                </a:lnTo>
                <a:lnTo>
                  <a:pt x="47142" y="335915"/>
                </a:lnTo>
                <a:lnTo>
                  <a:pt x="56857" y="335915"/>
                </a:lnTo>
                <a:lnTo>
                  <a:pt x="98907" y="310908"/>
                </a:lnTo>
                <a:lnTo>
                  <a:pt x="124002" y="273456"/>
                </a:lnTo>
                <a:lnTo>
                  <a:pt x="134454" y="230428"/>
                </a:lnTo>
                <a:lnTo>
                  <a:pt x="134581" y="229031"/>
                </a:lnTo>
                <a:lnTo>
                  <a:pt x="135978" y="220713"/>
                </a:lnTo>
                <a:lnTo>
                  <a:pt x="135978" y="209600"/>
                </a:lnTo>
                <a:close/>
              </a:path>
              <a:path w="372109" h="389254">
                <a:moveTo>
                  <a:pt x="320586" y="365061"/>
                </a:moveTo>
                <a:lnTo>
                  <a:pt x="314604" y="360895"/>
                </a:lnTo>
                <a:lnTo>
                  <a:pt x="309130" y="356743"/>
                </a:lnTo>
                <a:lnTo>
                  <a:pt x="304190" y="352577"/>
                </a:lnTo>
                <a:lnTo>
                  <a:pt x="299758" y="348411"/>
                </a:lnTo>
                <a:lnTo>
                  <a:pt x="296989" y="348411"/>
                </a:lnTo>
                <a:lnTo>
                  <a:pt x="281724" y="366458"/>
                </a:lnTo>
                <a:lnTo>
                  <a:pt x="280327" y="367842"/>
                </a:lnTo>
                <a:lnTo>
                  <a:pt x="280327" y="369227"/>
                </a:lnTo>
                <a:lnTo>
                  <a:pt x="277558" y="372008"/>
                </a:lnTo>
                <a:lnTo>
                  <a:pt x="278942" y="372008"/>
                </a:lnTo>
                <a:lnTo>
                  <a:pt x="284492" y="378942"/>
                </a:lnTo>
                <a:lnTo>
                  <a:pt x="288658" y="383108"/>
                </a:lnTo>
                <a:lnTo>
                  <a:pt x="292823" y="384492"/>
                </a:lnTo>
                <a:lnTo>
                  <a:pt x="296989" y="387273"/>
                </a:lnTo>
                <a:lnTo>
                  <a:pt x="299758" y="388658"/>
                </a:lnTo>
                <a:lnTo>
                  <a:pt x="303923" y="388658"/>
                </a:lnTo>
                <a:lnTo>
                  <a:pt x="309651" y="382676"/>
                </a:lnTo>
                <a:lnTo>
                  <a:pt x="314337" y="377215"/>
                </a:lnTo>
                <a:lnTo>
                  <a:pt x="317982" y="372262"/>
                </a:lnTo>
                <a:lnTo>
                  <a:pt x="320586" y="367842"/>
                </a:lnTo>
                <a:lnTo>
                  <a:pt x="320586" y="365061"/>
                </a:lnTo>
                <a:close/>
              </a:path>
              <a:path w="372109" h="389254">
                <a:moveTo>
                  <a:pt x="344182" y="320649"/>
                </a:moveTo>
                <a:lnTo>
                  <a:pt x="337172" y="314896"/>
                </a:lnTo>
                <a:lnTo>
                  <a:pt x="330822" y="310057"/>
                </a:lnTo>
                <a:lnTo>
                  <a:pt x="320586" y="302602"/>
                </a:lnTo>
                <a:lnTo>
                  <a:pt x="317804" y="302602"/>
                </a:lnTo>
                <a:lnTo>
                  <a:pt x="303923" y="320649"/>
                </a:lnTo>
                <a:lnTo>
                  <a:pt x="302539" y="320649"/>
                </a:lnTo>
                <a:lnTo>
                  <a:pt x="295529" y="315658"/>
                </a:lnTo>
                <a:lnTo>
                  <a:pt x="289179" y="310934"/>
                </a:lnTo>
                <a:lnTo>
                  <a:pt x="283603" y="306197"/>
                </a:lnTo>
                <a:lnTo>
                  <a:pt x="278942" y="301218"/>
                </a:lnTo>
                <a:lnTo>
                  <a:pt x="276161" y="301218"/>
                </a:lnTo>
                <a:lnTo>
                  <a:pt x="267843" y="310591"/>
                </a:lnTo>
                <a:lnTo>
                  <a:pt x="261594" y="317868"/>
                </a:lnTo>
                <a:lnTo>
                  <a:pt x="257429" y="323075"/>
                </a:lnTo>
                <a:lnTo>
                  <a:pt x="255346" y="326199"/>
                </a:lnTo>
                <a:lnTo>
                  <a:pt x="258127" y="331749"/>
                </a:lnTo>
                <a:lnTo>
                  <a:pt x="262293" y="334530"/>
                </a:lnTo>
                <a:lnTo>
                  <a:pt x="266446" y="338696"/>
                </a:lnTo>
                <a:lnTo>
                  <a:pt x="270611" y="341464"/>
                </a:lnTo>
                <a:lnTo>
                  <a:pt x="278942" y="345630"/>
                </a:lnTo>
                <a:lnTo>
                  <a:pt x="281724" y="345630"/>
                </a:lnTo>
                <a:lnTo>
                  <a:pt x="288658" y="338696"/>
                </a:lnTo>
                <a:lnTo>
                  <a:pt x="295605" y="333133"/>
                </a:lnTo>
                <a:lnTo>
                  <a:pt x="298373" y="327583"/>
                </a:lnTo>
                <a:lnTo>
                  <a:pt x="299758" y="330365"/>
                </a:lnTo>
                <a:lnTo>
                  <a:pt x="306705" y="337299"/>
                </a:lnTo>
                <a:lnTo>
                  <a:pt x="309486" y="338696"/>
                </a:lnTo>
                <a:lnTo>
                  <a:pt x="315036" y="342861"/>
                </a:lnTo>
                <a:lnTo>
                  <a:pt x="319201" y="345630"/>
                </a:lnTo>
                <a:lnTo>
                  <a:pt x="321970" y="347014"/>
                </a:lnTo>
                <a:lnTo>
                  <a:pt x="324751" y="347014"/>
                </a:lnTo>
                <a:lnTo>
                  <a:pt x="344182" y="323418"/>
                </a:lnTo>
                <a:lnTo>
                  <a:pt x="344182" y="320649"/>
                </a:lnTo>
                <a:close/>
              </a:path>
              <a:path w="372109" h="389254">
                <a:moveTo>
                  <a:pt x="371944" y="133261"/>
                </a:moveTo>
                <a:lnTo>
                  <a:pt x="370560" y="130479"/>
                </a:lnTo>
                <a:lnTo>
                  <a:pt x="369163" y="129095"/>
                </a:lnTo>
                <a:lnTo>
                  <a:pt x="367779" y="129095"/>
                </a:lnTo>
                <a:lnTo>
                  <a:pt x="360895" y="126339"/>
                </a:lnTo>
                <a:lnTo>
                  <a:pt x="336524" y="126339"/>
                </a:lnTo>
                <a:lnTo>
                  <a:pt x="330123" y="126492"/>
                </a:lnTo>
                <a:lnTo>
                  <a:pt x="294563" y="143129"/>
                </a:lnTo>
                <a:lnTo>
                  <a:pt x="287274" y="154076"/>
                </a:lnTo>
                <a:lnTo>
                  <a:pt x="287274" y="158242"/>
                </a:lnTo>
                <a:lnTo>
                  <a:pt x="288658" y="159639"/>
                </a:lnTo>
                <a:lnTo>
                  <a:pt x="291439" y="159639"/>
                </a:lnTo>
                <a:lnTo>
                  <a:pt x="299758" y="149923"/>
                </a:lnTo>
                <a:lnTo>
                  <a:pt x="305244" y="147078"/>
                </a:lnTo>
                <a:lnTo>
                  <a:pt x="311391" y="144881"/>
                </a:lnTo>
                <a:lnTo>
                  <a:pt x="318312" y="143471"/>
                </a:lnTo>
                <a:lnTo>
                  <a:pt x="326136" y="142976"/>
                </a:lnTo>
                <a:lnTo>
                  <a:pt x="333425" y="143256"/>
                </a:lnTo>
                <a:lnTo>
                  <a:pt x="340715" y="144195"/>
                </a:lnTo>
                <a:lnTo>
                  <a:pt x="347992" y="145897"/>
                </a:lnTo>
                <a:lnTo>
                  <a:pt x="355282" y="148526"/>
                </a:lnTo>
                <a:lnTo>
                  <a:pt x="353898" y="149923"/>
                </a:lnTo>
                <a:lnTo>
                  <a:pt x="352513" y="152692"/>
                </a:lnTo>
                <a:lnTo>
                  <a:pt x="351116" y="154076"/>
                </a:lnTo>
                <a:lnTo>
                  <a:pt x="341985" y="158242"/>
                </a:lnTo>
                <a:lnTo>
                  <a:pt x="333248" y="162407"/>
                </a:lnTo>
                <a:lnTo>
                  <a:pt x="298551" y="183235"/>
                </a:lnTo>
                <a:lnTo>
                  <a:pt x="285877" y="195719"/>
                </a:lnTo>
                <a:lnTo>
                  <a:pt x="283108" y="198501"/>
                </a:lnTo>
                <a:lnTo>
                  <a:pt x="281724" y="201269"/>
                </a:lnTo>
                <a:lnTo>
                  <a:pt x="278942" y="204050"/>
                </a:lnTo>
                <a:lnTo>
                  <a:pt x="277558" y="206832"/>
                </a:lnTo>
                <a:lnTo>
                  <a:pt x="276161" y="208216"/>
                </a:lnTo>
                <a:lnTo>
                  <a:pt x="276161" y="204050"/>
                </a:lnTo>
                <a:lnTo>
                  <a:pt x="274777" y="201269"/>
                </a:lnTo>
                <a:lnTo>
                  <a:pt x="273392" y="199885"/>
                </a:lnTo>
                <a:lnTo>
                  <a:pt x="269227" y="197104"/>
                </a:lnTo>
                <a:lnTo>
                  <a:pt x="265061" y="196075"/>
                </a:lnTo>
                <a:lnTo>
                  <a:pt x="265061" y="217932"/>
                </a:lnTo>
                <a:lnTo>
                  <a:pt x="265061" y="224878"/>
                </a:lnTo>
                <a:lnTo>
                  <a:pt x="234530" y="258178"/>
                </a:lnTo>
                <a:lnTo>
                  <a:pt x="230365" y="259575"/>
                </a:lnTo>
                <a:lnTo>
                  <a:pt x="227584" y="259575"/>
                </a:lnTo>
                <a:lnTo>
                  <a:pt x="230886" y="248843"/>
                </a:lnTo>
                <a:lnTo>
                  <a:pt x="234594" y="239039"/>
                </a:lnTo>
                <a:lnTo>
                  <a:pt x="234696" y="238747"/>
                </a:lnTo>
                <a:lnTo>
                  <a:pt x="238709" y="229908"/>
                </a:lnTo>
                <a:lnTo>
                  <a:pt x="242849" y="222097"/>
                </a:lnTo>
                <a:lnTo>
                  <a:pt x="245630" y="216547"/>
                </a:lnTo>
                <a:lnTo>
                  <a:pt x="249796" y="213766"/>
                </a:lnTo>
                <a:lnTo>
                  <a:pt x="258127" y="213766"/>
                </a:lnTo>
                <a:lnTo>
                  <a:pt x="259511" y="215150"/>
                </a:lnTo>
                <a:lnTo>
                  <a:pt x="265061" y="217932"/>
                </a:lnTo>
                <a:lnTo>
                  <a:pt x="265061" y="196075"/>
                </a:lnTo>
                <a:lnTo>
                  <a:pt x="263677" y="195719"/>
                </a:lnTo>
                <a:lnTo>
                  <a:pt x="258127" y="195719"/>
                </a:lnTo>
                <a:lnTo>
                  <a:pt x="251091" y="197853"/>
                </a:lnTo>
                <a:lnTo>
                  <a:pt x="244589" y="202311"/>
                </a:lnTo>
                <a:lnTo>
                  <a:pt x="238607" y="209384"/>
                </a:lnTo>
                <a:lnTo>
                  <a:pt x="233133" y="219316"/>
                </a:lnTo>
                <a:lnTo>
                  <a:pt x="230365" y="223481"/>
                </a:lnTo>
                <a:lnTo>
                  <a:pt x="227584" y="229031"/>
                </a:lnTo>
                <a:lnTo>
                  <a:pt x="224802" y="238747"/>
                </a:lnTo>
                <a:lnTo>
                  <a:pt x="220637" y="248462"/>
                </a:lnTo>
                <a:lnTo>
                  <a:pt x="217868" y="255409"/>
                </a:lnTo>
                <a:lnTo>
                  <a:pt x="215087" y="259575"/>
                </a:lnTo>
                <a:lnTo>
                  <a:pt x="212318" y="262343"/>
                </a:lnTo>
                <a:lnTo>
                  <a:pt x="203987" y="262343"/>
                </a:lnTo>
                <a:lnTo>
                  <a:pt x="197053" y="259575"/>
                </a:lnTo>
                <a:lnTo>
                  <a:pt x="189001" y="248843"/>
                </a:lnTo>
                <a:lnTo>
                  <a:pt x="185775" y="241706"/>
                </a:lnTo>
                <a:lnTo>
                  <a:pt x="183540" y="233553"/>
                </a:lnTo>
                <a:lnTo>
                  <a:pt x="183438" y="233197"/>
                </a:lnTo>
                <a:lnTo>
                  <a:pt x="183324" y="232740"/>
                </a:lnTo>
                <a:lnTo>
                  <a:pt x="181775" y="222097"/>
                </a:lnTo>
                <a:lnTo>
                  <a:pt x="181902" y="183235"/>
                </a:lnTo>
                <a:lnTo>
                  <a:pt x="182270" y="171297"/>
                </a:lnTo>
                <a:lnTo>
                  <a:pt x="182283" y="170738"/>
                </a:lnTo>
                <a:lnTo>
                  <a:pt x="182410" y="166573"/>
                </a:lnTo>
                <a:lnTo>
                  <a:pt x="182537" y="162407"/>
                </a:lnTo>
                <a:lnTo>
                  <a:pt x="182664" y="158242"/>
                </a:lnTo>
                <a:lnTo>
                  <a:pt x="182791" y="154076"/>
                </a:lnTo>
                <a:lnTo>
                  <a:pt x="182918" y="149923"/>
                </a:lnTo>
                <a:lnTo>
                  <a:pt x="183032" y="145897"/>
                </a:lnTo>
                <a:lnTo>
                  <a:pt x="183146" y="142455"/>
                </a:lnTo>
                <a:lnTo>
                  <a:pt x="183172" y="134645"/>
                </a:lnTo>
                <a:lnTo>
                  <a:pt x="184556" y="127711"/>
                </a:lnTo>
                <a:lnTo>
                  <a:pt x="184556" y="113830"/>
                </a:lnTo>
                <a:lnTo>
                  <a:pt x="183172" y="112433"/>
                </a:lnTo>
                <a:lnTo>
                  <a:pt x="180390" y="112433"/>
                </a:lnTo>
                <a:lnTo>
                  <a:pt x="180390" y="113830"/>
                </a:lnTo>
                <a:lnTo>
                  <a:pt x="177292" y="122440"/>
                </a:lnTo>
                <a:lnTo>
                  <a:pt x="174320" y="129616"/>
                </a:lnTo>
                <a:lnTo>
                  <a:pt x="171602" y="135496"/>
                </a:lnTo>
                <a:lnTo>
                  <a:pt x="169291" y="140195"/>
                </a:lnTo>
                <a:lnTo>
                  <a:pt x="169354" y="248843"/>
                </a:lnTo>
                <a:lnTo>
                  <a:pt x="169468" y="252095"/>
                </a:lnTo>
                <a:lnTo>
                  <a:pt x="169595" y="255409"/>
                </a:lnTo>
                <a:lnTo>
                  <a:pt x="169710" y="258178"/>
                </a:lnTo>
                <a:lnTo>
                  <a:pt x="169824" y="261416"/>
                </a:lnTo>
                <a:lnTo>
                  <a:pt x="171538" y="273278"/>
                </a:lnTo>
                <a:lnTo>
                  <a:pt x="174434" y="282435"/>
                </a:lnTo>
                <a:lnTo>
                  <a:pt x="174548" y="282803"/>
                </a:lnTo>
                <a:lnTo>
                  <a:pt x="179006" y="290106"/>
                </a:lnTo>
                <a:lnTo>
                  <a:pt x="181775" y="295668"/>
                </a:lnTo>
                <a:lnTo>
                  <a:pt x="188722" y="298437"/>
                </a:lnTo>
                <a:lnTo>
                  <a:pt x="197053" y="298437"/>
                </a:lnTo>
                <a:lnTo>
                  <a:pt x="208521" y="295884"/>
                </a:lnTo>
                <a:lnTo>
                  <a:pt x="220129" y="290461"/>
                </a:lnTo>
                <a:lnTo>
                  <a:pt x="231990" y="282435"/>
                </a:lnTo>
                <a:lnTo>
                  <a:pt x="244246" y="272059"/>
                </a:lnTo>
                <a:lnTo>
                  <a:pt x="256730" y="270675"/>
                </a:lnTo>
                <a:lnTo>
                  <a:pt x="266446" y="270675"/>
                </a:lnTo>
                <a:lnTo>
                  <a:pt x="273926" y="268871"/>
                </a:lnTo>
                <a:lnTo>
                  <a:pt x="281546" y="265645"/>
                </a:lnTo>
                <a:lnTo>
                  <a:pt x="286893" y="262343"/>
                </a:lnTo>
                <a:lnTo>
                  <a:pt x="288899" y="261112"/>
                </a:lnTo>
                <a:lnTo>
                  <a:pt x="290703" y="259575"/>
                </a:lnTo>
                <a:lnTo>
                  <a:pt x="295605" y="255409"/>
                </a:lnTo>
                <a:lnTo>
                  <a:pt x="301536" y="248119"/>
                </a:lnTo>
                <a:lnTo>
                  <a:pt x="306705" y="240830"/>
                </a:lnTo>
                <a:lnTo>
                  <a:pt x="310819" y="233553"/>
                </a:lnTo>
                <a:lnTo>
                  <a:pt x="313651" y="226263"/>
                </a:lnTo>
                <a:lnTo>
                  <a:pt x="315493" y="220713"/>
                </a:lnTo>
                <a:lnTo>
                  <a:pt x="316420" y="217932"/>
                </a:lnTo>
                <a:lnTo>
                  <a:pt x="315379" y="213766"/>
                </a:lnTo>
                <a:lnTo>
                  <a:pt x="315036" y="212382"/>
                </a:lnTo>
                <a:lnTo>
                  <a:pt x="310870" y="208216"/>
                </a:lnTo>
                <a:lnTo>
                  <a:pt x="309486" y="206832"/>
                </a:lnTo>
                <a:lnTo>
                  <a:pt x="307390" y="205435"/>
                </a:lnTo>
                <a:lnTo>
                  <a:pt x="305320" y="204050"/>
                </a:lnTo>
                <a:lnTo>
                  <a:pt x="299758" y="202946"/>
                </a:lnTo>
                <a:lnTo>
                  <a:pt x="299758" y="227647"/>
                </a:lnTo>
                <a:lnTo>
                  <a:pt x="299758" y="230428"/>
                </a:lnTo>
                <a:lnTo>
                  <a:pt x="269227" y="256794"/>
                </a:lnTo>
                <a:lnTo>
                  <a:pt x="255346" y="259575"/>
                </a:lnTo>
                <a:lnTo>
                  <a:pt x="256730" y="256794"/>
                </a:lnTo>
                <a:lnTo>
                  <a:pt x="262293" y="251244"/>
                </a:lnTo>
                <a:lnTo>
                  <a:pt x="267741" y="241706"/>
                </a:lnTo>
                <a:lnTo>
                  <a:pt x="267843" y="241528"/>
                </a:lnTo>
                <a:lnTo>
                  <a:pt x="278942" y="227647"/>
                </a:lnTo>
                <a:lnTo>
                  <a:pt x="283108" y="223481"/>
                </a:lnTo>
                <a:lnTo>
                  <a:pt x="287274" y="222097"/>
                </a:lnTo>
                <a:lnTo>
                  <a:pt x="290042" y="220713"/>
                </a:lnTo>
                <a:lnTo>
                  <a:pt x="294208" y="220713"/>
                </a:lnTo>
                <a:lnTo>
                  <a:pt x="298373" y="224878"/>
                </a:lnTo>
                <a:lnTo>
                  <a:pt x="299758" y="227647"/>
                </a:lnTo>
                <a:lnTo>
                  <a:pt x="299758" y="202946"/>
                </a:lnTo>
                <a:lnTo>
                  <a:pt x="298373" y="202666"/>
                </a:lnTo>
                <a:lnTo>
                  <a:pt x="291439" y="205435"/>
                </a:lnTo>
                <a:lnTo>
                  <a:pt x="295605" y="199885"/>
                </a:lnTo>
                <a:lnTo>
                  <a:pt x="328777" y="179438"/>
                </a:lnTo>
                <a:lnTo>
                  <a:pt x="335851" y="176288"/>
                </a:lnTo>
                <a:lnTo>
                  <a:pt x="342861" y="171297"/>
                </a:lnTo>
                <a:lnTo>
                  <a:pt x="368350" y="143256"/>
                </a:lnTo>
                <a:lnTo>
                  <a:pt x="368427" y="143129"/>
                </a:lnTo>
                <a:lnTo>
                  <a:pt x="368515" y="142976"/>
                </a:lnTo>
                <a:lnTo>
                  <a:pt x="368820" y="142455"/>
                </a:lnTo>
                <a:lnTo>
                  <a:pt x="371157" y="137147"/>
                </a:lnTo>
                <a:lnTo>
                  <a:pt x="371944" y="133261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56764" y="1331140"/>
            <a:ext cx="9311640" cy="6861175"/>
            <a:chOff x="2256764" y="1331140"/>
            <a:chExt cx="9311640" cy="68611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56764" y="1331140"/>
              <a:ext cx="9311566" cy="686057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365788" y="2616995"/>
              <a:ext cx="1537335" cy="1117600"/>
            </a:xfrm>
            <a:custGeom>
              <a:avLst/>
              <a:gdLst/>
              <a:ahLst/>
              <a:cxnLst/>
              <a:rect l="l" t="t" r="r" b="b"/>
              <a:pathLst>
                <a:path w="1537335" h="1117600">
                  <a:moveTo>
                    <a:pt x="2195" y="1104710"/>
                  </a:moveTo>
                  <a:lnTo>
                    <a:pt x="2335" y="1117310"/>
                  </a:lnTo>
                  <a:lnTo>
                    <a:pt x="14860" y="1117310"/>
                  </a:lnTo>
                  <a:lnTo>
                    <a:pt x="2195" y="1104710"/>
                  </a:lnTo>
                  <a:close/>
                </a:path>
                <a:path w="1537335" h="1117600">
                  <a:moveTo>
                    <a:pt x="26287" y="992587"/>
                  </a:moveTo>
                  <a:lnTo>
                    <a:pt x="957" y="992739"/>
                  </a:lnTo>
                  <a:lnTo>
                    <a:pt x="2195" y="1104710"/>
                  </a:lnTo>
                  <a:lnTo>
                    <a:pt x="14860" y="1117310"/>
                  </a:lnTo>
                  <a:lnTo>
                    <a:pt x="14860" y="1091909"/>
                  </a:lnTo>
                  <a:lnTo>
                    <a:pt x="27385" y="1091909"/>
                  </a:lnTo>
                  <a:lnTo>
                    <a:pt x="26288" y="992739"/>
                  </a:lnTo>
                  <a:lnTo>
                    <a:pt x="26287" y="992587"/>
                  </a:lnTo>
                  <a:close/>
                </a:path>
                <a:path w="1537335" h="1117600">
                  <a:moveTo>
                    <a:pt x="27385" y="1091909"/>
                  </a:moveTo>
                  <a:lnTo>
                    <a:pt x="14860" y="1091909"/>
                  </a:lnTo>
                  <a:lnTo>
                    <a:pt x="14860" y="1117310"/>
                  </a:lnTo>
                  <a:lnTo>
                    <a:pt x="27324" y="1104710"/>
                  </a:lnTo>
                  <a:lnTo>
                    <a:pt x="27526" y="1104710"/>
                  </a:lnTo>
                  <a:lnTo>
                    <a:pt x="27385" y="1091909"/>
                  </a:lnTo>
                  <a:close/>
                </a:path>
                <a:path w="1537335" h="1117600">
                  <a:moveTo>
                    <a:pt x="1537004" y="1104710"/>
                  </a:moveTo>
                  <a:lnTo>
                    <a:pt x="27324" y="1104710"/>
                  </a:lnTo>
                  <a:lnTo>
                    <a:pt x="14860" y="1117310"/>
                  </a:lnTo>
                  <a:lnTo>
                    <a:pt x="1524391" y="1117310"/>
                  </a:lnTo>
                  <a:lnTo>
                    <a:pt x="1537004" y="1104710"/>
                  </a:lnTo>
                  <a:close/>
                </a:path>
                <a:path w="1537335" h="1117600">
                  <a:moveTo>
                    <a:pt x="1537106" y="1104710"/>
                  </a:moveTo>
                  <a:lnTo>
                    <a:pt x="1524391" y="1117310"/>
                  </a:lnTo>
                  <a:lnTo>
                    <a:pt x="1537106" y="1117310"/>
                  </a:lnTo>
                  <a:lnTo>
                    <a:pt x="1537106" y="1104710"/>
                  </a:lnTo>
                  <a:close/>
                </a:path>
                <a:path w="1537335" h="1117600">
                  <a:moveTo>
                    <a:pt x="1511675" y="1091909"/>
                  </a:moveTo>
                  <a:lnTo>
                    <a:pt x="27385" y="1091909"/>
                  </a:lnTo>
                  <a:lnTo>
                    <a:pt x="27526" y="1104710"/>
                  </a:lnTo>
                  <a:lnTo>
                    <a:pt x="1511675" y="1104710"/>
                  </a:lnTo>
                  <a:lnTo>
                    <a:pt x="1511675" y="1091909"/>
                  </a:lnTo>
                  <a:close/>
                </a:path>
                <a:path w="1537335" h="1117600">
                  <a:moveTo>
                    <a:pt x="1524391" y="0"/>
                  </a:moveTo>
                  <a:lnTo>
                    <a:pt x="1511675" y="12700"/>
                  </a:lnTo>
                  <a:lnTo>
                    <a:pt x="1511675" y="1104710"/>
                  </a:lnTo>
                  <a:lnTo>
                    <a:pt x="1537208" y="1104710"/>
                  </a:lnTo>
                  <a:lnTo>
                    <a:pt x="1524391" y="1091909"/>
                  </a:lnTo>
                  <a:lnTo>
                    <a:pt x="1537106" y="1091909"/>
                  </a:lnTo>
                  <a:lnTo>
                    <a:pt x="1537106" y="25401"/>
                  </a:lnTo>
                  <a:lnTo>
                    <a:pt x="1524391" y="25401"/>
                  </a:lnTo>
                  <a:lnTo>
                    <a:pt x="1524391" y="0"/>
                  </a:lnTo>
                  <a:close/>
                </a:path>
                <a:path w="1537335" h="1117600">
                  <a:moveTo>
                    <a:pt x="1537106" y="1091909"/>
                  </a:moveTo>
                  <a:lnTo>
                    <a:pt x="1524391" y="1091909"/>
                  </a:lnTo>
                  <a:lnTo>
                    <a:pt x="1537208" y="1104710"/>
                  </a:lnTo>
                  <a:lnTo>
                    <a:pt x="1537106" y="1091909"/>
                  </a:lnTo>
                  <a:close/>
                </a:path>
                <a:path w="1537335" h="1117600">
                  <a:moveTo>
                    <a:pt x="17" y="849092"/>
                  </a:moveTo>
                  <a:lnTo>
                    <a:pt x="956" y="992587"/>
                  </a:lnTo>
                  <a:lnTo>
                    <a:pt x="957" y="992739"/>
                  </a:lnTo>
                  <a:lnTo>
                    <a:pt x="26286" y="992587"/>
                  </a:lnTo>
                  <a:lnTo>
                    <a:pt x="25380" y="854153"/>
                  </a:lnTo>
                  <a:lnTo>
                    <a:pt x="24306" y="854153"/>
                  </a:lnTo>
                  <a:lnTo>
                    <a:pt x="17" y="849092"/>
                  </a:lnTo>
                  <a:close/>
                </a:path>
                <a:path w="1537335" h="1117600">
                  <a:moveTo>
                    <a:pt x="26286" y="992587"/>
                  </a:moveTo>
                  <a:lnTo>
                    <a:pt x="20073" y="992587"/>
                  </a:lnTo>
                  <a:lnTo>
                    <a:pt x="957" y="992739"/>
                  </a:lnTo>
                  <a:lnTo>
                    <a:pt x="26286" y="992587"/>
                  </a:lnTo>
                  <a:close/>
                </a:path>
                <a:path w="1537335" h="1117600">
                  <a:moveTo>
                    <a:pt x="43440" y="748212"/>
                  </a:moveTo>
                  <a:lnTo>
                    <a:pt x="1057" y="843930"/>
                  </a:lnTo>
                  <a:lnTo>
                    <a:pt x="17" y="849092"/>
                  </a:lnTo>
                  <a:lnTo>
                    <a:pt x="24306" y="854153"/>
                  </a:lnTo>
                  <a:lnTo>
                    <a:pt x="25364" y="851763"/>
                  </a:lnTo>
                  <a:lnTo>
                    <a:pt x="25347" y="849092"/>
                  </a:lnTo>
                  <a:lnTo>
                    <a:pt x="26547" y="849092"/>
                  </a:lnTo>
                  <a:lnTo>
                    <a:pt x="65194" y="761810"/>
                  </a:lnTo>
                  <a:lnTo>
                    <a:pt x="64500" y="761810"/>
                  </a:lnTo>
                  <a:lnTo>
                    <a:pt x="43440" y="748212"/>
                  </a:lnTo>
                  <a:close/>
                </a:path>
                <a:path w="1537335" h="1117600">
                  <a:moveTo>
                    <a:pt x="25364" y="851763"/>
                  </a:moveTo>
                  <a:lnTo>
                    <a:pt x="24306" y="854153"/>
                  </a:lnTo>
                  <a:lnTo>
                    <a:pt x="25380" y="854153"/>
                  </a:lnTo>
                  <a:lnTo>
                    <a:pt x="25364" y="851763"/>
                  </a:lnTo>
                  <a:close/>
                </a:path>
                <a:path w="1537335" h="1117600">
                  <a:moveTo>
                    <a:pt x="26547" y="849092"/>
                  </a:moveTo>
                  <a:lnTo>
                    <a:pt x="25347" y="849092"/>
                  </a:lnTo>
                  <a:lnTo>
                    <a:pt x="25364" y="851763"/>
                  </a:lnTo>
                  <a:lnTo>
                    <a:pt x="26547" y="849092"/>
                  </a:lnTo>
                  <a:close/>
                </a:path>
                <a:path w="1537335" h="1117600">
                  <a:moveTo>
                    <a:pt x="1057" y="843930"/>
                  </a:moveTo>
                  <a:lnTo>
                    <a:pt x="0" y="846324"/>
                  </a:lnTo>
                  <a:lnTo>
                    <a:pt x="17" y="849092"/>
                  </a:lnTo>
                  <a:lnTo>
                    <a:pt x="1057" y="843930"/>
                  </a:lnTo>
                  <a:close/>
                </a:path>
                <a:path w="1537335" h="1117600">
                  <a:moveTo>
                    <a:pt x="43440" y="748212"/>
                  </a:moveTo>
                  <a:lnTo>
                    <a:pt x="64500" y="761810"/>
                  </a:lnTo>
                  <a:lnTo>
                    <a:pt x="65863" y="760300"/>
                  </a:lnTo>
                  <a:lnTo>
                    <a:pt x="66688" y="758436"/>
                  </a:lnTo>
                  <a:lnTo>
                    <a:pt x="43440" y="748212"/>
                  </a:lnTo>
                  <a:close/>
                </a:path>
                <a:path w="1537335" h="1117600">
                  <a:moveTo>
                    <a:pt x="65863" y="760300"/>
                  </a:moveTo>
                  <a:lnTo>
                    <a:pt x="64500" y="761810"/>
                  </a:lnTo>
                  <a:lnTo>
                    <a:pt x="65194" y="761810"/>
                  </a:lnTo>
                  <a:lnTo>
                    <a:pt x="65863" y="760300"/>
                  </a:lnTo>
                  <a:close/>
                </a:path>
                <a:path w="1537335" h="1117600">
                  <a:moveTo>
                    <a:pt x="70238" y="717570"/>
                  </a:moveTo>
                  <a:lnTo>
                    <a:pt x="45629" y="744839"/>
                  </a:lnTo>
                  <a:lnTo>
                    <a:pt x="43440" y="748212"/>
                  </a:lnTo>
                  <a:lnTo>
                    <a:pt x="66688" y="758436"/>
                  </a:lnTo>
                  <a:lnTo>
                    <a:pt x="65863" y="760300"/>
                  </a:lnTo>
                  <a:lnTo>
                    <a:pt x="86157" y="737812"/>
                  </a:lnTo>
                  <a:lnTo>
                    <a:pt x="84394" y="737812"/>
                  </a:lnTo>
                  <a:lnTo>
                    <a:pt x="70238" y="717570"/>
                  </a:lnTo>
                  <a:close/>
                </a:path>
                <a:path w="1537335" h="1117600">
                  <a:moveTo>
                    <a:pt x="45629" y="744839"/>
                  </a:moveTo>
                  <a:lnTo>
                    <a:pt x="44262" y="746354"/>
                  </a:lnTo>
                  <a:lnTo>
                    <a:pt x="43440" y="748212"/>
                  </a:lnTo>
                  <a:lnTo>
                    <a:pt x="45629" y="744839"/>
                  </a:lnTo>
                  <a:close/>
                </a:path>
                <a:path w="1537335" h="1117600">
                  <a:moveTo>
                    <a:pt x="70238" y="717570"/>
                  </a:moveTo>
                  <a:lnTo>
                    <a:pt x="84394" y="737812"/>
                  </a:lnTo>
                  <a:lnTo>
                    <a:pt x="87157" y="736704"/>
                  </a:lnTo>
                  <a:lnTo>
                    <a:pt x="89110" y="734540"/>
                  </a:lnTo>
                  <a:lnTo>
                    <a:pt x="70238" y="717570"/>
                  </a:lnTo>
                  <a:close/>
                </a:path>
                <a:path w="1537335" h="1117600">
                  <a:moveTo>
                    <a:pt x="87157" y="736704"/>
                  </a:moveTo>
                  <a:lnTo>
                    <a:pt x="84394" y="737812"/>
                  </a:lnTo>
                  <a:lnTo>
                    <a:pt x="86157" y="737812"/>
                  </a:lnTo>
                  <a:lnTo>
                    <a:pt x="87157" y="736704"/>
                  </a:lnTo>
                  <a:close/>
                </a:path>
                <a:path w="1537335" h="1117600">
                  <a:moveTo>
                    <a:pt x="143126" y="686960"/>
                  </a:moveTo>
                  <a:lnTo>
                    <a:pt x="74955" y="714297"/>
                  </a:lnTo>
                  <a:lnTo>
                    <a:pt x="70238" y="717570"/>
                  </a:lnTo>
                  <a:lnTo>
                    <a:pt x="89110" y="734540"/>
                  </a:lnTo>
                  <a:lnTo>
                    <a:pt x="87157" y="736704"/>
                  </a:lnTo>
                  <a:lnTo>
                    <a:pt x="155889" y="709142"/>
                  </a:lnTo>
                  <a:lnTo>
                    <a:pt x="140990" y="689842"/>
                  </a:lnTo>
                  <a:lnTo>
                    <a:pt x="143126" y="686960"/>
                  </a:lnTo>
                  <a:close/>
                </a:path>
                <a:path w="1537335" h="1117600">
                  <a:moveTo>
                    <a:pt x="74955" y="714297"/>
                  </a:moveTo>
                  <a:lnTo>
                    <a:pt x="72190" y="715406"/>
                  </a:lnTo>
                  <a:lnTo>
                    <a:pt x="70238" y="717570"/>
                  </a:lnTo>
                  <a:lnTo>
                    <a:pt x="74955" y="714297"/>
                  </a:lnTo>
                  <a:close/>
                </a:path>
                <a:path w="1537335" h="1117600">
                  <a:moveTo>
                    <a:pt x="146451" y="685627"/>
                  </a:moveTo>
                  <a:lnTo>
                    <a:pt x="143126" y="686960"/>
                  </a:lnTo>
                  <a:lnTo>
                    <a:pt x="140990" y="689842"/>
                  </a:lnTo>
                  <a:lnTo>
                    <a:pt x="155889" y="709142"/>
                  </a:lnTo>
                  <a:lnTo>
                    <a:pt x="146451" y="685627"/>
                  </a:lnTo>
                  <a:close/>
                </a:path>
                <a:path w="1537335" h="1117600">
                  <a:moveTo>
                    <a:pt x="175658" y="685627"/>
                  </a:moveTo>
                  <a:lnTo>
                    <a:pt x="146451" y="685627"/>
                  </a:lnTo>
                  <a:lnTo>
                    <a:pt x="155889" y="709142"/>
                  </a:lnTo>
                  <a:lnTo>
                    <a:pt x="161350" y="704926"/>
                  </a:lnTo>
                  <a:lnTo>
                    <a:pt x="175658" y="685627"/>
                  </a:lnTo>
                  <a:close/>
                </a:path>
                <a:path w="1537335" h="1117600">
                  <a:moveTo>
                    <a:pt x="161350" y="704926"/>
                  </a:moveTo>
                  <a:lnTo>
                    <a:pt x="155889" y="709142"/>
                  </a:lnTo>
                  <a:lnTo>
                    <a:pt x="159217" y="707806"/>
                  </a:lnTo>
                  <a:lnTo>
                    <a:pt x="161350" y="704926"/>
                  </a:lnTo>
                  <a:close/>
                </a:path>
                <a:path w="1537335" h="1117600">
                  <a:moveTo>
                    <a:pt x="181581" y="635082"/>
                  </a:moveTo>
                  <a:lnTo>
                    <a:pt x="143126" y="686960"/>
                  </a:lnTo>
                  <a:lnTo>
                    <a:pt x="146451" y="685627"/>
                  </a:lnTo>
                  <a:lnTo>
                    <a:pt x="175658" y="685627"/>
                  </a:lnTo>
                  <a:lnTo>
                    <a:pt x="202740" y="649098"/>
                  </a:lnTo>
                  <a:lnTo>
                    <a:pt x="185528" y="636346"/>
                  </a:lnTo>
                  <a:lnTo>
                    <a:pt x="180986" y="636346"/>
                  </a:lnTo>
                  <a:lnTo>
                    <a:pt x="181254" y="635896"/>
                  </a:lnTo>
                  <a:lnTo>
                    <a:pt x="181581" y="635082"/>
                  </a:lnTo>
                  <a:close/>
                </a:path>
                <a:path w="1537335" h="1117600">
                  <a:moveTo>
                    <a:pt x="2195" y="641631"/>
                  </a:moveTo>
                  <a:lnTo>
                    <a:pt x="2195" y="652589"/>
                  </a:lnTo>
                  <a:lnTo>
                    <a:pt x="13574" y="654253"/>
                  </a:lnTo>
                  <a:lnTo>
                    <a:pt x="18313" y="654843"/>
                  </a:lnTo>
                  <a:lnTo>
                    <a:pt x="23676" y="655314"/>
                  </a:lnTo>
                  <a:lnTo>
                    <a:pt x="29062" y="655563"/>
                  </a:lnTo>
                  <a:lnTo>
                    <a:pt x="39455" y="655563"/>
                  </a:lnTo>
                  <a:lnTo>
                    <a:pt x="44762" y="655314"/>
                  </a:lnTo>
                  <a:lnTo>
                    <a:pt x="45055" y="655314"/>
                  </a:lnTo>
                  <a:lnTo>
                    <a:pt x="50757" y="654843"/>
                  </a:lnTo>
                  <a:lnTo>
                    <a:pt x="56608" y="654253"/>
                  </a:lnTo>
                  <a:lnTo>
                    <a:pt x="13083" y="654253"/>
                  </a:lnTo>
                  <a:lnTo>
                    <a:pt x="2195" y="641631"/>
                  </a:lnTo>
                  <a:close/>
                </a:path>
                <a:path w="1537335" h="1117600">
                  <a:moveTo>
                    <a:pt x="2195" y="12700"/>
                  </a:moveTo>
                  <a:lnTo>
                    <a:pt x="2195" y="641631"/>
                  </a:lnTo>
                  <a:lnTo>
                    <a:pt x="13083" y="654253"/>
                  </a:lnTo>
                  <a:lnTo>
                    <a:pt x="13126" y="653486"/>
                  </a:lnTo>
                  <a:lnTo>
                    <a:pt x="16449" y="630769"/>
                  </a:lnTo>
                  <a:lnTo>
                    <a:pt x="16523" y="630262"/>
                  </a:lnTo>
                  <a:lnTo>
                    <a:pt x="16614" y="629636"/>
                  </a:lnTo>
                  <a:lnTo>
                    <a:pt x="16696" y="629077"/>
                  </a:lnTo>
                  <a:lnTo>
                    <a:pt x="27524" y="629077"/>
                  </a:lnTo>
                  <a:lnTo>
                    <a:pt x="27524" y="25401"/>
                  </a:lnTo>
                  <a:lnTo>
                    <a:pt x="14860" y="25401"/>
                  </a:lnTo>
                  <a:lnTo>
                    <a:pt x="2195" y="12700"/>
                  </a:lnTo>
                  <a:close/>
                </a:path>
                <a:path w="1537335" h="1117600">
                  <a:moveTo>
                    <a:pt x="16696" y="629077"/>
                  </a:moveTo>
                  <a:lnTo>
                    <a:pt x="13126" y="653486"/>
                  </a:lnTo>
                  <a:lnTo>
                    <a:pt x="13013" y="654253"/>
                  </a:lnTo>
                  <a:lnTo>
                    <a:pt x="13830" y="653486"/>
                  </a:lnTo>
                  <a:lnTo>
                    <a:pt x="27524" y="641631"/>
                  </a:lnTo>
                  <a:lnTo>
                    <a:pt x="27524" y="630262"/>
                  </a:lnTo>
                  <a:lnTo>
                    <a:pt x="28252" y="630262"/>
                  </a:lnTo>
                  <a:lnTo>
                    <a:pt x="20998" y="629636"/>
                  </a:lnTo>
                  <a:lnTo>
                    <a:pt x="16696" y="629077"/>
                  </a:lnTo>
                  <a:close/>
                </a:path>
                <a:path w="1537335" h="1117600">
                  <a:moveTo>
                    <a:pt x="188109" y="583632"/>
                  </a:moveTo>
                  <a:lnTo>
                    <a:pt x="146443" y="601736"/>
                  </a:lnTo>
                  <a:lnTo>
                    <a:pt x="106339" y="616596"/>
                  </a:lnTo>
                  <a:lnTo>
                    <a:pt x="68691" y="626623"/>
                  </a:lnTo>
                  <a:lnTo>
                    <a:pt x="40186" y="630262"/>
                  </a:lnTo>
                  <a:lnTo>
                    <a:pt x="27524" y="630262"/>
                  </a:lnTo>
                  <a:lnTo>
                    <a:pt x="27524" y="641631"/>
                  </a:lnTo>
                  <a:lnTo>
                    <a:pt x="12944" y="654253"/>
                  </a:lnTo>
                  <a:lnTo>
                    <a:pt x="56608" y="654253"/>
                  </a:lnTo>
                  <a:lnTo>
                    <a:pt x="96605" y="646008"/>
                  </a:lnTo>
                  <a:lnTo>
                    <a:pt x="137955" y="632296"/>
                  </a:lnTo>
                  <a:lnTo>
                    <a:pt x="180244" y="614887"/>
                  </a:lnTo>
                  <a:lnTo>
                    <a:pt x="187065" y="609775"/>
                  </a:lnTo>
                  <a:lnTo>
                    <a:pt x="186900" y="608961"/>
                  </a:lnTo>
                  <a:lnTo>
                    <a:pt x="186775" y="608237"/>
                  </a:lnTo>
                  <a:lnTo>
                    <a:pt x="184981" y="604716"/>
                  </a:lnTo>
                  <a:lnTo>
                    <a:pt x="201672" y="585665"/>
                  </a:lnTo>
                  <a:lnTo>
                    <a:pt x="188109" y="583632"/>
                  </a:lnTo>
                  <a:close/>
                </a:path>
                <a:path w="1537335" h="1117600">
                  <a:moveTo>
                    <a:pt x="208995" y="634013"/>
                  </a:moveTo>
                  <a:lnTo>
                    <a:pt x="182379" y="634013"/>
                  </a:lnTo>
                  <a:lnTo>
                    <a:pt x="202740" y="649098"/>
                  </a:lnTo>
                  <a:lnTo>
                    <a:pt x="208995" y="634013"/>
                  </a:lnTo>
                  <a:close/>
                </a:path>
                <a:path w="1537335" h="1117600">
                  <a:moveTo>
                    <a:pt x="203774" y="647556"/>
                  </a:moveTo>
                  <a:lnTo>
                    <a:pt x="203437" y="647931"/>
                  </a:lnTo>
                  <a:lnTo>
                    <a:pt x="202740" y="649098"/>
                  </a:lnTo>
                  <a:lnTo>
                    <a:pt x="203605" y="647931"/>
                  </a:lnTo>
                  <a:lnTo>
                    <a:pt x="203774" y="647556"/>
                  </a:lnTo>
                  <a:close/>
                </a:path>
                <a:path w="1537335" h="1117600">
                  <a:moveTo>
                    <a:pt x="182379" y="634013"/>
                  </a:moveTo>
                  <a:lnTo>
                    <a:pt x="181741" y="635082"/>
                  </a:lnTo>
                  <a:lnTo>
                    <a:pt x="181198" y="635896"/>
                  </a:lnTo>
                  <a:lnTo>
                    <a:pt x="180986" y="636346"/>
                  </a:lnTo>
                  <a:lnTo>
                    <a:pt x="185528" y="636346"/>
                  </a:lnTo>
                  <a:lnTo>
                    <a:pt x="182379" y="634013"/>
                  </a:lnTo>
                  <a:close/>
                </a:path>
                <a:path w="1537335" h="1117600">
                  <a:moveTo>
                    <a:pt x="182071" y="634528"/>
                  </a:moveTo>
                  <a:lnTo>
                    <a:pt x="181581" y="635082"/>
                  </a:lnTo>
                  <a:lnTo>
                    <a:pt x="181198" y="635896"/>
                  </a:lnTo>
                  <a:lnTo>
                    <a:pt x="181741" y="635082"/>
                  </a:lnTo>
                  <a:lnTo>
                    <a:pt x="182071" y="634528"/>
                  </a:lnTo>
                  <a:close/>
                </a:path>
                <a:path w="1537335" h="1117600">
                  <a:moveTo>
                    <a:pt x="201672" y="585665"/>
                  </a:moveTo>
                  <a:lnTo>
                    <a:pt x="184981" y="604716"/>
                  </a:lnTo>
                  <a:lnTo>
                    <a:pt x="198542" y="606751"/>
                  </a:lnTo>
                  <a:lnTo>
                    <a:pt x="187056" y="611858"/>
                  </a:lnTo>
                  <a:lnTo>
                    <a:pt x="181587" y="635082"/>
                  </a:lnTo>
                  <a:lnTo>
                    <a:pt x="182379" y="634013"/>
                  </a:lnTo>
                  <a:lnTo>
                    <a:pt x="208995" y="634013"/>
                  </a:lnTo>
                  <a:lnTo>
                    <a:pt x="209524" y="632296"/>
                  </a:lnTo>
                  <a:lnTo>
                    <a:pt x="212266" y="618548"/>
                  </a:lnTo>
                  <a:lnTo>
                    <a:pt x="212209" y="606751"/>
                  </a:lnTo>
                  <a:lnTo>
                    <a:pt x="212082" y="605756"/>
                  </a:lnTo>
                  <a:lnTo>
                    <a:pt x="212007" y="605170"/>
                  </a:lnTo>
                  <a:lnTo>
                    <a:pt x="211950" y="604716"/>
                  </a:lnTo>
                  <a:lnTo>
                    <a:pt x="211507" y="602578"/>
                  </a:lnTo>
                  <a:lnTo>
                    <a:pt x="210959" y="600551"/>
                  </a:lnTo>
                  <a:lnTo>
                    <a:pt x="210343" y="598521"/>
                  </a:lnTo>
                  <a:lnTo>
                    <a:pt x="209663" y="596807"/>
                  </a:lnTo>
                  <a:lnTo>
                    <a:pt x="209555" y="596534"/>
                  </a:lnTo>
                  <a:lnTo>
                    <a:pt x="203381" y="587274"/>
                  </a:lnTo>
                  <a:lnTo>
                    <a:pt x="201672" y="585665"/>
                  </a:lnTo>
                  <a:close/>
                </a:path>
                <a:path w="1537335" h="1117600">
                  <a:moveTo>
                    <a:pt x="27524" y="629077"/>
                  </a:moveTo>
                  <a:lnTo>
                    <a:pt x="16696" y="629077"/>
                  </a:lnTo>
                  <a:lnTo>
                    <a:pt x="20998" y="629636"/>
                  </a:lnTo>
                  <a:lnTo>
                    <a:pt x="28252" y="630262"/>
                  </a:lnTo>
                  <a:lnTo>
                    <a:pt x="27524" y="630262"/>
                  </a:lnTo>
                  <a:lnTo>
                    <a:pt x="27524" y="629077"/>
                  </a:lnTo>
                  <a:close/>
                </a:path>
                <a:path w="1537335" h="1117600">
                  <a:moveTo>
                    <a:pt x="184981" y="604716"/>
                  </a:moveTo>
                  <a:lnTo>
                    <a:pt x="187065" y="609775"/>
                  </a:lnTo>
                  <a:lnTo>
                    <a:pt x="187056" y="611858"/>
                  </a:lnTo>
                  <a:lnTo>
                    <a:pt x="198542" y="606751"/>
                  </a:lnTo>
                  <a:lnTo>
                    <a:pt x="184981" y="604716"/>
                  </a:lnTo>
                  <a:close/>
                </a:path>
                <a:path w="1537335" h="1117600">
                  <a:moveTo>
                    <a:pt x="195530" y="580276"/>
                  </a:moveTo>
                  <a:lnTo>
                    <a:pt x="188109" y="583632"/>
                  </a:lnTo>
                  <a:lnTo>
                    <a:pt x="201672" y="585665"/>
                  </a:lnTo>
                  <a:lnTo>
                    <a:pt x="195530" y="580276"/>
                  </a:lnTo>
                  <a:close/>
                </a:path>
                <a:path w="1537335" h="1117600">
                  <a:moveTo>
                    <a:pt x="1524391" y="0"/>
                  </a:moveTo>
                  <a:lnTo>
                    <a:pt x="14860" y="0"/>
                  </a:lnTo>
                  <a:lnTo>
                    <a:pt x="2195" y="12700"/>
                  </a:lnTo>
                  <a:lnTo>
                    <a:pt x="14860" y="25401"/>
                  </a:lnTo>
                  <a:lnTo>
                    <a:pt x="27524" y="25401"/>
                  </a:lnTo>
                  <a:lnTo>
                    <a:pt x="27524" y="12700"/>
                  </a:lnTo>
                  <a:lnTo>
                    <a:pt x="1511675" y="12700"/>
                  </a:lnTo>
                  <a:lnTo>
                    <a:pt x="1524391" y="0"/>
                  </a:lnTo>
                  <a:close/>
                </a:path>
                <a:path w="1537335" h="1117600">
                  <a:moveTo>
                    <a:pt x="1511675" y="12700"/>
                  </a:moveTo>
                  <a:lnTo>
                    <a:pt x="27524" y="12700"/>
                  </a:lnTo>
                  <a:lnTo>
                    <a:pt x="27524" y="25401"/>
                  </a:lnTo>
                  <a:lnTo>
                    <a:pt x="1511675" y="25401"/>
                  </a:lnTo>
                  <a:lnTo>
                    <a:pt x="1511675" y="12700"/>
                  </a:lnTo>
                  <a:close/>
                </a:path>
                <a:path w="1537335" h="1117600">
                  <a:moveTo>
                    <a:pt x="1524391" y="0"/>
                  </a:moveTo>
                  <a:lnTo>
                    <a:pt x="1524391" y="25401"/>
                  </a:lnTo>
                  <a:lnTo>
                    <a:pt x="1537106" y="25401"/>
                  </a:lnTo>
                  <a:lnTo>
                    <a:pt x="1537106" y="12700"/>
                  </a:lnTo>
                  <a:lnTo>
                    <a:pt x="1524391" y="0"/>
                  </a:lnTo>
                  <a:close/>
                </a:path>
                <a:path w="1537335" h="1117600">
                  <a:moveTo>
                    <a:pt x="14860" y="0"/>
                  </a:moveTo>
                  <a:lnTo>
                    <a:pt x="2195" y="0"/>
                  </a:lnTo>
                  <a:lnTo>
                    <a:pt x="2195" y="12700"/>
                  </a:lnTo>
                  <a:lnTo>
                    <a:pt x="14860" y="0"/>
                  </a:lnTo>
                  <a:close/>
                </a:path>
                <a:path w="1537335" h="1117600">
                  <a:moveTo>
                    <a:pt x="1537106" y="0"/>
                  </a:moveTo>
                  <a:lnTo>
                    <a:pt x="1524391" y="0"/>
                  </a:lnTo>
                  <a:lnTo>
                    <a:pt x="1537106" y="12700"/>
                  </a:lnTo>
                  <a:lnTo>
                    <a:pt x="1537106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78471" y="2629695"/>
              <a:ext cx="1511935" cy="1092200"/>
            </a:xfrm>
            <a:custGeom>
              <a:avLst/>
              <a:gdLst/>
              <a:ahLst/>
              <a:cxnLst/>
              <a:rect l="l" t="t" r="r" b="b"/>
              <a:pathLst>
                <a:path w="1511935" h="1092200">
                  <a:moveTo>
                    <a:pt x="1511708" y="0"/>
                  </a:moveTo>
                  <a:lnTo>
                    <a:pt x="2178" y="0"/>
                  </a:lnTo>
                  <a:lnTo>
                    <a:pt x="2178" y="628931"/>
                  </a:lnTo>
                  <a:lnTo>
                    <a:pt x="42388" y="628948"/>
                  </a:lnTo>
                  <a:lnTo>
                    <a:pt x="86185" y="619493"/>
                  </a:lnTo>
                  <a:lnTo>
                    <a:pt x="132595" y="603147"/>
                  </a:lnTo>
                  <a:lnTo>
                    <a:pt x="180644" y="582491"/>
                  </a:lnTo>
                  <a:lnTo>
                    <a:pt x="186110" y="591377"/>
                  </a:lnTo>
                  <a:lnTo>
                    <a:pt x="138488" y="684684"/>
                  </a:lnTo>
                  <a:lnTo>
                    <a:pt x="66992" y="713355"/>
                  </a:lnTo>
                  <a:lnTo>
                    <a:pt x="42382" y="740624"/>
                  </a:lnTo>
                  <a:lnTo>
                    <a:pt x="0" y="836341"/>
                  </a:lnTo>
                  <a:lnTo>
                    <a:pt x="939" y="979938"/>
                  </a:lnTo>
                  <a:lnTo>
                    <a:pt x="2178" y="1091909"/>
                  </a:lnTo>
                  <a:lnTo>
                    <a:pt x="1511708" y="1091909"/>
                  </a:lnTo>
                  <a:lnTo>
                    <a:pt x="15117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68491" y="2827763"/>
              <a:ext cx="645194" cy="6883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3979" y="3648222"/>
              <a:ext cx="1505357" cy="7338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5685254" y="3649506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3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770915" y="2628654"/>
            <a:ext cx="119380" cy="99695"/>
          </a:xfrm>
          <a:custGeom>
            <a:avLst/>
            <a:gdLst/>
            <a:ahLst/>
            <a:cxnLst/>
            <a:rect l="l" t="t" r="r" b="b"/>
            <a:pathLst>
              <a:path w="119379" h="99694">
                <a:moveTo>
                  <a:pt x="119268" y="0"/>
                </a:moveTo>
                <a:lnTo>
                  <a:pt x="0" y="0"/>
                </a:lnTo>
                <a:lnTo>
                  <a:pt x="0" y="99169"/>
                </a:lnTo>
                <a:lnTo>
                  <a:pt x="119268" y="99169"/>
                </a:lnTo>
                <a:lnTo>
                  <a:pt x="119268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758219" y="2645344"/>
            <a:ext cx="64769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5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55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444354" y="2676182"/>
            <a:ext cx="1382395" cy="842644"/>
            <a:chOff x="4444354" y="2676182"/>
            <a:chExt cx="1382395" cy="842644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44354" y="2676182"/>
              <a:ext cx="1381982" cy="84259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51723" y="2824901"/>
              <a:ext cx="646543" cy="691258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7686" y="8262953"/>
            <a:ext cx="13700760" cy="776605"/>
            <a:chOff x="7686" y="8262953"/>
            <a:chExt cx="13700760" cy="776605"/>
          </a:xfrm>
        </p:grpSpPr>
        <p:sp>
          <p:nvSpPr>
            <p:cNvPr id="15" name="object 15"/>
            <p:cNvSpPr/>
            <p:nvPr/>
          </p:nvSpPr>
          <p:spPr>
            <a:xfrm>
              <a:off x="7686" y="8262953"/>
              <a:ext cx="13700760" cy="776605"/>
            </a:xfrm>
            <a:custGeom>
              <a:avLst/>
              <a:gdLst/>
              <a:ahLst/>
              <a:cxnLst/>
              <a:rect l="l" t="t" r="r" b="b"/>
              <a:pathLst>
                <a:path w="13700760" h="776604">
                  <a:moveTo>
                    <a:pt x="13700627" y="0"/>
                  </a:moveTo>
                  <a:lnTo>
                    <a:pt x="0" y="0"/>
                  </a:lnTo>
                  <a:lnTo>
                    <a:pt x="0" y="775980"/>
                  </a:lnTo>
                  <a:lnTo>
                    <a:pt x="13700627" y="775980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14275" y="8361719"/>
              <a:ext cx="897569" cy="53620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78035" y="8481138"/>
              <a:ext cx="991022" cy="38660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985426" y="8327952"/>
              <a:ext cx="2146116" cy="57095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681684" y="8588224"/>
              <a:ext cx="248285" cy="307975"/>
            </a:xfrm>
            <a:custGeom>
              <a:avLst/>
              <a:gdLst/>
              <a:ahLst/>
              <a:cxnLst/>
              <a:rect l="l" t="t" r="r" b="b"/>
              <a:pathLst>
                <a:path w="248285" h="307975">
                  <a:moveTo>
                    <a:pt x="37195" y="71452"/>
                  </a:moveTo>
                  <a:lnTo>
                    <a:pt x="38660" y="72920"/>
                  </a:lnTo>
                  <a:lnTo>
                    <a:pt x="35480" y="85369"/>
                  </a:lnTo>
                  <a:lnTo>
                    <a:pt x="31810" y="100695"/>
                  </a:lnTo>
                  <a:lnTo>
                    <a:pt x="23000" y="139971"/>
                  </a:lnTo>
                  <a:lnTo>
                    <a:pt x="20062" y="171291"/>
                  </a:lnTo>
                  <a:lnTo>
                    <a:pt x="22142" y="194477"/>
                  </a:lnTo>
                  <a:lnTo>
                    <a:pt x="53345" y="239810"/>
                  </a:lnTo>
                  <a:lnTo>
                    <a:pt x="98859" y="251067"/>
                  </a:lnTo>
                  <a:lnTo>
                    <a:pt x="117793" y="249629"/>
                  </a:lnTo>
                  <a:lnTo>
                    <a:pt x="154744" y="238127"/>
                  </a:lnTo>
                  <a:lnTo>
                    <a:pt x="189951" y="215369"/>
                  </a:lnTo>
                  <a:lnTo>
                    <a:pt x="214422" y="185760"/>
                  </a:lnTo>
                  <a:lnTo>
                    <a:pt x="223538" y="147281"/>
                  </a:lnTo>
                  <a:lnTo>
                    <a:pt x="223660" y="138992"/>
                  </a:lnTo>
                  <a:lnTo>
                    <a:pt x="223569" y="134188"/>
                  </a:lnTo>
                  <a:lnTo>
                    <a:pt x="223293" y="125653"/>
                  </a:lnTo>
                  <a:lnTo>
                    <a:pt x="222834" y="113387"/>
                  </a:lnTo>
                  <a:lnTo>
                    <a:pt x="222191" y="97389"/>
                  </a:lnTo>
                  <a:lnTo>
                    <a:pt x="221855" y="85277"/>
                  </a:lnTo>
                  <a:lnTo>
                    <a:pt x="226413" y="43005"/>
                  </a:lnTo>
                  <a:lnTo>
                    <a:pt x="241279" y="2443"/>
                  </a:lnTo>
                  <a:lnTo>
                    <a:pt x="245681" y="0"/>
                  </a:lnTo>
                  <a:lnTo>
                    <a:pt x="247639" y="1954"/>
                  </a:lnTo>
                  <a:lnTo>
                    <a:pt x="247947" y="8225"/>
                  </a:lnTo>
                  <a:lnTo>
                    <a:pt x="247886" y="18227"/>
                  </a:lnTo>
                  <a:lnTo>
                    <a:pt x="247457" y="31961"/>
                  </a:lnTo>
                  <a:lnTo>
                    <a:pt x="246660" y="49427"/>
                  </a:lnTo>
                  <a:lnTo>
                    <a:pt x="246417" y="63866"/>
                  </a:lnTo>
                  <a:lnTo>
                    <a:pt x="245681" y="107179"/>
                  </a:lnTo>
                  <a:lnTo>
                    <a:pt x="240727" y="151134"/>
                  </a:lnTo>
                  <a:lnTo>
                    <a:pt x="227911" y="189706"/>
                  </a:lnTo>
                  <a:lnTo>
                    <a:pt x="201238" y="238648"/>
                  </a:lnTo>
                  <a:lnTo>
                    <a:pt x="169457" y="273335"/>
                  </a:lnTo>
                  <a:lnTo>
                    <a:pt x="119905" y="300498"/>
                  </a:lnTo>
                  <a:lnTo>
                    <a:pt x="78793" y="307350"/>
                  </a:lnTo>
                  <a:lnTo>
                    <a:pt x="67445" y="306799"/>
                  </a:lnTo>
                  <a:lnTo>
                    <a:pt x="21470" y="283490"/>
                  </a:lnTo>
                  <a:lnTo>
                    <a:pt x="2385" y="237974"/>
                  </a:lnTo>
                  <a:lnTo>
                    <a:pt x="0" y="207507"/>
                  </a:lnTo>
                  <a:lnTo>
                    <a:pt x="764" y="188390"/>
                  </a:lnTo>
                  <a:lnTo>
                    <a:pt x="3057" y="168233"/>
                  </a:lnTo>
                  <a:lnTo>
                    <a:pt x="6879" y="147035"/>
                  </a:lnTo>
                  <a:lnTo>
                    <a:pt x="12232" y="124797"/>
                  </a:lnTo>
                  <a:lnTo>
                    <a:pt x="12232" y="122514"/>
                  </a:lnTo>
                  <a:lnTo>
                    <a:pt x="12966" y="119576"/>
                  </a:lnTo>
                  <a:lnTo>
                    <a:pt x="14436" y="115987"/>
                  </a:lnTo>
                  <a:lnTo>
                    <a:pt x="15904" y="112398"/>
                  </a:lnTo>
                  <a:lnTo>
                    <a:pt x="16639" y="109788"/>
                  </a:lnTo>
                  <a:lnTo>
                    <a:pt x="16639" y="108158"/>
                  </a:lnTo>
                  <a:lnTo>
                    <a:pt x="19024" y="101367"/>
                  </a:lnTo>
                  <a:lnTo>
                    <a:pt x="35561" y="69170"/>
                  </a:lnTo>
                  <a:lnTo>
                    <a:pt x="37195" y="71452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765471" y="8672006"/>
              <a:ext cx="75664" cy="7322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681684" y="8588224"/>
              <a:ext cx="248285" cy="307975"/>
            </a:xfrm>
            <a:custGeom>
              <a:avLst/>
              <a:gdLst/>
              <a:ahLst/>
              <a:cxnLst/>
              <a:rect l="l" t="t" r="r" b="b"/>
              <a:pathLst>
                <a:path w="248285" h="307975">
                  <a:moveTo>
                    <a:pt x="35561" y="69170"/>
                  </a:moveTo>
                  <a:lnTo>
                    <a:pt x="16639" y="108158"/>
                  </a:lnTo>
                  <a:lnTo>
                    <a:pt x="16639" y="109788"/>
                  </a:lnTo>
                  <a:lnTo>
                    <a:pt x="16004" y="112042"/>
                  </a:lnTo>
                  <a:lnTo>
                    <a:pt x="15904" y="112398"/>
                  </a:lnTo>
                  <a:lnTo>
                    <a:pt x="12966" y="119576"/>
                  </a:lnTo>
                  <a:lnTo>
                    <a:pt x="12232" y="122514"/>
                  </a:lnTo>
                  <a:lnTo>
                    <a:pt x="12232" y="124797"/>
                  </a:lnTo>
                  <a:lnTo>
                    <a:pt x="6879" y="147035"/>
                  </a:lnTo>
                  <a:lnTo>
                    <a:pt x="3057" y="168233"/>
                  </a:lnTo>
                  <a:lnTo>
                    <a:pt x="764" y="188390"/>
                  </a:lnTo>
                  <a:lnTo>
                    <a:pt x="0" y="207507"/>
                  </a:lnTo>
                  <a:lnTo>
                    <a:pt x="2385" y="237974"/>
                  </a:lnTo>
                  <a:lnTo>
                    <a:pt x="21470" y="283490"/>
                  </a:lnTo>
                  <a:lnTo>
                    <a:pt x="56892" y="305147"/>
                  </a:lnTo>
                  <a:lnTo>
                    <a:pt x="68226" y="306921"/>
                  </a:lnTo>
                  <a:lnTo>
                    <a:pt x="69963" y="306921"/>
                  </a:lnTo>
                  <a:lnTo>
                    <a:pt x="78793" y="307350"/>
                  </a:lnTo>
                  <a:lnTo>
                    <a:pt x="119905" y="300498"/>
                  </a:lnTo>
                  <a:lnTo>
                    <a:pt x="169457" y="273335"/>
                  </a:lnTo>
                  <a:lnTo>
                    <a:pt x="191670" y="251067"/>
                  </a:lnTo>
                  <a:lnTo>
                    <a:pt x="98859" y="251067"/>
                  </a:lnTo>
                  <a:lnTo>
                    <a:pt x="86654" y="250364"/>
                  </a:lnTo>
                  <a:lnTo>
                    <a:pt x="38784" y="228737"/>
                  </a:lnTo>
                  <a:lnTo>
                    <a:pt x="20062" y="171291"/>
                  </a:lnTo>
                  <a:lnTo>
                    <a:pt x="20137" y="168233"/>
                  </a:lnTo>
                  <a:lnTo>
                    <a:pt x="20245" y="163827"/>
                  </a:lnTo>
                  <a:lnTo>
                    <a:pt x="27650" y="118895"/>
                  </a:lnTo>
                  <a:lnTo>
                    <a:pt x="38660" y="72920"/>
                  </a:lnTo>
                  <a:lnTo>
                    <a:pt x="37195" y="71452"/>
                  </a:lnTo>
                  <a:lnTo>
                    <a:pt x="35561" y="69170"/>
                  </a:lnTo>
                  <a:close/>
                </a:path>
                <a:path w="248285" h="307975">
                  <a:moveTo>
                    <a:pt x="245681" y="0"/>
                  </a:moveTo>
                  <a:lnTo>
                    <a:pt x="226413" y="43005"/>
                  </a:lnTo>
                  <a:lnTo>
                    <a:pt x="221892" y="86622"/>
                  </a:lnTo>
                  <a:lnTo>
                    <a:pt x="222076" y="93230"/>
                  </a:lnTo>
                  <a:lnTo>
                    <a:pt x="222191" y="97389"/>
                  </a:lnTo>
                  <a:lnTo>
                    <a:pt x="223040" y="118895"/>
                  </a:lnTo>
                  <a:lnTo>
                    <a:pt x="223065" y="119576"/>
                  </a:lnTo>
                  <a:lnTo>
                    <a:pt x="223175" y="122514"/>
                  </a:lnTo>
                  <a:lnTo>
                    <a:pt x="223224" y="123818"/>
                  </a:lnTo>
                  <a:lnTo>
                    <a:pt x="223342" y="127185"/>
                  </a:lnTo>
                  <a:lnTo>
                    <a:pt x="223439" y="130182"/>
                  </a:lnTo>
                  <a:lnTo>
                    <a:pt x="223496" y="148168"/>
                  </a:lnTo>
                  <a:lnTo>
                    <a:pt x="223189" y="154651"/>
                  </a:lnTo>
                  <a:lnTo>
                    <a:pt x="203838" y="201268"/>
                  </a:lnTo>
                  <a:lnTo>
                    <a:pt x="172760" y="228062"/>
                  </a:lnTo>
                  <a:lnTo>
                    <a:pt x="136421" y="245316"/>
                  </a:lnTo>
                  <a:lnTo>
                    <a:pt x="98859" y="251067"/>
                  </a:lnTo>
                  <a:lnTo>
                    <a:pt x="191670" y="251067"/>
                  </a:lnTo>
                  <a:lnTo>
                    <a:pt x="215707" y="215094"/>
                  </a:lnTo>
                  <a:lnTo>
                    <a:pt x="237851" y="162482"/>
                  </a:lnTo>
                  <a:lnTo>
                    <a:pt x="240642" y="151469"/>
                  </a:lnTo>
                  <a:lnTo>
                    <a:pt x="240727" y="151134"/>
                  </a:lnTo>
                  <a:lnTo>
                    <a:pt x="242991" y="138134"/>
                  </a:lnTo>
                  <a:lnTo>
                    <a:pt x="244398" y="125653"/>
                  </a:lnTo>
                  <a:lnTo>
                    <a:pt x="244494" y="124797"/>
                  </a:lnTo>
                  <a:lnTo>
                    <a:pt x="244605" y="123818"/>
                  </a:lnTo>
                  <a:lnTo>
                    <a:pt x="245515" y="109788"/>
                  </a:lnTo>
                  <a:lnTo>
                    <a:pt x="245619" y="108158"/>
                  </a:lnTo>
                  <a:lnTo>
                    <a:pt x="245741" y="103629"/>
                  </a:lnTo>
                  <a:lnTo>
                    <a:pt x="246544" y="56282"/>
                  </a:lnTo>
                  <a:lnTo>
                    <a:pt x="246660" y="49427"/>
                  </a:lnTo>
                  <a:lnTo>
                    <a:pt x="247457" y="31961"/>
                  </a:lnTo>
                  <a:lnTo>
                    <a:pt x="247886" y="18227"/>
                  </a:lnTo>
                  <a:lnTo>
                    <a:pt x="247947" y="8225"/>
                  </a:lnTo>
                  <a:lnTo>
                    <a:pt x="247663" y="2443"/>
                  </a:lnTo>
                  <a:lnTo>
                    <a:pt x="247639" y="1954"/>
                  </a:lnTo>
                  <a:lnTo>
                    <a:pt x="245681" y="0"/>
                  </a:lnTo>
                  <a:close/>
                </a:path>
                <a:path w="248285" h="307975">
                  <a:moveTo>
                    <a:pt x="120266" y="85369"/>
                  </a:moveTo>
                  <a:lnTo>
                    <a:pt x="119711" y="85369"/>
                  </a:lnTo>
                  <a:lnTo>
                    <a:pt x="85158" y="123818"/>
                  </a:lnTo>
                  <a:lnTo>
                    <a:pt x="111992" y="151469"/>
                  </a:lnTo>
                  <a:lnTo>
                    <a:pt x="123818" y="155630"/>
                  </a:lnTo>
                  <a:lnTo>
                    <a:pt x="134770" y="144802"/>
                  </a:lnTo>
                  <a:lnTo>
                    <a:pt x="144050" y="135402"/>
                  </a:lnTo>
                  <a:lnTo>
                    <a:pt x="151900" y="127185"/>
                  </a:lnTo>
                  <a:lnTo>
                    <a:pt x="158079" y="120394"/>
                  </a:lnTo>
                  <a:lnTo>
                    <a:pt x="147954" y="112042"/>
                  </a:lnTo>
                  <a:lnTo>
                    <a:pt x="138625" y="103629"/>
                  </a:lnTo>
                  <a:lnTo>
                    <a:pt x="130091" y="95156"/>
                  </a:lnTo>
                  <a:lnTo>
                    <a:pt x="122353" y="86622"/>
                  </a:lnTo>
                  <a:lnTo>
                    <a:pt x="120266" y="853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3109575" y="473421"/>
            <a:ext cx="7524115" cy="789940"/>
            <a:chOff x="3109575" y="473421"/>
            <a:chExt cx="7524115" cy="789940"/>
          </a:xfrm>
        </p:grpSpPr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99543" y="473421"/>
              <a:ext cx="7033765" cy="78965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236316" y="858549"/>
              <a:ext cx="192859" cy="9943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110947" y="945287"/>
              <a:ext cx="460375" cy="160020"/>
            </a:xfrm>
            <a:custGeom>
              <a:avLst/>
              <a:gdLst/>
              <a:ahLst/>
              <a:cxnLst/>
              <a:rect l="l" t="t" r="r" b="b"/>
              <a:pathLst>
                <a:path w="460375" h="160019">
                  <a:moveTo>
                    <a:pt x="459931" y="3484"/>
                  </a:moveTo>
                  <a:lnTo>
                    <a:pt x="444374" y="47460"/>
                  </a:lnTo>
                  <a:lnTo>
                    <a:pt x="419222" y="83637"/>
                  </a:lnTo>
                  <a:lnTo>
                    <a:pt x="370550" y="119242"/>
                  </a:lnTo>
                  <a:lnTo>
                    <a:pt x="320326" y="136883"/>
                  </a:lnTo>
                  <a:lnTo>
                    <a:pt x="259240" y="148316"/>
                  </a:lnTo>
                  <a:lnTo>
                    <a:pt x="217550" y="154400"/>
                  </a:lnTo>
                  <a:lnTo>
                    <a:pt x="163286" y="159297"/>
                  </a:lnTo>
                  <a:lnTo>
                    <a:pt x="145032" y="159623"/>
                  </a:lnTo>
                  <a:lnTo>
                    <a:pt x="121515" y="159093"/>
                  </a:lnTo>
                  <a:lnTo>
                    <a:pt x="76437" y="154847"/>
                  </a:lnTo>
                  <a:lnTo>
                    <a:pt x="33971" y="145252"/>
                  </a:lnTo>
                  <a:lnTo>
                    <a:pt x="2613" y="111935"/>
                  </a:lnTo>
                  <a:lnTo>
                    <a:pt x="0" y="79268"/>
                  </a:lnTo>
                  <a:lnTo>
                    <a:pt x="571" y="65793"/>
                  </a:lnTo>
                  <a:lnTo>
                    <a:pt x="9143" y="8708"/>
                  </a:lnTo>
                  <a:lnTo>
                    <a:pt x="12412" y="2178"/>
                  </a:lnTo>
                  <a:lnTo>
                    <a:pt x="15026" y="2178"/>
                  </a:lnTo>
                  <a:lnTo>
                    <a:pt x="17639" y="1742"/>
                  </a:lnTo>
                  <a:lnTo>
                    <a:pt x="21556" y="39416"/>
                  </a:lnTo>
                  <a:lnTo>
                    <a:pt x="23353" y="48072"/>
                  </a:lnTo>
                  <a:lnTo>
                    <a:pt x="55653" y="70163"/>
                  </a:lnTo>
                  <a:lnTo>
                    <a:pt x="96485" y="78329"/>
                  </a:lnTo>
                  <a:lnTo>
                    <a:pt x="142379" y="81228"/>
                  </a:lnTo>
                  <a:lnTo>
                    <a:pt x="164470" y="81881"/>
                  </a:lnTo>
                  <a:lnTo>
                    <a:pt x="186480" y="82535"/>
                  </a:lnTo>
                  <a:lnTo>
                    <a:pt x="208406" y="83188"/>
                  </a:lnTo>
                  <a:lnTo>
                    <a:pt x="244175" y="80983"/>
                  </a:lnTo>
                  <a:lnTo>
                    <a:pt x="297093" y="77063"/>
                  </a:lnTo>
                  <a:lnTo>
                    <a:pt x="342171" y="70406"/>
                  </a:lnTo>
                  <a:lnTo>
                    <a:pt x="391169" y="56362"/>
                  </a:lnTo>
                  <a:lnTo>
                    <a:pt x="429716" y="32556"/>
                  </a:lnTo>
                  <a:lnTo>
                    <a:pt x="449477" y="4136"/>
                  </a:lnTo>
                  <a:lnTo>
                    <a:pt x="450783" y="2393"/>
                  </a:lnTo>
                  <a:lnTo>
                    <a:pt x="452526" y="1306"/>
                  </a:lnTo>
                  <a:lnTo>
                    <a:pt x="454704" y="871"/>
                  </a:lnTo>
                  <a:lnTo>
                    <a:pt x="457753" y="0"/>
                  </a:lnTo>
                  <a:lnTo>
                    <a:pt x="459496" y="871"/>
                  </a:lnTo>
                  <a:lnTo>
                    <a:pt x="459931" y="3484"/>
                  </a:lnTo>
                  <a:close/>
                </a:path>
              </a:pathLst>
            </a:custGeom>
            <a:ln w="3175">
              <a:solidFill>
                <a:srgbClr val="D826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111110" y="859920"/>
              <a:ext cx="460375" cy="245110"/>
            </a:xfrm>
            <a:custGeom>
              <a:avLst/>
              <a:gdLst/>
              <a:ahLst/>
              <a:cxnLst/>
              <a:rect l="l" t="t" r="r" b="b"/>
              <a:pathLst>
                <a:path w="460375" h="245109">
                  <a:moveTo>
                    <a:pt x="17475" y="87109"/>
                  </a:moveTo>
                  <a:lnTo>
                    <a:pt x="14863" y="87544"/>
                  </a:lnTo>
                  <a:lnTo>
                    <a:pt x="12249" y="87544"/>
                  </a:lnTo>
                  <a:lnTo>
                    <a:pt x="10287" y="89722"/>
                  </a:lnTo>
                  <a:lnTo>
                    <a:pt x="2123" y="134908"/>
                  </a:lnTo>
                  <a:lnTo>
                    <a:pt x="0" y="172800"/>
                  </a:lnTo>
                  <a:lnTo>
                    <a:pt x="490" y="180967"/>
                  </a:lnTo>
                  <a:lnTo>
                    <a:pt x="13210" y="216900"/>
                  </a:lnTo>
                  <a:lnTo>
                    <a:pt x="54714" y="236499"/>
                  </a:lnTo>
                  <a:lnTo>
                    <a:pt x="98486" y="242868"/>
                  </a:lnTo>
                  <a:lnTo>
                    <a:pt x="144869" y="244990"/>
                  </a:lnTo>
                  <a:lnTo>
                    <a:pt x="163123" y="244663"/>
                  </a:lnTo>
                  <a:lnTo>
                    <a:pt x="217387" y="239767"/>
                  </a:lnTo>
                  <a:lnTo>
                    <a:pt x="259077" y="233683"/>
                  </a:lnTo>
                  <a:lnTo>
                    <a:pt x="320162" y="222250"/>
                  </a:lnTo>
                  <a:lnTo>
                    <a:pt x="370386" y="204609"/>
                  </a:lnTo>
                  <a:lnTo>
                    <a:pt x="419058" y="169004"/>
                  </a:lnTo>
                  <a:lnTo>
                    <a:pt x="419402" y="168555"/>
                  </a:lnTo>
                  <a:lnTo>
                    <a:pt x="208243" y="168555"/>
                  </a:lnTo>
                  <a:lnTo>
                    <a:pt x="120043" y="165942"/>
                  </a:lnTo>
                  <a:lnTo>
                    <a:pt x="74803" y="160225"/>
                  </a:lnTo>
                  <a:lnTo>
                    <a:pt x="31683" y="145852"/>
                  </a:lnTo>
                  <a:lnTo>
                    <a:pt x="21337" y="115880"/>
                  </a:lnTo>
                  <a:lnTo>
                    <a:pt x="21231" y="108939"/>
                  </a:lnTo>
                  <a:lnTo>
                    <a:pt x="21116" y="104408"/>
                  </a:lnTo>
                  <a:lnTo>
                    <a:pt x="21027" y="100896"/>
                  </a:lnTo>
                  <a:lnTo>
                    <a:pt x="20879" y="96688"/>
                  </a:lnTo>
                  <a:lnTo>
                    <a:pt x="20787" y="94075"/>
                  </a:lnTo>
                  <a:lnTo>
                    <a:pt x="20742" y="92772"/>
                  </a:lnTo>
                  <a:lnTo>
                    <a:pt x="19435" y="88851"/>
                  </a:lnTo>
                  <a:lnTo>
                    <a:pt x="17475" y="87109"/>
                  </a:lnTo>
                  <a:close/>
                </a:path>
                <a:path w="460375" h="245109">
                  <a:moveTo>
                    <a:pt x="457590" y="85366"/>
                  </a:moveTo>
                  <a:lnTo>
                    <a:pt x="454541" y="86238"/>
                  </a:lnTo>
                  <a:lnTo>
                    <a:pt x="451823" y="86781"/>
                  </a:lnTo>
                  <a:lnTo>
                    <a:pt x="452190" y="86781"/>
                  </a:lnTo>
                  <a:lnTo>
                    <a:pt x="450620" y="87760"/>
                  </a:lnTo>
                  <a:lnTo>
                    <a:pt x="449313" y="89503"/>
                  </a:lnTo>
                  <a:lnTo>
                    <a:pt x="439147" y="105428"/>
                  </a:lnTo>
                  <a:lnTo>
                    <a:pt x="429552" y="117923"/>
                  </a:lnTo>
                  <a:lnTo>
                    <a:pt x="391006" y="141729"/>
                  </a:lnTo>
                  <a:lnTo>
                    <a:pt x="342008" y="155773"/>
                  </a:lnTo>
                  <a:lnTo>
                    <a:pt x="296929" y="162429"/>
                  </a:lnTo>
                  <a:lnTo>
                    <a:pt x="208243" y="168555"/>
                  </a:lnTo>
                  <a:lnTo>
                    <a:pt x="419402" y="168555"/>
                  </a:lnTo>
                  <a:lnTo>
                    <a:pt x="436777" y="145852"/>
                  </a:lnTo>
                  <a:lnTo>
                    <a:pt x="436902" y="145689"/>
                  </a:lnTo>
                  <a:lnTo>
                    <a:pt x="444211" y="132827"/>
                  </a:lnTo>
                  <a:lnTo>
                    <a:pt x="450458" y="119067"/>
                  </a:lnTo>
                  <a:lnTo>
                    <a:pt x="455644" y="104408"/>
                  </a:lnTo>
                  <a:lnTo>
                    <a:pt x="459768" y="88851"/>
                  </a:lnTo>
                  <a:lnTo>
                    <a:pt x="459586" y="87760"/>
                  </a:lnTo>
                  <a:lnTo>
                    <a:pt x="459478" y="87109"/>
                  </a:lnTo>
                  <a:lnTo>
                    <a:pt x="459423" y="86781"/>
                  </a:lnTo>
                  <a:lnTo>
                    <a:pt x="459332" y="86238"/>
                  </a:lnTo>
                  <a:lnTo>
                    <a:pt x="457590" y="85366"/>
                  </a:lnTo>
                  <a:close/>
                </a:path>
                <a:path w="460375" h="245109">
                  <a:moveTo>
                    <a:pt x="306569" y="56186"/>
                  </a:moveTo>
                  <a:lnTo>
                    <a:pt x="218694" y="56186"/>
                  </a:lnTo>
                  <a:lnTo>
                    <a:pt x="229311" y="68107"/>
                  </a:lnTo>
                  <a:lnTo>
                    <a:pt x="267039" y="94075"/>
                  </a:lnTo>
                  <a:lnTo>
                    <a:pt x="272702" y="96688"/>
                  </a:lnTo>
                  <a:lnTo>
                    <a:pt x="277057" y="95166"/>
                  </a:lnTo>
                  <a:lnTo>
                    <a:pt x="279988" y="89722"/>
                  </a:lnTo>
                  <a:lnTo>
                    <a:pt x="280106" y="89503"/>
                  </a:lnTo>
                  <a:lnTo>
                    <a:pt x="293907" y="72721"/>
                  </a:lnTo>
                  <a:lnTo>
                    <a:pt x="304606" y="58961"/>
                  </a:lnTo>
                  <a:lnTo>
                    <a:pt x="306569" y="56186"/>
                  </a:lnTo>
                  <a:close/>
                </a:path>
                <a:path w="460375" h="245109">
                  <a:moveTo>
                    <a:pt x="169699" y="0"/>
                  </a:moveTo>
                  <a:lnTo>
                    <a:pt x="144380" y="30746"/>
                  </a:lnTo>
                  <a:lnTo>
                    <a:pt x="126577" y="57273"/>
                  </a:lnTo>
                  <a:lnTo>
                    <a:pt x="136500" y="66722"/>
                  </a:lnTo>
                  <a:lnTo>
                    <a:pt x="171221" y="92988"/>
                  </a:lnTo>
                  <a:lnTo>
                    <a:pt x="178843" y="96037"/>
                  </a:lnTo>
                  <a:lnTo>
                    <a:pt x="182763" y="96037"/>
                  </a:lnTo>
                  <a:lnTo>
                    <a:pt x="193950" y="83992"/>
                  </a:lnTo>
                  <a:lnTo>
                    <a:pt x="203341" y="73335"/>
                  </a:lnTo>
                  <a:lnTo>
                    <a:pt x="210937" y="64066"/>
                  </a:lnTo>
                  <a:lnTo>
                    <a:pt x="216736" y="56186"/>
                  </a:lnTo>
                  <a:lnTo>
                    <a:pt x="306569" y="56186"/>
                  </a:lnTo>
                  <a:lnTo>
                    <a:pt x="312201" y="48222"/>
                  </a:lnTo>
                  <a:lnTo>
                    <a:pt x="316694" y="40504"/>
                  </a:lnTo>
                  <a:lnTo>
                    <a:pt x="315479" y="39197"/>
                  </a:lnTo>
                  <a:lnTo>
                    <a:pt x="226535" y="39197"/>
                  </a:lnTo>
                  <a:lnTo>
                    <a:pt x="195175" y="17434"/>
                  </a:lnTo>
                  <a:lnTo>
                    <a:pt x="182926" y="8681"/>
                  </a:lnTo>
                  <a:lnTo>
                    <a:pt x="172964" y="1306"/>
                  </a:lnTo>
                  <a:lnTo>
                    <a:pt x="169699" y="0"/>
                  </a:lnTo>
                  <a:close/>
                </a:path>
                <a:path w="460375" h="245109">
                  <a:moveTo>
                    <a:pt x="261816" y="0"/>
                  </a:moveTo>
                  <a:lnTo>
                    <a:pt x="251402" y="11759"/>
                  </a:lnTo>
                  <a:lnTo>
                    <a:pt x="242377" y="22212"/>
                  </a:lnTo>
                  <a:lnTo>
                    <a:pt x="234741" y="31358"/>
                  </a:lnTo>
                  <a:lnTo>
                    <a:pt x="228493" y="39197"/>
                  </a:lnTo>
                  <a:lnTo>
                    <a:pt x="315479" y="39197"/>
                  </a:lnTo>
                  <a:lnTo>
                    <a:pt x="311031" y="34409"/>
                  </a:lnTo>
                  <a:lnTo>
                    <a:pt x="306239" y="30269"/>
                  </a:lnTo>
                  <a:lnTo>
                    <a:pt x="298398" y="25913"/>
                  </a:lnTo>
                  <a:lnTo>
                    <a:pt x="291976" y="21341"/>
                  </a:lnTo>
                  <a:lnTo>
                    <a:pt x="283047" y="14371"/>
                  </a:lnTo>
                  <a:lnTo>
                    <a:pt x="276697" y="9554"/>
                  </a:lnTo>
                  <a:lnTo>
                    <a:pt x="271041" y="5553"/>
                  </a:lnTo>
                  <a:lnTo>
                    <a:pt x="266081" y="2368"/>
                  </a:lnTo>
                  <a:lnTo>
                    <a:pt x="261816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7826130" y="9297289"/>
            <a:ext cx="464820" cy="480695"/>
            <a:chOff x="7826130" y="9297289"/>
            <a:chExt cx="464820" cy="480695"/>
          </a:xfrm>
        </p:grpSpPr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904301" y="9350570"/>
              <a:ext cx="308472" cy="30734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7875032" y="9701511"/>
              <a:ext cx="48895" cy="39370"/>
            </a:xfrm>
            <a:custGeom>
              <a:avLst/>
              <a:gdLst/>
              <a:ahLst/>
              <a:cxnLst/>
              <a:rect l="l" t="t" r="r" b="b"/>
              <a:pathLst>
                <a:path w="48895" h="39370">
                  <a:moveTo>
                    <a:pt x="33883" y="37918"/>
                  </a:moveTo>
                  <a:lnTo>
                    <a:pt x="32371" y="38336"/>
                  </a:lnTo>
                  <a:lnTo>
                    <a:pt x="33332" y="38872"/>
                  </a:lnTo>
                  <a:lnTo>
                    <a:pt x="33883" y="37918"/>
                  </a:lnTo>
                  <a:close/>
                </a:path>
                <a:path w="48895" h="39370">
                  <a:moveTo>
                    <a:pt x="3269" y="19438"/>
                  </a:moveTo>
                  <a:lnTo>
                    <a:pt x="2545" y="20450"/>
                  </a:lnTo>
                  <a:lnTo>
                    <a:pt x="1087" y="20778"/>
                  </a:lnTo>
                  <a:lnTo>
                    <a:pt x="32371" y="38336"/>
                  </a:lnTo>
                  <a:lnTo>
                    <a:pt x="33883" y="37918"/>
                  </a:lnTo>
                  <a:lnTo>
                    <a:pt x="31953" y="36802"/>
                  </a:lnTo>
                  <a:lnTo>
                    <a:pt x="32506" y="35846"/>
                  </a:lnTo>
                  <a:lnTo>
                    <a:pt x="3269" y="19438"/>
                  </a:lnTo>
                  <a:close/>
                </a:path>
                <a:path w="48895" h="39370">
                  <a:moveTo>
                    <a:pt x="32506" y="35846"/>
                  </a:moveTo>
                  <a:lnTo>
                    <a:pt x="31953" y="36802"/>
                  </a:lnTo>
                  <a:lnTo>
                    <a:pt x="33883" y="37918"/>
                  </a:lnTo>
                  <a:lnTo>
                    <a:pt x="33579" y="36802"/>
                  </a:lnTo>
                  <a:lnTo>
                    <a:pt x="33465" y="36384"/>
                  </a:lnTo>
                  <a:lnTo>
                    <a:pt x="32506" y="35846"/>
                  </a:lnTo>
                  <a:close/>
                </a:path>
                <a:path w="48895" h="39370">
                  <a:moveTo>
                    <a:pt x="47660" y="11775"/>
                  </a:moveTo>
                  <a:lnTo>
                    <a:pt x="45881" y="12307"/>
                  </a:lnTo>
                  <a:lnTo>
                    <a:pt x="46137" y="12307"/>
                  </a:lnTo>
                  <a:lnTo>
                    <a:pt x="32506" y="35846"/>
                  </a:lnTo>
                  <a:lnTo>
                    <a:pt x="33465" y="36384"/>
                  </a:lnTo>
                  <a:lnTo>
                    <a:pt x="33883" y="37918"/>
                  </a:lnTo>
                  <a:lnTo>
                    <a:pt x="47867" y="13769"/>
                  </a:lnTo>
                  <a:lnTo>
                    <a:pt x="46652" y="13769"/>
                  </a:lnTo>
                  <a:lnTo>
                    <a:pt x="45783" y="13329"/>
                  </a:lnTo>
                  <a:lnTo>
                    <a:pt x="46874" y="13329"/>
                  </a:lnTo>
                  <a:lnTo>
                    <a:pt x="47660" y="11775"/>
                  </a:lnTo>
                  <a:close/>
                </a:path>
                <a:path w="48895" h="39370">
                  <a:moveTo>
                    <a:pt x="723" y="19155"/>
                  </a:moveTo>
                  <a:lnTo>
                    <a:pt x="0" y="20170"/>
                  </a:lnTo>
                  <a:lnTo>
                    <a:pt x="1087" y="20778"/>
                  </a:lnTo>
                  <a:lnTo>
                    <a:pt x="787" y="19438"/>
                  </a:lnTo>
                  <a:lnTo>
                    <a:pt x="723" y="19155"/>
                  </a:lnTo>
                  <a:close/>
                </a:path>
                <a:path w="48895" h="39370">
                  <a:moveTo>
                    <a:pt x="12038" y="3343"/>
                  </a:moveTo>
                  <a:lnTo>
                    <a:pt x="723" y="19155"/>
                  </a:lnTo>
                  <a:lnTo>
                    <a:pt x="950" y="20170"/>
                  </a:lnTo>
                  <a:lnTo>
                    <a:pt x="1013" y="20450"/>
                  </a:lnTo>
                  <a:lnTo>
                    <a:pt x="1087" y="20778"/>
                  </a:lnTo>
                  <a:lnTo>
                    <a:pt x="2181" y="18827"/>
                  </a:lnTo>
                  <a:lnTo>
                    <a:pt x="3706" y="18827"/>
                  </a:lnTo>
                  <a:lnTo>
                    <a:pt x="13859" y="4639"/>
                  </a:lnTo>
                  <a:lnTo>
                    <a:pt x="12038" y="3343"/>
                  </a:lnTo>
                  <a:close/>
                </a:path>
                <a:path w="48895" h="39370">
                  <a:moveTo>
                    <a:pt x="2181" y="18827"/>
                  </a:moveTo>
                  <a:lnTo>
                    <a:pt x="1087" y="20778"/>
                  </a:lnTo>
                  <a:lnTo>
                    <a:pt x="2545" y="20450"/>
                  </a:lnTo>
                  <a:lnTo>
                    <a:pt x="3269" y="19438"/>
                  </a:lnTo>
                  <a:lnTo>
                    <a:pt x="2181" y="18827"/>
                  </a:lnTo>
                  <a:close/>
                </a:path>
                <a:path w="48895" h="39370">
                  <a:moveTo>
                    <a:pt x="3706" y="18827"/>
                  </a:moveTo>
                  <a:lnTo>
                    <a:pt x="2181" y="18827"/>
                  </a:lnTo>
                  <a:lnTo>
                    <a:pt x="3269" y="19438"/>
                  </a:lnTo>
                  <a:lnTo>
                    <a:pt x="3706" y="18827"/>
                  </a:lnTo>
                  <a:close/>
                </a:path>
                <a:path w="48895" h="39370">
                  <a:moveTo>
                    <a:pt x="25999" y="2051"/>
                  </a:moveTo>
                  <a:lnTo>
                    <a:pt x="23315" y="2051"/>
                  </a:lnTo>
                  <a:lnTo>
                    <a:pt x="24086" y="2331"/>
                  </a:lnTo>
                  <a:lnTo>
                    <a:pt x="24823" y="2674"/>
                  </a:lnTo>
                  <a:lnTo>
                    <a:pt x="25542" y="3084"/>
                  </a:lnTo>
                  <a:lnTo>
                    <a:pt x="46652" y="13769"/>
                  </a:lnTo>
                  <a:lnTo>
                    <a:pt x="46874" y="13329"/>
                  </a:lnTo>
                  <a:lnTo>
                    <a:pt x="45545" y="13329"/>
                  </a:lnTo>
                  <a:lnTo>
                    <a:pt x="46137" y="12307"/>
                  </a:lnTo>
                  <a:lnTo>
                    <a:pt x="45881" y="12307"/>
                  </a:lnTo>
                  <a:lnTo>
                    <a:pt x="47660" y="11775"/>
                  </a:lnTo>
                  <a:lnTo>
                    <a:pt x="30491" y="3084"/>
                  </a:lnTo>
                  <a:lnTo>
                    <a:pt x="25403" y="3084"/>
                  </a:lnTo>
                  <a:lnTo>
                    <a:pt x="25667" y="2674"/>
                  </a:lnTo>
                  <a:lnTo>
                    <a:pt x="25999" y="2051"/>
                  </a:lnTo>
                  <a:close/>
                </a:path>
                <a:path w="48895" h="39370">
                  <a:moveTo>
                    <a:pt x="47660" y="11775"/>
                  </a:moveTo>
                  <a:lnTo>
                    <a:pt x="46652" y="13769"/>
                  </a:lnTo>
                  <a:lnTo>
                    <a:pt x="47867" y="13769"/>
                  </a:lnTo>
                  <a:lnTo>
                    <a:pt x="48121" y="13329"/>
                  </a:lnTo>
                  <a:lnTo>
                    <a:pt x="47660" y="11775"/>
                  </a:lnTo>
                  <a:close/>
                </a:path>
                <a:path w="48895" h="39370">
                  <a:moveTo>
                    <a:pt x="47660" y="11775"/>
                  </a:moveTo>
                  <a:lnTo>
                    <a:pt x="48121" y="13329"/>
                  </a:lnTo>
                  <a:lnTo>
                    <a:pt x="48712" y="12307"/>
                  </a:lnTo>
                  <a:lnTo>
                    <a:pt x="47660" y="11775"/>
                  </a:lnTo>
                  <a:close/>
                </a:path>
                <a:path w="48895" h="39370">
                  <a:moveTo>
                    <a:pt x="24253" y="0"/>
                  </a:moveTo>
                  <a:lnTo>
                    <a:pt x="16417" y="0"/>
                  </a:lnTo>
                  <a:lnTo>
                    <a:pt x="15468" y="388"/>
                  </a:lnTo>
                  <a:lnTo>
                    <a:pt x="12038" y="3343"/>
                  </a:lnTo>
                  <a:lnTo>
                    <a:pt x="13859" y="4639"/>
                  </a:lnTo>
                  <a:lnTo>
                    <a:pt x="14090" y="4276"/>
                  </a:lnTo>
                  <a:lnTo>
                    <a:pt x="14291" y="4009"/>
                  </a:lnTo>
                  <a:lnTo>
                    <a:pt x="17297" y="2051"/>
                  </a:lnTo>
                  <a:lnTo>
                    <a:pt x="25999" y="2051"/>
                  </a:lnTo>
                  <a:lnTo>
                    <a:pt x="26448" y="1266"/>
                  </a:lnTo>
                  <a:lnTo>
                    <a:pt x="26846" y="1266"/>
                  </a:lnTo>
                  <a:lnTo>
                    <a:pt x="25958" y="730"/>
                  </a:lnTo>
                  <a:lnTo>
                    <a:pt x="25236" y="388"/>
                  </a:lnTo>
                  <a:lnTo>
                    <a:pt x="24253" y="0"/>
                  </a:lnTo>
                  <a:close/>
                </a:path>
                <a:path w="48895" h="39370">
                  <a:moveTo>
                    <a:pt x="26898" y="1266"/>
                  </a:moveTo>
                  <a:lnTo>
                    <a:pt x="26574" y="1266"/>
                  </a:lnTo>
                  <a:lnTo>
                    <a:pt x="25888" y="2331"/>
                  </a:lnTo>
                  <a:lnTo>
                    <a:pt x="25642" y="2674"/>
                  </a:lnTo>
                  <a:lnTo>
                    <a:pt x="25407" y="3084"/>
                  </a:lnTo>
                  <a:lnTo>
                    <a:pt x="30491" y="3084"/>
                  </a:lnTo>
                  <a:lnTo>
                    <a:pt x="26898" y="126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876667" y="9700848"/>
              <a:ext cx="45720" cy="38100"/>
            </a:xfrm>
            <a:custGeom>
              <a:avLst/>
              <a:gdLst/>
              <a:ahLst/>
              <a:cxnLst/>
              <a:rect l="l" t="t" r="r" b="b"/>
              <a:pathLst>
                <a:path w="45720" h="38100">
                  <a:moveTo>
                    <a:pt x="20116" y="0"/>
                  </a:moveTo>
                  <a:lnTo>
                    <a:pt x="13571" y="845"/>
                  </a:lnTo>
                  <a:lnTo>
                    <a:pt x="11314" y="4654"/>
                  </a:lnTo>
                  <a:lnTo>
                    <a:pt x="0" y="20466"/>
                  </a:lnTo>
                  <a:lnTo>
                    <a:pt x="31283" y="38023"/>
                  </a:lnTo>
                  <a:lnTo>
                    <a:pt x="45521" y="13435"/>
                  </a:lnTo>
                  <a:lnTo>
                    <a:pt x="24411" y="2750"/>
                  </a:lnTo>
                  <a:lnTo>
                    <a:pt x="20116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870055" y="9719736"/>
              <a:ext cx="16510" cy="12700"/>
            </a:xfrm>
            <a:custGeom>
              <a:avLst/>
              <a:gdLst/>
              <a:ahLst/>
              <a:cxnLst/>
              <a:rect l="l" t="t" r="r" b="b"/>
              <a:pathLst>
                <a:path w="16509" h="12700">
                  <a:moveTo>
                    <a:pt x="3089" y="8375"/>
                  </a:moveTo>
                  <a:lnTo>
                    <a:pt x="2250" y="9530"/>
                  </a:lnTo>
                  <a:lnTo>
                    <a:pt x="970" y="9530"/>
                  </a:lnTo>
                  <a:lnTo>
                    <a:pt x="1585" y="10040"/>
                  </a:lnTo>
                  <a:lnTo>
                    <a:pt x="5680" y="12183"/>
                  </a:lnTo>
                  <a:lnTo>
                    <a:pt x="8770" y="12183"/>
                  </a:lnTo>
                  <a:lnTo>
                    <a:pt x="12718" y="9867"/>
                  </a:lnTo>
                  <a:lnTo>
                    <a:pt x="5847" y="9867"/>
                  </a:lnTo>
                  <a:lnTo>
                    <a:pt x="5329" y="9691"/>
                  </a:lnTo>
                  <a:lnTo>
                    <a:pt x="4969" y="9530"/>
                  </a:lnTo>
                  <a:lnTo>
                    <a:pt x="3659" y="8841"/>
                  </a:lnTo>
                  <a:lnTo>
                    <a:pt x="3089" y="8375"/>
                  </a:lnTo>
                  <a:close/>
                </a:path>
                <a:path w="16509" h="12700">
                  <a:moveTo>
                    <a:pt x="12838" y="6284"/>
                  </a:moveTo>
                  <a:lnTo>
                    <a:pt x="8722" y="9867"/>
                  </a:lnTo>
                  <a:lnTo>
                    <a:pt x="12718" y="9867"/>
                  </a:lnTo>
                  <a:lnTo>
                    <a:pt x="13069" y="9530"/>
                  </a:lnTo>
                  <a:lnTo>
                    <a:pt x="13685" y="8841"/>
                  </a:lnTo>
                  <a:lnTo>
                    <a:pt x="15172" y="6926"/>
                  </a:lnTo>
                  <a:lnTo>
                    <a:pt x="13969" y="6926"/>
                  </a:lnTo>
                  <a:lnTo>
                    <a:pt x="12838" y="6284"/>
                  </a:lnTo>
                  <a:close/>
                </a:path>
                <a:path w="16509" h="12700">
                  <a:moveTo>
                    <a:pt x="649" y="7923"/>
                  </a:moveTo>
                  <a:lnTo>
                    <a:pt x="0" y="8841"/>
                  </a:lnTo>
                  <a:lnTo>
                    <a:pt x="172" y="8841"/>
                  </a:lnTo>
                  <a:lnTo>
                    <a:pt x="963" y="9530"/>
                  </a:lnTo>
                  <a:lnTo>
                    <a:pt x="758" y="8841"/>
                  </a:lnTo>
                  <a:lnTo>
                    <a:pt x="649" y="7923"/>
                  </a:lnTo>
                  <a:close/>
                </a:path>
                <a:path w="16509" h="12700">
                  <a:moveTo>
                    <a:pt x="5706" y="821"/>
                  </a:moveTo>
                  <a:lnTo>
                    <a:pt x="785" y="7733"/>
                  </a:lnTo>
                  <a:lnTo>
                    <a:pt x="840" y="9530"/>
                  </a:lnTo>
                  <a:lnTo>
                    <a:pt x="1324" y="8841"/>
                  </a:lnTo>
                  <a:lnTo>
                    <a:pt x="2294" y="7733"/>
                  </a:lnTo>
                  <a:lnTo>
                    <a:pt x="3530" y="7733"/>
                  </a:lnTo>
                  <a:lnTo>
                    <a:pt x="6944" y="2938"/>
                  </a:lnTo>
                  <a:lnTo>
                    <a:pt x="6067" y="2440"/>
                  </a:lnTo>
                  <a:lnTo>
                    <a:pt x="5706" y="821"/>
                  </a:lnTo>
                  <a:close/>
                </a:path>
                <a:path w="16509" h="12700">
                  <a:moveTo>
                    <a:pt x="2294" y="7733"/>
                  </a:moveTo>
                  <a:lnTo>
                    <a:pt x="721" y="9530"/>
                  </a:lnTo>
                  <a:lnTo>
                    <a:pt x="2250" y="9530"/>
                  </a:lnTo>
                  <a:lnTo>
                    <a:pt x="3072" y="8375"/>
                  </a:lnTo>
                  <a:lnTo>
                    <a:pt x="2294" y="7733"/>
                  </a:lnTo>
                  <a:close/>
                </a:path>
                <a:path w="16509" h="12700">
                  <a:moveTo>
                    <a:pt x="3530" y="7733"/>
                  </a:moveTo>
                  <a:lnTo>
                    <a:pt x="2294" y="7733"/>
                  </a:lnTo>
                  <a:lnTo>
                    <a:pt x="3088" y="8375"/>
                  </a:lnTo>
                  <a:lnTo>
                    <a:pt x="3530" y="7733"/>
                  </a:lnTo>
                  <a:close/>
                </a:path>
                <a:path w="16509" h="12700">
                  <a:moveTo>
                    <a:pt x="13728" y="5162"/>
                  </a:moveTo>
                  <a:lnTo>
                    <a:pt x="13551" y="5356"/>
                  </a:lnTo>
                  <a:lnTo>
                    <a:pt x="12838" y="6284"/>
                  </a:lnTo>
                  <a:lnTo>
                    <a:pt x="13969" y="6926"/>
                  </a:lnTo>
                  <a:lnTo>
                    <a:pt x="14071" y="6747"/>
                  </a:lnTo>
                  <a:lnTo>
                    <a:pt x="13881" y="6284"/>
                  </a:lnTo>
                  <a:lnTo>
                    <a:pt x="13754" y="5356"/>
                  </a:lnTo>
                  <a:lnTo>
                    <a:pt x="13728" y="5162"/>
                  </a:lnTo>
                  <a:close/>
                </a:path>
                <a:path w="16509" h="12700">
                  <a:moveTo>
                    <a:pt x="15095" y="5162"/>
                  </a:moveTo>
                  <a:lnTo>
                    <a:pt x="14859" y="5356"/>
                  </a:lnTo>
                  <a:lnTo>
                    <a:pt x="14071" y="6747"/>
                  </a:lnTo>
                  <a:lnTo>
                    <a:pt x="13969" y="6926"/>
                  </a:lnTo>
                  <a:lnTo>
                    <a:pt x="15172" y="6926"/>
                  </a:lnTo>
                  <a:lnTo>
                    <a:pt x="15095" y="5162"/>
                  </a:lnTo>
                  <a:close/>
                </a:path>
                <a:path w="16509" h="12700">
                  <a:moveTo>
                    <a:pt x="14969" y="5162"/>
                  </a:moveTo>
                  <a:lnTo>
                    <a:pt x="13728" y="5162"/>
                  </a:lnTo>
                  <a:lnTo>
                    <a:pt x="13754" y="5356"/>
                  </a:lnTo>
                  <a:lnTo>
                    <a:pt x="13881" y="6284"/>
                  </a:lnTo>
                  <a:lnTo>
                    <a:pt x="13945" y="6747"/>
                  </a:lnTo>
                  <a:lnTo>
                    <a:pt x="14333" y="6284"/>
                  </a:lnTo>
                  <a:lnTo>
                    <a:pt x="14859" y="5356"/>
                  </a:lnTo>
                  <a:lnTo>
                    <a:pt x="14969" y="5162"/>
                  </a:lnTo>
                  <a:close/>
                </a:path>
                <a:path w="16509" h="12700">
                  <a:moveTo>
                    <a:pt x="15070" y="4983"/>
                  </a:moveTo>
                  <a:lnTo>
                    <a:pt x="15121" y="5356"/>
                  </a:lnTo>
                  <a:lnTo>
                    <a:pt x="15248" y="6284"/>
                  </a:lnTo>
                  <a:lnTo>
                    <a:pt x="15311" y="6747"/>
                  </a:lnTo>
                  <a:lnTo>
                    <a:pt x="16349" y="5706"/>
                  </a:lnTo>
                  <a:lnTo>
                    <a:pt x="15070" y="4983"/>
                  </a:lnTo>
                  <a:close/>
                </a:path>
                <a:path w="16509" h="12700">
                  <a:moveTo>
                    <a:pt x="7168" y="497"/>
                  </a:moveTo>
                  <a:lnTo>
                    <a:pt x="5706" y="821"/>
                  </a:lnTo>
                  <a:lnTo>
                    <a:pt x="7529" y="2117"/>
                  </a:lnTo>
                  <a:lnTo>
                    <a:pt x="6944" y="2938"/>
                  </a:lnTo>
                  <a:lnTo>
                    <a:pt x="12838" y="6284"/>
                  </a:lnTo>
                  <a:lnTo>
                    <a:pt x="13551" y="5356"/>
                  </a:lnTo>
                  <a:lnTo>
                    <a:pt x="13728" y="5162"/>
                  </a:lnTo>
                  <a:lnTo>
                    <a:pt x="14969" y="5162"/>
                  </a:lnTo>
                  <a:lnTo>
                    <a:pt x="15070" y="4983"/>
                  </a:lnTo>
                  <a:lnTo>
                    <a:pt x="7168" y="497"/>
                  </a:lnTo>
                  <a:close/>
                </a:path>
                <a:path w="16509" h="12700">
                  <a:moveTo>
                    <a:pt x="5706" y="821"/>
                  </a:moveTo>
                  <a:lnTo>
                    <a:pt x="5995" y="2117"/>
                  </a:lnTo>
                  <a:lnTo>
                    <a:pt x="6067" y="2440"/>
                  </a:lnTo>
                  <a:lnTo>
                    <a:pt x="6944" y="2938"/>
                  </a:lnTo>
                  <a:lnTo>
                    <a:pt x="7529" y="2117"/>
                  </a:lnTo>
                  <a:lnTo>
                    <a:pt x="5706" y="821"/>
                  </a:lnTo>
                  <a:close/>
                </a:path>
                <a:path w="16509" h="12700">
                  <a:moveTo>
                    <a:pt x="6291" y="0"/>
                  </a:moveTo>
                  <a:lnTo>
                    <a:pt x="5706" y="821"/>
                  </a:lnTo>
                  <a:lnTo>
                    <a:pt x="7168" y="497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871616" y="9721206"/>
              <a:ext cx="13335" cy="13970"/>
            </a:xfrm>
            <a:custGeom>
              <a:avLst/>
              <a:gdLst/>
              <a:ahLst/>
              <a:cxnLst/>
              <a:rect l="l" t="t" r="r" b="b"/>
              <a:pathLst>
                <a:path w="13334" h="13970">
                  <a:moveTo>
                    <a:pt x="5058" y="0"/>
                  </a:moveTo>
                  <a:lnTo>
                    <a:pt x="0" y="7103"/>
                  </a:lnTo>
                  <a:lnTo>
                    <a:pt x="7729" y="13859"/>
                  </a:lnTo>
                  <a:lnTo>
                    <a:pt x="11793" y="5651"/>
                  </a:lnTo>
                  <a:lnTo>
                    <a:pt x="12960" y="4485"/>
                  </a:lnTo>
                  <a:lnTo>
                    <a:pt x="5058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910741" y="9700266"/>
              <a:ext cx="295275" cy="77470"/>
            </a:xfrm>
            <a:custGeom>
              <a:avLst/>
              <a:gdLst/>
              <a:ahLst/>
              <a:cxnLst/>
              <a:rect l="l" t="t" r="r" b="b"/>
              <a:pathLst>
                <a:path w="295275" h="77470">
                  <a:moveTo>
                    <a:pt x="420" y="30606"/>
                  </a:moveTo>
                  <a:lnTo>
                    <a:pt x="469" y="30860"/>
                  </a:lnTo>
                  <a:lnTo>
                    <a:pt x="567" y="31368"/>
                  </a:lnTo>
                  <a:lnTo>
                    <a:pt x="665" y="31876"/>
                  </a:lnTo>
                  <a:lnTo>
                    <a:pt x="34606" y="53847"/>
                  </a:lnTo>
                  <a:lnTo>
                    <a:pt x="75098" y="68579"/>
                  </a:lnTo>
                  <a:lnTo>
                    <a:pt x="123047" y="76580"/>
                  </a:lnTo>
                  <a:lnTo>
                    <a:pt x="140360" y="77469"/>
                  </a:lnTo>
                  <a:lnTo>
                    <a:pt x="146253" y="77469"/>
                  </a:lnTo>
                  <a:lnTo>
                    <a:pt x="146253" y="75310"/>
                  </a:lnTo>
                  <a:lnTo>
                    <a:pt x="134611" y="75056"/>
                  </a:lnTo>
                  <a:lnTo>
                    <a:pt x="128883" y="74802"/>
                  </a:lnTo>
                  <a:lnTo>
                    <a:pt x="85657" y="68833"/>
                  </a:lnTo>
                  <a:lnTo>
                    <a:pt x="66045" y="63626"/>
                  </a:lnTo>
                  <a:lnTo>
                    <a:pt x="61379" y="62229"/>
                  </a:lnTo>
                  <a:lnTo>
                    <a:pt x="56810" y="60578"/>
                  </a:lnTo>
                  <a:lnTo>
                    <a:pt x="52346" y="59054"/>
                  </a:lnTo>
                  <a:lnTo>
                    <a:pt x="47988" y="57276"/>
                  </a:lnTo>
                  <a:lnTo>
                    <a:pt x="13953" y="39369"/>
                  </a:lnTo>
                  <a:lnTo>
                    <a:pt x="3967" y="31749"/>
                  </a:lnTo>
                  <a:lnTo>
                    <a:pt x="2632" y="31749"/>
                  </a:lnTo>
                  <a:lnTo>
                    <a:pt x="420" y="30606"/>
                  </a:lnTo>
                  <a:close/>
                </a:path>
                <a:path w="295275" h="77470">
                  <a:moveTo>
                    <a:pt x="181918" y="75310"/>
                  </a:moveTo>
                  <a:lnTo>
                    <a:pt x="146253" y="75310"/>
                  </a:lnTo>
                  <a:lnTo>
                    <a:pt x="146253" y="77469"/>
                  </a:lnTo>
                  <a:lnTo>
                    <a:pt x="152157" y="77469"/>
                  </a:lnTo>
                  <a:lnTo>
                    <a:pt x="158022" y="77342"/>
                  </a:lnTo>
                  <a:lnTo>
                    <a:pt x="169613" y="76580"/>
                  </a:lnTo>
                  <a:lnTo>
                    <a:pt x="175331" y="76072"/>
                  </a:lnTo>
                  <a:lnTo>
                    <a:pt x="180986" y="75437"/>
                  </a:lnTo>
                  <a:lnTo>
                    <a:pt x="181918" y="75310"/>
                  </a:lnTo>
                  <a:close/>
                </a:path>
                <a:path w="295275" h="77470">
                  <a:moveTo>
                    <a:pt x="157935" y="75056"/>
                  </a:moveTo>
                  <a:lnTo>
                    <a:pt x="134553" y="75056"/>
                  </a:lnTo>
                  <a:lnTo>
                    <a:pt x="146253" y="75310"/>
                  </a:lnTo>
                  <a:lnTo>
                    <a:pt x="157935" y="75056"/>
                  </a:lnTo>
                  <a:close/>
                </a:path>
                <a:path w="295275" h="77470">
                  <a:moveTo>
                    <a:pt x="288331" y="34924"/>
                  </a:moveTo>
                  <a:lnTo>
                    <a:pt x="284705" y="34924"/>
                  </a:lnTo>
                  <a:lnTo>
                    <a:pt x="278074" y="39750"/>
                  </a:lnTo>
                  <a:lnTo>
                    <a:pt x="271007" y="44195"/>
                  </a:lnTo>
                  <a:lnTo>
                    <a:pt x="267263" y="46354"/>
                  </a:lnTo>
                  <a:lnTo>
                    <a:pt x="263386" y="48513"/>
                  </a:lnTo>
                  <a:lnTo>
                    <a:pt x="259379" y="50545"/>
                  </a:lnTo>
                  <a:lnTo>
                    <a:pt x="255239" y="52450"/>
                  </a:lnTo>
                  <a:lnTo>
                    <a:pt x="250981" y="54482"/>
                  </a:lnTo>
                  <a:lnTo>
                    <a:pt x="207777" y="68452"/>
                  </a:lnTo>
                  <a:lnTo>
                    <a:pt x="173977" y="73913"/>
                  </a:lnTo>
                  <a:lnTo>
                    <a:pt x="173676" y="73913"/>
                  </a:lnTo>
                  <a:lnTo>
                    <a:pt x="163709" y="74802"/>
                  </a:lnTo>
                  <a:lnTo>
                    <a:pt x="157935" y="75056"/>
                  </a:lnTo>
                  <a:lnTo>
                    <a:pt x="183783" y="75056"/>
                  </a:lnTo>
                  <a:lnTo>
                    <a:pt x="185648" y="74802"/>
                  </a:lnTo>
                  <a:lnTo>
                    <a:pt x="185795" y="74802"/>
                  </a:lnTo>
                  <a:lnTo>
                    <a:pt x="223682" y="66674"/>
                  </a:lnTo>
                  <a:lnTo>
                    <a:pt x="260366" y="52450"/>
                  </a:lnTo>
                  <a:lnTo>
                    <a:pt x="286076" y="36702"/>
                  </a:lnTo>
                  <a:lnTo>
                    <a:pt x="288331" y="34924"/>
                  </a:lnTo>
                  <a:close/>
                </a:path>
                <a:path w="295275" h="77470">
                  <a:moveTo>
                    <a:pt x="110903" y="36448"/>
                  </a:moveTo>
                  <a:lnTo>
                    <a:pt x="110245" y="36448"/>
                  </a:lnTo>
                  <a:lnTo>
                    <a:pt x="116613" y="36956"/>
                  </a:lnTo>
                  <a:lnTo>
                    <a:pt x="121442" y="37464"/>
                  </a:lnTo>
                  <a:lnTo>
                    <a:pt x="136202" y="38226"/>
                  </a:lnTo>
                  <a:lnTo>
                    <a:pt x="141210" y="38353"/>
                  </a:lnTo>
                  <a:lnTo>
                    <a:pt x="146253" y="38353"/>
                  </a:lnTo>
                  <a:lnTo>
                    <a:pt x="146253" y="36702"/>
                  </a:lnTo>
                  <a:lnTo>
                    <a:pt x="112771" y="36702"/>
                  </a:lnTo>
                  <a:lnTo>
                    <a:pt x="110903" y="36448"/>
                  </a:lnTo>
                  <a:close/>
                </a:path>
                <a:path w="295275" h="77470">
                  <a:moveTo>
                    <a:pt x="193097" y="34924"/>
                  </a:moveTo>
                  <a:lnTo>
                    <a:pt x="174186" y="34924"/>
                  </a:lnTo>
                  <a:lnTo>
                    <a:pt x="171738" y="35178"/>
                  </a:lnTo>
                  <a:lnTo>
                    <a:pt x="164236" y="35559"/>
                  </a:lnTo>
                  <a:lnTo>
                    <a:pt x="165051" y="35559"/>
                  </a:lnTo>
                  <a:lnTo>
                    <a:pt x="161679" y="35813"/>
                  </a:lnTo>
                  <a:lnTo>
                    <a:pt x="146253" y="36194"/>
                  </a:lnTo>
                  <a:lnTo>
                    <a:pt x="146253" y="38353"/>
                  </a:lnTo>
                  <a:lnTo>
                    <a:pt x="151472" y="38353"/>
                  </a:lnTo>
                  <a:lnTo>
                    <a:pt x="156653" y="38226"/>
                  </a:lnTo>
                  <a:lnTo>
                    <a:pt x="166874" y="37718"/>
                  </a:lnTo>
                  <a:lnTo>
                    <a:pt x="176899" y="36956"/>
                  </a:lnTo>
                  <a:lnTo>
                    <a:pt x="181832" y="36448"/>
                  </a:lnTo>
                  <a:lnTo>
                    <a:pt x="191523" y="35178"/>
                  </a:lnTo>
                  <a:lnTo>
                    <a:pt x="193097" y="34924"/>
                  </a:lnTo>
                  <a:close/>
                </a:path>
                <a:path w="295275" h="77470">
                  <a:moveTo>
                    <a:pt x="16743" y="2920"/>
                  </a:moveTo>
                  <a:lnTo>
                    <a:pt x="17081" y="4317"/>
                  </a:lnTo>
                  <a:lnTo>
                    <a:pt x="16461" y="5469"/>
                  </a:lnTo>
                  <a:lnTo>
                    <a:pt x="18237" y="6603"/>
                  </a:lnTo>
                  <a:lnTo>
                    <a:pt x="44117" y="20065"/>
                  </a:lnTo>
                  <a:lnTo>
                    <a:pt x="47778" y="21589"/>
                  </a:lnTo>
                  <a:lnTo>
                    <a:pt x="84358" y="32257"/>
                  </a:lnTo>
                  <a:lnTo>
                    <a:pt x="112771" y="36702"/>
                  </a:lnTo>
                  <a:lnTo>
                    <a:pt x="146253" y="36702"/>
                  </a:lnTo>
                  <a:lnTo>
                    <a:pt x="146253" y="36194"/>
                  </a:lnTo>
                  <a:lnTo>
                    <a:pt x="131334" y="35813"/>
                  </a:lnTo>
                  <a:lnTo>
                    <a:pt x="126450" y="35559"/>
                  </a:lnTo>
                  <a:lnTo>
                    <a:pt x="115210" y="34670"/>
                  </a:lnTo>
                  <a:lnTo>
                    <a:pt x="115636" y="34670"/>
                  </a:lnTo>
                  <a:lnTo>
                    <a:pt x="107383" y="33781"/>
                  </a:lnTo>
                  <a:lnTo>
                    <a:pt x="99093" y="32638"/>
                  </a:lnTo>
                  <a:lnTo>
                    <a:pt x="98925" y="32638"/>
                  </a:lnTo>
                  <a:lnTo>
                    <a:pt x="93653" y="31749"/>
                  </a:lnTo>
                  <a:lnTo>
                    <a:pt x="56080" y="22224"/>
                  </a:lnTo>
                  <a:lnTo>
                    <a:pt x="52289" y="20827"/>
                  </a:lnTo>
                  <a:lnTo>
                    <a:pt x="48585" y="19557"/>
                  </a:lnTo>
                  <a:lnTo>
                    <a:pt x="19461" y="4825"/>
                  </a:lnTo>
                  <a:lnTo>
                    <a:pt x="16743" y="2920"/>
                  </a:lnTo>
                  <a:close/>
                </a:path>
                <a:path w="295275" h="77470">
                  <a:moveTo>
                    <a:pt x="282622" y="36448"/>
                  </a:moveTo>
                  <a:lnTo>
                    <a:pt x="181832" y="36448"/>
                  </a:lnTo>
                  <a:lnTo>
                    <a:pt x="179365" y="36702"/>
                  </a:lnTo>
                  <a:lnTo>
                    <a:pt x="282272" y="36702"/>
                  </a:lnTo>
                  <a:lnTo>
                    <a:pt x="282622" y="36448"/>
                  </a:lnTo>
                  <a:close/>
                </a:path>
                <a:path w="295275" h="77470">
                  <a:moveTo>
                    <a:pt x="176634" y="34670"/>
                  </a:moveTo>
                  <a:lnTo>
                    <a:pt x="115636" y="34670"/>
                  </a:lnTo>
                  <a:lnTo>
                    <a:pt x="117994" y="34924"/>
                  </a:lnTo>
                  <a:lnTo>
                    <a:pt x="174186" y="34924"/>
                  </a:lnTo>
                  <a:lnTo>
                    <a:pt x="176634" y="34670"/>
                  </a:lnTo>
                  <a:close/>
                </a:path>
                <a:path w="295275" h="77470">
                  <a:moveTo>
                    <a:pt x="285022" y="34670"/>
                  </a:moveTo>
                  <a:lnTo>
                    <a:pt x="194671" y="34670"/>
                  </a:lnTo>
                  <a:lnTo>
                    <a:pt x="193097" y="34924"/>
                  </a:lnTo>
                  <a:lnTo>
                    <a:pt x="284705" y="34924"/>
                  </a:lnTo>
                  <a:lnTo>
                    <a:pt x="285022" y="34670"/>
                  </a:lnTo>
                  <a:close/>
                </a:path>
                <a:path w="295275" h="77470">
                  <a:moveTo>
                    <a:pt x="278686" y="761"/>
                  </a:moveTo>
                  <a:lnTo>
                    <a:pt x="242949" y="19938"/>
                  </a:lnTo>
                  <a:lnTo>
                    <a:pt x="205157" y="30606"/>
                  </a:lnTo>
                  <a:lnTo>
                    <a:pt x="200569" y="31368"/>
                  </a:lnTo>
                  <a:lnTo>
                    <a:pt x="195919" y="32257"/>
                  </a:lnTo>
                  <a:lnTo>
                    <a:pt x="191206" y="32892"/>
                  </a:lnTo>
                  <a:lnTo>
                    <a:pt x="185629" y="33781"/>
                  </a:lnTo>
                  <a:lnTo>
                    <a:pt x="185201" y="33781"/>
                  </a:lnTo>
                  <a:lnTo>
                    <a:pt x="176634" y="34670"/>
                  </a:lnTo>
                  <a:lnTo>
                    <a:pt x="194671" y="34670"/>
                  </a:lnTo>
                  <a:lnTo>
                    <a:pt x="239842" y="23367"/>
                  </a:lnTo>
                  <a:lnTo>
                    <a:pt x="268347" y="10286"/>
                  </a:lnTo>
                  <a:lnTo>
                    <a:pt x="271439" y="8508"/>
                  </a:lnTo>
                  <a:lnTo>
                    <a:pt x="274416" y="6603"/>
                  </a:lnTo>
                  <a:lnTo>
                    <a:pt x="277286" y="4571"/>
                  </a:lnTo>
                  <a:lnTo>
                    <a:pt x="278947" y="3342"/>
                  </a:lnTo>
                  <a:lnTo>
                    <a:pt x="278376" y="2285"/>
                  </a:lnTo>
                  <a:lnTo>
                    <a:pt x="280342" y="1142"/>
                  </a:lnTo>
                  <a:lnTo>
                    <a:pt x="278686" y="761"/>
                  </a:lnTo>
                  <a:close/>
                </a:path>
                <a:path w="295275" h="77470">
                  <a:moveTo>
                    <a:pt x="292443" y="28292"/>
                  </a:moveTo>
                  <a:lnTo>
                    <a:pt x="290404" y="30225"/>
                  </a:lnTo>
                  <a:lnTo>
                    <a:pt x="287557" y="32638"/>
                  </a:lnTo>
                  <a:lnTo>
                    <a:pt x="285022" y="34670"/>
                  </a:lnTo>
                  <a:lnTo>
                    <a:pt x="288653" y="34670"/>
                  </a:lnTo>
                  <a:lnTo>
                    <a:pt x="288975" y="34416"/>
                  </a:lnTo>
                  <a:lnTo>
                    <a:pt x="291880" y="31876"/>
                  </a:lnTo>
                  <a:lnTo>
                    <a:pt x="294623" y="29336"/>
                  </a:lnTo>
                  <a:lnTo>
                    <a:pt x="293747" y="29209"/>
                  </a:lnTo>
                  <a:lnTo>
                    <a:pt x="292939" y="29209"/>
                  </a:lnTo>
                  <a:lnTo>
                    <a:pt x="292443" y="28292"/>
                  </a:lnTo>
                  <a:close/>
                </a:path>
                <a:path w="295275" h="77470">
                  <a:moveTo>
                    <a:pt x="420" y="30606"/>
                  </a:moveTo>
                  <a:lnTo>
                    <a:pt x="0" y="31368"/>
                  </a:lnTo>
                  <a:lnTo>
                    <a:pt x="665" y="31876"/>
                  </a:lnTo>
                  <a:lnTo>
                    <a:pt x="567" y="31368"/>
                  </a:lnTo>
                  <a:lnTo>
                    <a:pt x="469" y="30860"/>
                  </a:lnTo>
                  <a:lnTo>
                    <a:pt x="420" y="30606"/>
                  </a:lnTo>
                  <a:close/>
                </a:path>
                <a:path w="295275" h="77470">
                  <a:moveTo>
                    <a:pt x="15885" y="2285"/>
                  </a:moveTo>
                  <a:lnTo>
                    <a:pt x="15647" y="2285"/>
                  </a:lnTo>
                  <a:lnTo>
                    <a:pt x="420" y="30606"/>
                  </a:lnTo>
                  <a:lnTo>
                    <a:pt x="2632" y="31749"/>
                  </a:lnTo>
                  <a:lnTo>
                    <a:pt x="2408" y="31749"/>
                  </a:lnTo>
                  <a:lnTo>
                    <a:pt x="2341" y="31368"/>
                  </a:lnTo>
                  <a:lnTo>
                    <a:pt x="2252" y="30860"/>
                  </a:lnTo>
                  <a:lnTo>
                    <a:pt x="2141" y="30225"/>
                  </a:lnTo>
                  <a:lnTo>
                    <a:pt x="3138" y="30225"/>
                  </a:lnTo>
                  <a:lnTo>
                    <a:pt x="16461" y="5469"/>
                  </a:lnTo>
                  <a:lnTo>
                    <a:pt x="15454" y="4825"/>
                  </a:lnTo>
                  <a:lnTo>
                    <a:pt x="16458" y="3342"/>
                  </a:lnTo>
                  <a:lnTo>
                    <a:pt x="14941" y="3342"/>
                  </a:lnTo>
                  <a:lnTo>
                    <a:pt x="16743" y="2920"/>
                  </a:lnTo>
                  <a:lnTo>
                    <a:pt x="15885" y="2285"/>
                  </a:lnTo>
                  <a:close/>
                </a:path>
                <a:path w="295275" h="77470">
                  <a:moveTo>
                    <a:pt x="2141" y="30225"/>
                  </a:moveTo>
                  <a:lnTo>
                    <a:pt x="2252" y="30860"/>
                  </a:lnTo>
                  <a:lnTo>
                    <a:pt x="2341" y="31368"/>
                  </a:lnTo>
                  <a:lnTo>
                    <a:pt x="2408" y="31749"/>
                  </a:lnTo>
                  <a:lnTo>
                    <a:pt x="2523" y="31368"/>
                  </a:lnTo>
                  <a:lnTo>
                    <a:pt x="2796" y="30860"/>
                  </a:lnTo>
                  <a:lnTo>
                    <a:pt x="2597" y="30606"/>
                  </a:lnTo>
                  <a:lnTo>
                    <a:pt x="2141" y="30225"/>
                  </a:lnTo>
                  <a:close/>
                </a:path>
                <a:path w="295275" h="77470">
                  <a:moveTo>
                    <a:pt x="2902" y="30860"/>
                  </a:moveTo>
                  <a:lnTo>
                    <a:pt x="2523" y="31368"/>
                  </a:lnTo>
                  <a:lnTo>
                    <a:pt x="2317" y="31749"/>
                  </a:lnTo>
                  <a:lnTo>
                    <a:pt x="3967" y="31749"/>
                  </a:lnTo>
                  <a:lnTo>
                    <a:pt x="2902" y="30860"/>
                  </a:lnTo>
                  <a:close/>
                </a:path>
                <a:path w="295275" h="77470">
                  <a:moveTo>
                    <a:pt x="3138" y="30225"/>
                  </a:moveTo>
                  <a:lnTo>
                    <a:pt x="2141" y="30225"/>
                  </a:lnTo>
                  <a:lnTo>
                    <a:pt x="2902" y="30860"/>
                  </a:lnTo>
                  <a:lnTo>
                    <a:pt x="2933" y="30606"/>
                  </a:lnTo>
                  <a:lnTo>
                    <a:pt x="3138" y="30225"/>
                  </a:lnTo>
                  <a:close/>
                </a:path>
                <a:path w="295275" h="77470">
                  <a:moveTo>
                    <a:pt x="293082" y="27685"/>
                  </a:moveTo>
                  <a:lnTo>
                    <a:pt x="292443" y="28292"/>
                  </a:lnTo>
                  <a:lnTo>
                    <a:pt x="292939" y="29209"/>
                  </a:lnTo>
                  <a:lnTo>
                    <a:pt x="293747" y="29209"/>
                  </a:lnTo>
                  <a:lnTo>
                    <a:pt x="294623" y="29336"/>
                  </a:lnTo>
                  <a:lnTo>
                    <a:pt x="293082" y="27685"/>
                  </a:lnTo>
                  <a:close/>
                </a:path>
                <a:path w="295275" h="77470">
                  <a:moveTo>
                    <a:pt x="294630" y="27685"/>
                  </a:moveTo>
                  <a:lnTo>
                    <a:pt x="293082" y="27685"/>
                  </a:lnTo>
                  <a:lnTo>
                    <a:pt x="294504" y="29209"/>
                  </a:lnTo>
                  <a:lnTo>
                    <a:pt x="294623" y="29336"/>
                  </a:lnTo>
                  <a:lnTo>
                    <a:pt x="294708" y="28828"/>
                  </a:lnTo>
                  <a:lnTo>
                    <a:pt x="294797" y="28292"/>
                  </a:lnTo>
                  <a:lnTo>
                    <a:pt x="294835" y="28066"/>
                  </a:lnTo>
                  <a:lnTo>
                    <a:pt x="294630" y="27685"/>
                  </a:lnTo>
                  <a:close/>
                </a:path>
                <a:path w="295275" h="77470">
                  <a:moveTo>
                    <a:pt x="294835" y="28066"/>
                  </a:moveTo>
                  <a:lnTo>
                    <a:pt x="294797" y="28292"/>
                  </a:lnTo>
                  <a:lnTo>
                    <a:pt x="294708" y="28828"/>
                  </a:lnTo>
                  <a:lnTo>
                    <a:pt x="294623" y="29336"/>
                  </a:lnTo>
                  <a:lnTo>
                    <a:pt x="295239" y="28828"/>
                  </a:lnTo>
                  <a:lnTo>
                    <a:pt x="294955" y="28292"/>
                  </a:lnTo>
                  <a:lnTo>
                    <a:pt x="294835" y="28066"/>
                  </a:lnTo>
                  <a:close/>
                </a:path>
                <a:path w="295275" h="77470">
                  <a:moveTo>
                    <a:pt x="280342" y="1142"/>
                  </a:moveTo>
                  <a:lnTo>
                    <a:pt x="278376" y="2285"/>
                  </a:lnTo>
                  <a:lnTo>
                    <a:pt x="280032" y="2539"/>
                  </a:lnTo>
                  <a:lnTo>
                    <a:pt x="278947" y="3342"/>
                  </a:lnTo>
                  <a:lnTo>
                    <a:pt x="292321" y="28066"/>
                  </a:lnTo>
                  <a:lnTo>
                    <a:pt x="292443" y="28292"/>
                  </a:lnTo>
                  <a:lnTo>
                    <a:pt x="293082" y="27685"/>
                  </a:lnTo>
                  <a:lnTo>
                    <a:pt x="294630" y="27685"/>
                  </a:lnTo>
                  <a:lnTo>
                    <a:pt x="280342" y="1142"/>
                  </a:lnTo>
                  <a:close/>
                </a:path>
                <a:path w="295275" h="77470">
                  <a:moveTo>
                    <a:pt x="291977" y="27431"/>
                  </a:moveTo>
                  <a:lnTo>
                    <a:pt x="227599" y="27431"/>
                  </a:lnTo>
                  <a:lnTo>
                    <a:pt x="226646" y="27685"/>
                  </a:lnTo>
                  <a:lnTo>
                    <a:pt x="292115" y="27685"/>
                  </a:lnTo>
                  <a:lnTo>
                    <a:pt x="291977" y="27431"/>
                  </a:lnTo>
                  <a:close/>
                </a:path>
                <a:path w="295275" h="77470">
                  <a:moveTo>
                    <a:pt x="260805" y="11937"/>
                  </a:moveTo>
                  <a:lnTo>
                    <a:pt x="31670" y="11937"/>
                  </a:lnTo>
                  <a:lnTo>
                    <a:pt x="32169" y="12191"/>
                  </a:lnTo>
                  <a:lnTo>
                    <a:pt x="260287" y="12191"/>
                  </a:lnTo>
                  <a:lnTo>
                    <a:pt x="260805" y="11937"/>
                  </a:lnTo>
                  <a:close/>
                </a:path>
                <a:path w="295275" h="77470">
                  <a:moveTo>
                    <a:pt x="283597" y="11937"/>
                  </a:moveTo>
                  <a:lnTo>
                    <a:pt x="265566" y="11937"/>
                  </a:lnTo>
                  <a:lnTo>
                    <a:pt x="265139" y="12191"/>
                  </a:lnTo>
                  <a:lnTo>
                    <a:pt x="283734" y="12191"/>
                  </a:lnTo>
                  <a:lnTo>
                    <a:pt x="283597" y="11937"/>
                  </a:lnTo>
                  <a:close/>
                </a:path>
                <a:path w="295275" h="77470">
                  <a:moveTo>
                    <a:pt x="16743" y="2920"/>
                  </a:moveTo>
                  <a:lnTo>
                    <a:pt x="15626" y="4571"/>
                  </a:lnTo>
                  <a:lnTo>
                    <a:pt x="15540" y="4698"/>
                  </a:lnTo>
                  <a:lnTo>
                    <a:pt x="15454" y="4825"/>
                  </a:lnTo>
                  <a:lnTo>
                    <a:pt x="16461" y="5469"/>
                  </a:lnTo>
                  <a:lnTo>
                    <a:pt x="17081" y="4317"/>
                  </a:lnTo>
                  <a:lnTo>
                    <a:pt x="16845" y="3342"/>
                  </a:lnTo>
                  <a:lnTo>
                    <a:pt x="16743" y="2920"/>
                  </a:lnTo>
                  <a:close/>
                </a:path>
                <a:path w="295275" h="77470">
                  <a:moveTo>
                    <a:pt x="16743" y="2920"/>
                  </a:moveTo>
                  <a:lnTo>
                    <a:pt x="14941" y="3342"/>
                  </a:lnTo>
                  <a:lnTo>
                    <a:pt x="16458" y="3342"/>
                  </a:lnTo>
                  <a:lnTo>
                    <a:pt x="16743" y="2920"/>
                  </a:lnTo>
                  <a:close/>
                </a:path>
                <a:path w="295275" h="77470">
                  <a:moveTo>
                    <a:pt x="278376" y="2285"/>
                  </a:moveTo>
                  <a:lnTo>
                    <a:pt x="278947" y="3342"/>
                  </a:lnTo>
                  <a:lnTo>
                    <a:pt x="280032" y="2539"/>
                  </a:lnTo>
                  <a:lnTo>
                    <a:pt x="278376" y="2285"/>
                  </a:lnTo>
                  <a:close/>
                </a:path>
                <a:path w="295275" h="77470">
                  <a:moveTo>
                    <a:pt x="279723" y="0"/>
                  </a:moveTo>
                  <a:lnTo>
                    <a:pt x="278686" y="761"/>
                  </a:lnTo>
                  <a:lnTo>
                    <a:pt x="280342" y="1142"/>
                  </a:lnTo>
                  <a:lnTo>
                    <a:pt x="27972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912144" y="9701913"/>
              <a:ext cx="292735" cy="74930"/>
            </a:xfrm>
            <a:custGeom>
              <a:avLst/>
              <a:gdLst/>
              <a:ahLst/>
              <a:cxnLst/>
              <a:rect l="l" t="t" r="r" b="b"/>
              <a:pathLst>
                <a:path w="292734" h="74929">
                  <a:moveTo>
                    <a:pt x="277956" y="0"/>
                  </a:moveTo>
                  <a:lnTo>
                    <a:pt x="253025" y="14579"/>
                  </a:lnTo>
                  <a:lnTo>
                    <a:pt x="221657" y="25794"/>
                  </a:lnTo>
                  <a:lnTo>
                    <a:pt x="185162" y="32998"/>
                  </a:lnTo>
                  <a:lnTo>
                    <a:pt x="144849" y="35543"/>
                  </a:lnTo>
                  <a:lnTo>
                    <a:pt x="105844" y="33163"/>
                  </a:lnTo>
                  <a:lnTo>
                    <a:pt x="70366" y="26412"/>
                  </a:lnTo>
                  <a:lnTo>
                    <a:pt x="39590" y="15875"/>
                  </a:lnTo>
                  <a:lnTo>
                    <a:pt x="14695" y="2138"/>
                  </a:lnTo>
                  <a:lnTo>
                    <a:pt x="0" y="29361"/>
                  </a:lnTo>
                  <a:lnTo>
                    <a:pt x="25941" y="47153"/>
                  </a:lnTo>
                  <a:lnTo>
                    <a:pt x="59625" y="61550"/>
                  </a:lnTo>
                  <a:lnTo>
                    <a:pt x="99709" y="71188"/>
                  </a:lnTo>
                  <a:lnTo>
                    <a:pt x="144849" y="74703"/>
                  </a:lnTo>
                  <a:lnTo>
                    <a:pt x="190527" y="70989"/>
                  </a:lnTo>
                  <a:lnTo>
                    <a:pt x="231740" y="60810"/>
                  </a:lnTo>
                  <a:lnTo>
                    <a:pt x="266408" y="45613"/>
                  </a:lnTo>
                  <a:lnTo>
                    <a:pt x="292450" y="26845"/>
                  </a:lnTo>
                  <a:lnTo>
                    <a:pt x="277956" y="0"/>
                  </a:lnTo>
                  <a:close/>
                </a:path>
              </a:pathLst>
            </a:custGeom>
            <a:solidFill>
              <a:srgbClr val="00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958442" y="9727133"/>
              <a:ext cx="127000" cy="45720"/>
            </a:xfrm>
            <a:custGeom>
              <a:avLst/>
              <a:gdLst/>
              <a:ahLst/>
              <a:cxnLst/>
              <a:rect l="l" t="t" r="r" b="b"/>
              <a:pathLst>
                <a:path w="127000" h="45720">
                  <a:moveTo>
                    <a:pt x="5524" y="3581"/>
                  </a:moveTo>
                  <a:lnTo>
                    <a:pt x="3594" y="0"/>
                  </a:lnTo>
                  <a:lnTo>
                    <a:pt x="0" y="1930"/>
                  </a:lnTo>
                  <a:lnTo>
                    <a:pt x="1943" y="5511"/>
                  </a:lnTo>
                  <a:lnTo>
                    <a:pt x="5524" y="3581"/>
                  </a:lnTo>
                  <a:close/>
                </a:path>
                <a:path w="127000" h="45720">
                  <a:moveTo>
                    <a:pt x="17894" y="8128"/>
                  </a:moveTo>
                  <a:lnTo>
                    <a:pt x="15963" y="4533"/>
                  </a:lnTo>
                  <a:lnTo>
                    <a:pt x="12382" y="6464"/>
                  </a:lnTo>
                  <a:lnTo>
                    <a:pt x="14312" y="10058"/>
                  </a:lnTo>
                  <a:lnTo>
                    <a:pt x="17894" y="8128"/>
                  </a:lnTo>
                  <a:close/>
                </a:path>
                <a:path w="127000" h="45720">
                  <a:moveTo>
                    <a:pt x="39890" y="16230"/>
                  </a:moveTo>
                  <a:lnTo>
                    <a:pt x="37960" y="12636"/>
                  </a:lnTo>
                  <a:lnTo>
                    <a:pt x="34645" y="14414"/>
                  </a:lnTo>
                  <a:lnTo>
                    <a:pt x="32880" y="11112"/>
                  </a:lnTo>
                  <a:lnTo>
                    <a:pt x="29298" y="13055"/>
                  </a:lnTo>
                  <a:lnTo>
                    <a:pt x="31229" y="16637"/>
                  </a:lnTo>
                  <a:lnTo>
                    <a:pt x="34518" y="14871"/>
                  </a:lnTo>
                  <a:lnTo>
                    <a:pt x="36309" y="18161"/>
                  </a:lnTo>
                  <a:lnTo>
                    <a:pt x="39890" y="16230"/>
                  </a:lnTo>
                  <a:close/>
                </a:path>
                <a:path w="127000" h="45720">
                  <a:moveTo>
                    <a:pt x="50165" y="17995"/>
                  </a:moveTo>
                  <a:lnTo>
                    <a:pt x="48234" y="14401"/>
                  </a:lnTo>
                  <a:lnTo>
                    <a:pt x="44640" y="16344"/>
                  </a:lnTo>
                  <a:lnTo>
                    <a:pt x="46570" y="19926"/>
                  </a:lnTo>
                  <a:lnTo>
                    <a:pt x="50165" y="17995"/>
                  </a:lnTo>
                  <a:close/>
                </a:path>
                <a:path w="127000" h="45720">
                  <a:moveTo>
                    <a:pt x="57619" y="43091"/>
                  </a:moveTo>
                  <a:lnTo>
                    <a:pt x="55422" y="39662"/>
                  </a:lnTo>
                  <a:lnTo>
                    <a:pt x="51993" y="41859"/>
                  </a:lnTo>
                  <a:lnTo>
                    <a:pt x="54190" y="45288"/>
                  </a:lnTo>
                  <a:lnTo>
                    <a:pt x="57619" y="43091"/>
                  </a:lnTo>
                  <a:close/>
                </a:path>
                <a:path w="127000" h="45720">
                  <a:moveTo>
                    <a:pt x="61074" y="39636"/>
                  </a:moveTo>
                  <a:lnTo>
                    <a:pt x="58864" y="36207"/>
                  </a:lnTo>
                  <a:lnTo>
                    <a:pt x="55702" y="38239"/>
                  </a:lnTo>
                  <a:lnTo>
                    <a:pt x="53682" y="35090"/>
                  </a:lnTo>
                  <a:lnTo>
                    <a:pt x="50253" y="37287"/>
                  </a:lnTo>
                  <a:lnTo>
                    <a:pt x="52463" y="40716"/>
                  </a:lnTo>
                  <a:lnTo>
                    <a:pt x="55613" y="38696"/>
                  </a:lnTo>
                  <a:lnTo>
                    <a:pt x="57645" y="41846"/>
                  </a:lnTo>
                  <a:lnTo>
                    <a:pt x="61074" y="39636"/>
                  </a:lnTo>
                  <a:close/>
                </a:path>
                <a:path w="127000" h="45720">
                  <a:moveTo>
                    <a:pt x="96418" y="42519"/>
                  </a:moveTo>
                  <a:lnTo>
                    <a:pt x="93230" y="39319"/>
                  </a:lnTo>
                  <a:lnTo>
                    <a:pt x="90030" y="42519"/>
                  </a:lnTo>
                  <a:lnTo>
                    <a:pt x="93230" y="45707"/>
                  </a:lnTo>
                  <a:lnTo>
                    <a:pt x="96418" y="42519"/>
                  </a:lnTo>
                  <a:close/>
                </a:path>
                <a:path w="127000" h="45720">
                  <a:moveTo>
                    <a:pt x="114363" y="42519"/>
                  </a:moveTo>
                  <a:lnTo>
                    <a:pt x="111493" y="39636"/>
                  </a:lnTo>
                  <a:lnTo>
                    <a:pt x="108839" y="42291"/>
                  </a:lnTo>
                  <a:lnTo>
                    <a:pt x="106184" y="39636"/>
                  </a:lnTo>
                  <a:lnTo>
                    <a:pt x="103301" y="42519"/>
                  </a:lnTo>
                  <a:lnTo>
                    <a:pt x="106184" y="45402"/>
                  </a:lnTo>
                  <a:lnTo>
                    <a:pt x="108839" y="42748"/>
                  </a:lnTo>
                  <a:lnTo>
                    <a:pt x="111493" y="45402"/>
                  </a:lnTo>
                  <a:lnTo>
                    <a:pt x="114363" y="42519"/>
                  </a:lnTo>
                  <a:close/>
                </a:path>
                <a:path w="127000" h="45720">
                  <a:moveTo>
                    <a:pt x="126758" y="19494"/>
                  </a:moveTo>
                  <a:lnTo>
                    <a:pt x="123571" y="16294"/>
                  </a:lnTo>
                  <a:lnTo>
                    <a:pt x="120370" y="19494"/>
                  </a:lnTo>
                  <a:lnTo>
                    <a:pt x="123571" y="22682"/>
                  </a:lnTo>
                  <a:lnTo>
                    <a:pt x="126758" y="194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94658" y="9700963"/>
              <a:ext cx="48895" cy="39370"/>
            </a:xfrm>
            <a:custGeom>
              <a:avLst/>
              <a:gdLst/>
              <a:ahLst/>
              <a:cxnLst/>
              <a:rect l="l" t="t" r="r" b="b"/>
              <a:pathLst>
                <a:path w="48895" h="39370">
                  <a:moveTo>
                    <a:pt x="14828" y="37914"/>
                  </a:moveTo>
                  <a:lnTo>
                    <a:pt x="15382" y="38868"/>
                  </a:lnTo>
                  <a:lnTo>
                    <a:pt x="16339" y="38332"/>
                  </a:lnTo>
                  <a:lnTo>
                    <a:pt x="14828" y="37914"/>
                  </a:lnTo>
                  <a:close/>
                </a:path>
                <a:path w="48895" h="39370">
                  <a:moveTo>
                    <a:pt x="45439" y="19436"/>
                  </a:moveTo>
                  <a:lnTo>
                    <a:pt x="16204" y="35843"/>
                  </a:lnTo>
                  <a:lnTo>
                    <a:pt x="16757" y="36798"/>
                  </a:lnTo>
                  <a:lnTo>
                    <a:pt x="14828" y="37914"/>
                  </a:lnTo>
                  <a:lnTo>
                    <a:pt x="16339" y="38332"/>
                  </a:lnTo>
                  <a:lnTo>
                    <a:pt x="47623" y="20774"/>
                  </a:lnTo>
                  <a:lnTo>
                    <a:pt x="46165" y="20450"/>
                  </a:lnTo>
                  <a:lnTo>
                    <a:pt x="45439" y="19436"/>
                  </a:lnTo>
                  <a:close/>
                </a:path>
                <a:path w="48895" h="39370">
                  <a:moveTo>
                    <a:pt x="1051" y="11771"/>
                  </a:moveTo>
                  <a:lnTo>
                    <a:pt x="590" y="13327"/>
                  </a:lnTo>
                  <a:lnTo>
                    <a:pt x="14828" y="37914"/>
                  </a:lnTo>
                  <a:lnTo>
                    <a:pt x="15132" y="36798"/>
                  </a:lnTo>
                  <a:lnTo>
                    <a:pt x="15246" y="36381"/>
                  </a:lnTo>
                  <a:lnTo>
                    <a:pt x="16204" y="35843"/>
                  </a:lnTo>
                  <a:lnTo>
                    <a:pt x="3419" y="13765"/>
                  </a:lnTo>
                  <a:lnTo>
                    <a:pt x="2058" y="13765"/>
                  </a:lnTo>
                  <a:lnTo>
                    <a:pt x="1051" y="11771"/>
                  </a:lnTo>
                  <a:close/>
                </a:path>
                <a:path w="48895" h="39370">
                  <a:moveTo>
                    <a:pt x="16204" y="35843"/>
                  </a:moveTo>
                  <a:lnTo>
                    <a:pt x="15246" y="36381"/>
                  </a:lnTo>
                  <a:lnTo>
                    <a:pt x="14828" y="37914"/>
                  </a:lnTo>
                  <a:lnTo>
                    <a:pt x="16757" y="36798"/>
                  </a:lnTo>
                  <a:lnTo>
                    <a:pt x="16204" y="35843"/>
                  </a:lnTo>
                  <a:close/>
                </a:path>
                <a:path w="48895" h="39370">
                  <a:moveTo>
                    <a:pt x="46530" y="18823"/>
                  </a:moveTo>
                  <a:lnTo>
                    <a:pt x="45439" y="19436"/>
                  </a:lnTo>
                  <a:lnTo>
                    <a:pt x="46165" y="20450"/>
                  </a:lnTo>
                  <a:lnTo>
                    <a:pt x="47623" y="20774"/>
                  </a:lnTo>
                  <a:lnTo>
                    <a:pt x="46530" y="18823"/>
                  </a:lnTo>
                  <a:close/>
                </a:path>
                <a:path w="48895" h="39370">
                  <a:moveTo>
                    <a:pt x="47756" y="18823"/>
                  </a:moveTo>
                  <a:lnTo>
                    <a:pt x="46530" y="18823"/>
                  </a:lnTo>
                  <a:lnTo>
                    <a:pt x="47623" y="20774"/>
                  </a:lnTo>
                  <a:lnTo>
                    <a:pt x="47923" y="19436"/>
                  </a:lnTo>
                  <a:lnTo>
                    <a:pt x="47988" y="19147"/>
                  </a:lnTo>
                  <a:lnTo>
                    <a:pt x="47756" y="18823"/>
                  </a:lnTo>
                  <a:close/>
                </a:path>
                <a:path w="48895" h="39370">
                  <a:moveTo>
                    <a:pt x="47988" y="19147"/>
                  </a:moveTo>
                  <a:lnTo>
                    <a:pt x="47760" y="20163"/>
                  </a:lnTo>
                  <a:lnTo>
                    <a:pt x="47696" y="20450"/>
                  </a:lnTo>
                  <a:lnTo>
                    <a:pt x="47623" y="20774"/>
                  </a:lnTo>
                  <a:lnTo>
                    <a:pt x="48712" y="20163"/>
                  </a:lnTo>
                  <a:lnTo>
                    <a:pt x="47988" y="19147"/>
                  </a:lnTo>
                  <a:close/>
                </a:path>
                <a:path w="48895" h="39370">
                  <a:moveTo>
                    <a:pt x="36731" y="3422"/>
                  </a:moveTo>
                  <a:lnTo>
                    <a:pt x="35364" y="4276"/>
                  </a:lnTo>
                  <a:lnTo>
                    <a:pt x="34851" y="4643"/>
                  </a:lnTo>
                  <a:lnTo>
                    <a:pt x="45439" y="19436"/>
                  </a:lnTo>
                  <a:lnTo>
                    <a:pt x="46530" y="18823"/>
                  </a:lnTo>
                  <a:lnTo>
                    <a:pt x="47756" y="18823"/>
                  </a:lnTo>
                  <a:lnTo>
                    <a:pt x="36731" y="3422"/>
                  </a:lnTo>
                  <a:close/>
                </a:path>
                <a:path w="48895" h="39370">
                  <a:moveTo>
                    <a:pt x="1051" y="11771"/>
                  </a:moveTo>
                  <a:lnTo>
                    <a:pt x="2058" y="13765"/>
                  </a:lnTo>
                  <a:lnTo>
                    <a:pt x="2924" y="13327"/>
                  </a:lnTo>
                  <a:lnTo>
                    <a:pt x="3166" y="13327"/>
                  </a:lnTo>
                  <a:lnTo>
                    <a:pt x="2574" y="12305"/>
                  </a:lnTo>
                  <a:lnTo>
                    <a:pt x="2833" y="12305"/>
                  </a:lnTo>
                  <a:lnTo>
                    <a:pt x="1051" y="11771"/>
                  </a:lnTo>
                  <a:close/>
                </a:path>
                <a:path w="48895" h="39370">
                  <a:moveTo>
                    <a:pt x="3166" y="13327"/>
                  </a:moveTo>
                  <a:lnTo>
                    <a:pt x="2924" y="13327"/>
                  </a:lnTo>
                  <a:lnTo>
                    <a:pt x="2058" y="13765"/>
                  </a:lnTo>
                  <a:lnTo>
                    <a:pt x="3419" y="13765"/>
                  </a:lnTo>
                  <a:lnTo>
                    <a:pt x="3166" y="13327"/>
                  </a:lnTo>
                  <a:close/>
                </a:path>
                <a:path w="48895" h="39370">
                  <a:moveTo>
                    <a:pt x="1051" y="11771"/>
                  </a:moveTo>
                  <a:lnTo>
                    <a:pt x="0" y="12305"/>
                  </a:lnTo>
                  <a:lnTo>
                    <a:pt x="590" y="13327"/>
                  </a:lnTo>
                  <a:lnTo>
                    <a:pt x="1051" y="11771"/>
                  </a:lnTo>
                  <a:close/>
                </a:path>
                <a:path w="48895" h="39370">
                  <a:moveTo>
                    <a:pt x="32292" y="0"/>
                  </a:moveTo>
                  <a:lnTo>
                    <a:pt x="24458" y="0"/>
                  </a:lnTo>
                  <a:lnTo>
                    <a:pt x="23727" y="287"/>
                  </a:lnTo>
                  <a:lnTo>
                    <a:pt x="22751" y="730"/>
                  </a:lnTo>
                  <a:lnTo>
                    <a:pt x="21815" y="1266"/>
                  </a:lnTo>
                  <a:lnTo>
                    <a:pt x="1051" y="11771"/>
                  </a:lnTo>
                  <a:lnTo>
                    <a:pt x="2833" y="12305"/>
                  </a:lnTo>
                  <a:lnTo>
                    <a:pt x="2574" y="12305"/>
                  </a:lnTo>
                  <a:lnTo>
                    <a:pt x="3166" y="13327"/>
                  </a:lnTo>
                  <a:lnTo>
                    <a:pt x="2924" y="13327"/>
                  </a:lnTo>
                  <a:lnTo>
                    <a:pt x="23270" y="3027"/>
                  </a:lnTo>
                  <a:lnTo>
                    <a:pt x="22137" y="1266"/>
                  </a:lnTo>
                  <a:lnTo>
                    <a:pt x="34743" y="1266"/>
                  </a:lnTo>
                  <a:lnTo>
                    <a:pt x="33974" y="730"/>
                  </a:lnTo>
                  <a:lnTo>
                    <a:pt x="33040" y="287"/>
                  </a:lnTo>
                  <a:lnTo>
                    <a:pt x="32292" y="0"/>
                  </a:lnTo>
                  <a:close/>
                </a:path>
                <a:path w="48895" h="39370">
                  <a:moveTo>
                    <a:pt x="35653" y="2051"/>
                  </a:moveTo>
                  <a:lnTo>
                    <a:pt x="31413" y="2051"/>
                  </a:lnTo>
                  <a:lnTo>
                    <a:pt x="31968" y="2264"/>
                  </a:lnTo>
                  <a:lnTo>
                    <a:pt x="32691" y="2613"/>
                  </a:lnTo>
                  <a:lnTo>
                    <a:pt x="34851" y="4643"/>
                  </a:lnTo>
                  <a:lnTo>
                    <a:pt x="35414" y="4276"/>
                  </a:lnTo>
                  <a:lnTo>
                    <a:pt x="36557" y="3422"/>
                  </a:lnTo>
                  <a:lnTo>
                    <a:pt x="36723" y="3422"/>
                  </a:lnTo>
                  <a:lnTo>
                    <a:pt x="36468" y="3027"/>
                  </a:lnTo>
                  <a:lnTo>
                    <a:pt x="36161" y="2613"/>
                  </a:lnTo>
                  <a:lnTo>
                    <a:pt x="35653" y="2051"/>
                  </a:lnTo>
                  <a:close/>
                </a:path>
                <a:path w="48895" h="39370">
                  <a:moveTo>
                    <a:pt x="36723" y="3422"/>
                  </a:moveTo>
                  <a:lnTo>
                    <a:pt x="36557" y="3422"/>
                  </a:lnTo>
                  <a:lnTo>
                    <a:pt x="36093" y="3754"/>
                  </a:lnTo>
                  <a:lnTo>
                    <a:pt x="36723" y="3422"/>
                  </a:lnTo>
                  <a:close/>
                </a:path>
                <a:path w="48895" h="39370">
                  <a:moveTo>
                    <a:pt x="34743" y="1266"/>
                  </a:moveTo>
                  <a:lnTo>
                    <a:pt x="22261" y="1266"/>
                  </a:lnTo>
                  <a:lnTo>
                    <a:pt x="23165" y="2865"/>
                  </a:lnTo>
                  <a:lnTo>
                    <a:pt x="23270" y="3027"/>
                  </a:lnTo>
                  <a:lnTo>
                    <a:pt x="24014" y="2613"/>
                  </a:lnTo>
                  <a:lnTo>
                    <a:pt x="24698" y="2264"/>
                  </a:lnTo>
                  <a:lnTo>
                    <a:pt x="25396" y="2051"/>
                  </a:lnTo>
                  <a:lnTo>
                    <a:pt x="35677" y="2051"/>
                  </a:lnTo>
                  <a:lnTo>
                    <a:pt x="35132" y="1569"/>
                  </a:lnTo>
                  <a:lnTo>
                    <a:pt x="34743" y="126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96213" y="9700300"/>
              <a:ext cx="45720" cy="38100"/>
            </a:xfrm>
            <a:custGeom>
              <a:avLst/>
              <a:gdLst/>
              <a:ahLst/>
              <a:cxnLst/>
              <a:rect l="l" t="t" r="r" b="b"/>
              <a:pathLst>
                <a:path w="45720" h="38100">
                  <a:moveTo>
                    <a:pt x="25406" y="0"/>
                  </a:moveTo>
                  <a:lnTo>
                    <a:pt x="21111" y="2750"/>
                  </a:lnTo>
                  <a:lnTo>
                    <a:pt x="0" y="13431"/>
                  </a:lnTo>
                  <a:lnTo>
                    <a:pt x="14239" y="38019"/>
                  </a:lnTo>
                  <a:lnTo>
                    <a:pt x="45523" y="20462"/>
                  </a:lnTo>
                  <a:lnTo>
                    <a:pt x="34207" y="4654"/>
                  </a:lnTo>
                  <a:lnTo>
                    <a:pt x="31950" y="845"/>
                  </a:lnTo>
                  <a:lnTo>
                    <a:pt x="25406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231997" y="9719186"/>
              <a:ext cx="16510" cy="12700"/>
            </a:xfrm>
            <a:custGeom>
              <a:avLst/>
              <a:gdLst/>
              <a:ahLst/>
              <a:cxnLst/>
              <a:rect l="l" t="t" r="r" b="b"/>
              <a:pathLst>
                <a:path w="16509" h="12700">
                  <a:moveTo>
                    <a:pt x="1277" y="4982"/>
                  </a:moveTo>
                  <a:lnTo>
                    <a:pt x="0" y="5708"/>
                  </a:lnTo>
                  <a:lnTo>
                    <a:pt x="1205" y="6940"/>
                  </a:lnTo>
                  <a:lnTo>
                    <a:pt x="2288" y="8368"/>
                  </a:lnTo>
                  <a:lnTo>
                    <a:pt x="7729" y="12228"/>
                  </a:lnTo>
                  <a:lnTo>
                    <a:pt x="10535" y="12228"/>
                  </a:lnTo>
                  <a:lnTo>
                    <a:pt x="14763" y="10040"/>
                  </a:lnTo>
                  <a:lnTo>
                    <a:pt x="8203" y="10040"/>
                  </a:lnTo>
                  <a:lnTo>
                    <a:pt x="7106" y="9691"/>
                  </a:lnTo>
                  <a:lnTo>
                    <a:pt x="5792" y="8820"/>
                  </a:lnTo>
                  <a:lnTo>
                    <a:pt x="5287" y="8368"/>
                  </a:lnTo>
                  <a:lnTo>
                    <a:pt x="4370" y="7401"/>
                  </a:lnTo>
                  <a:lnTo>
                    <a:pt x="4009" y="6940"/>
                  </a:lnTo>
                  <a:lnTo>
                    <a:pt x="1009" y="6940"/>
                  </a:lnTo>
                  <a:lnTo>
                    <a:pt x="1098" y="6290"/>
                  </a:lnTo>
                  <a:lnTo>
                    <a:pt x="1178" y="5708"/>
                  </a:lnTo>
                  <a:lnTo>
                    <a:pt x="1277" y="4982"/>
                  </a:lnTo>
                  <a:close/>
                </a:path>
                <a:path w="16509" h="12700">
                  <a:moveTo>
                    <a:pt x="13271" y="8368"/>
                  </a:moveTo>
                  <a:lnTo>
                    <a:pt x="12723" y="8820"/>
                  </a:lnTo>
                  <a:lnTo>
                    <a:pt x="11567" y="9446"/>
                  </a:lnTo>
                  <a:lnTo>
                    <a:pt x="11019" y="9691"/>
                  </a:lnTo>
                  <a:lnTo>
                    <a:pt x="9987" y="10040"/>
                  </a:lnTo>
                  <a:lnTo>
                    <a:pt x="14763" y="10040"/>
                  </a:lnTo>
                  <a:lnTo>
                    <a:pt x="15478" y="9446"/>
                  </a:lnTo>
                  <a:lnTo>
                    <a:pt x="14039" y="9446"/>
                  </a:lnTo>
                  <a:lnTo>
                    <a:pt x="13271" y="8368"/>
                  </a:lnTo>
                  <a:close/>
                </a:path>
                <a:path w="16509" h="12700">
                  <a:moveTo>
                    <a:pt x="14053" y="7731"/>
                  </a:moveTo>
                  <a:lnTo>
                    <a:pt x="13271" y="8368"/>
                  </a:lnTo>
                  <a:lnTo>
                    <a:pt x="14039" y="9446"/>
                  </a:lnTo>
                  <a:lnTo>
                    <a:pt x="15555" y="9446"/>
                  </a:lnTo>
                  <a:lnTo>
                    <a:pt x="14053" y="7731"/>
                  </a:lnTo>
                  <a:close/>
                </a:path>
                <a:path w="16509" h="12700">
                  <a:moveTo>
                    <a:pt x="15563" y="7731"/>
                  </a:moveTo>
                  <a:lnTo>
                    <a:pt x="14053" y="7731"/>
                  </a:lnTo>
                  <a:lnTo>
                    <a:pt x="15555" y="9446"/>
                  </a:lnTo>
                  <a:lnTo>
                    <a:pt x="15646" y="8368"/>
                  </a:lnTo>
                  <a:lnTo>
                    <a:pt x="15699" y="7923"/>
                  </a:lnTo>
                  <a:lnTo>
                    <a:pt x="15563" y="7731"/>
                  </a:lnTo>
                  <a:close/>
                </a:path>
                <a:path w="16509" h="12700">
                  <a:moveTo>
                    <a:pt x="15699" y="7923"/>
                  </a:moveTo>
                  <a:lnTo>
                    <a:pt x="15593" y="8820"/>
                  </a:lnTo>
                  <a:lnTo>
                    <a:pt x="15518" y="9446"/>
                  </a:lnTo>
                  <a:lnTo>
                    <a:pt x="16195" y="8820"/>
                  </a:lnTo>
                  <a:lnTo>
                    <a:pt x="16336" y="8820"/>
                  </a:lnTo>
                  <a:lnTo>
                    <a:pt x="15699" y="7923"/>
                  </a:lnTo>
                  <a:close/>
                </a:path>
                <a:path w="16509" h="12700">
                  <a:moveTo>
                    <a:pt x="10641" y="820"/>
                  </a:moveTo>
                  <a:lnTo>
                    <a:pt x="10354" y="2115"/>
                  </a:lnTo>
                  <a:lnTo>
                    <a:pt x="10281" y="2440"/>
                  </a:lnTo>
                  <a:lnTo>
                    <a:pt x="9405" y="2938"/>
                  </a:lnTo>
                  <a:lnTo>
                    <a:pt x="13271" y="8368"/>
                  </a:lnTo>
                  <a:lnTo>
                    <a:pt x="14053" y="7731"/>
                  </a:lnTo>
                  <a:lnTo>
                    <a:pt x="15563" y="7731"/>
                  </a:lnTo>
                  <a:lnTo>
                    <a:pt x="10641" y="820"/>
                  </a:lnTo>
                  <a:close/>
                </a:path>
                <a:path w="16509" h="12700">
                  <a:moveTo>
                    <a:pt x="1379" y="5162"/>
                  </a:moveTo>
                  <a:lnTo>
                    <a:pt x="1205" y="5708"/>
                  </a:lnTo>
                  <a:lnTo>
                    <a:pt x="1084" y="6940"/>
                  </a:lnTo>
                  <a:lnTo>
                    <a:pt x="2387" y="6940"/>
                  </a:lnTo>
                  <a:lnTo>
                    <a:pt x="1379" y="5162"/>
                  </a:lnTo>
                  <a:close/>
                </a:path>
                <a:path w="16509" h="12700">
                  <a:moveTo>
                    <a:pt x="9179" y="496"/>
                  </a:moveTo>
                  <a:lnTo>
                    <a:pt x="1277" y="4982"/>
                  </a:lnTo>
                  <a:lnTo>
                    <a:pt x="2387" y="6940"/>
                  </a:lnTo>
                  <a:lnTo>
                    <a:pt x="2466" y="6290"/>
                  </a:lnTo>
                  <a:lnTo>
                    <a:pt x="2545" y="5708"/>
                  </a:lnTo>
                  <a:lnTo>
                    <a:pt x="2620" y="5162"/>
                  </a:lnTo>
                  <a:lnTo>
                    <a:pt x="5487" y="5162"/>
                  </a:lnTo>
                  <a:lnTo>
                    <a:pt x="9405" y="2938"/>
                  </a:lnTo>
                  <a:lnTo>
                    <a:pt x="8820" y="2115"/>
                  </a:lnTo>
                  <a:lnTo>
                    <a:pt x="10641" y="820"/>
                  </a:lnTo>
                  <a:lnTo>
                    <a:pt x="9179" y="496"/>
                  </a:lnTo>
                  <a:close/>
                </a:path>
                <a:path w="16509" h="12700">
                  <a:moveTo>
                    <a:pt x="2620" y="5162"/>
                  </a:moveTo>
                  <a:lnTo>
                    <a:pt x="2545" y="5708"/>
                  </a:lnTo>
                  <a:lnTo>
                    <a:pt x="2466" y="6290"/>
                  </a:lnTo>
                  <a:lnTo>
                    <a:pt x="2378" y="6940"/>
                  </a:lnTo>
                  <a:lnTo>
                    <a:pt x="3501" y="6290"/>
                  </a:lnTo>
                  <a:lnTo>
                    <a:pt x="2620" y="5162"/>
                  </a:lnTo>
                  <a:close/>
                </a:path>
                <a:path w="16509" h="12700">
                  <a:moveTo>
                    <a:pt x="3501" y="6290"/>
                  </a:moveTo>
                  <a:lnTo>
                    <a:pt x="2355" y="6940"/>
                  </a:lnTo>
                  <a:lnTo>
                    <a:pt x="4009" y="6940"/>
                  </a:lnTo>
                  <a:lnTo>
                    <a:pt x="3501" y="6290"/>
                  </a:lnTo>
                  <a:close/>
                </a:path>
                <a:path w="16509" h="12700">
                  <a:moveTo>
                    <a:pt x="5487" y="5162"/>
                  </a:moveTo>
                  <a:lnTo>
                    <a:pt x="2620" y="5162"/>
                  </a:lnTo>
                  <a:lnTo>
                    <a:pt x="3501" y="6290"/>
                  </a:lnTo>
                  <a:lnTo>
                    <a:pt x="5487" y="5162"/>
                  </a:lnTo>
                  <a:close/>
                </a:path>
                <a:path w="16509" h="12700">
                  <a:moveTo>
                    <a:pt x="10641" y="820"/>
                  </a:moveTo>
                  <a:lnTo>
                    <a:pt x="8820" y="2115"/>
                  </a:lnTo>
                  <a:lnTo>
                    <a:pt x="9405" y="2938"/>
                  </a:lnTo>
                  <a:lnTo>
                    <a:pt x="10281" y="2440"/>
                  </a:lnTo>
                  <a:lnTo>
                    <a:pt x="10641" y="820"/>
                  </a:lnTo>
                  <a:close/>
                </a:path>
                <a:path w="16509" h="12700">
                  <a:moveTo>
                    <a:pt x="10054" y="0"/>
                  </a:moveTo>
                  <a:lnTo>
                    <a:pt x="9179" y="496"/>
                  </a:lnTo>
                  <a:lnTo>
                    <a:pt x="10641" y="820"/>
                  </a:lnTo>
                  <a:lnTo>
                    <a:pt x="1005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233826" y="9720655"/>
              <a:ext cx="13335" cy="13970"/>
            </a:xfrm>
            <a:custGeom>
              <a:avLst/>
              <a:gdLst/>
              <a:ahLst/>
              <a:cxnLst/>
              <a:rect l="l" t="t" r="r" b="b"/>
              <a:pathLst>
                <a:path w="13334" h="13970">
                  <a:moveTo>
                    <a:pt x="7901" y="0"/>
                  </a:moveTo>
                  <a:lnTo>
                    <a:pt x="0" y="4485"/>
                  </a:lnTo>
                  <a:lnTo>
                    <a:pt x="1165" y="5652"/>
                  </a:lnTo>
                  <a:lnTo>
                    <a:pt x="5231" y="13860"/>
                  </a:lnTo>
                  <a:lnTo>
                    <a:pt x="12960" y="7103"/>
                  </a:lnTo>
                  <a:lnTo>
                    <a:pt x="7901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826121" y="9297289"/>
              <a:ext cx="464820" cy="431800"/>
            </a:xfrm>
            <a:custGeom>
              <a:avLst/>
              <a:gdLst/>
              <a:ahLst/>
              <a:cxnLst/>
              <a:rect l="l" t="t" r="r" b="b"/>
              <a:pathLst>
                <a:path w="464820" h="431800">
                  <a:moveTo>
                    <a:pt x="226771" y="8978"/>
                  </a:moveTo>
                  <a:lnTo>
                    <a:pt x="226174" y="8470"/>
                  </a:lnTo>
                  <a:lnTo>
                    <a:pt x="225945" y="8470"/>
                  </a:lnTo>
                  <a:lnTo>
                    <a:pt x="226771" y="8978"/>
                  </a:lnTo>
                  <a:close/>
                </a:path>
                <a:path w="464820" h="431800">
                  <a:moveTo>
                    <a:pt x="231711" y="16217"/>
                  </a:moveTo>
                  <a:lnTo>
                    <a:pt x="230009" y="14820"/>
                  </a:lnTo>
                  <a:lnTo>
                    <a:pt x="229412" y="14312"/>
                  </a:lnTo>
                  <a:lnTo>
                    <a:pt x="229336" y="14554"/>
                  </a:lnTo>
                  <a:lnTo>
                    <a:pt x="229336" y="15328"/>
                  </a:lnTo>
                  <a:lnTo>
                    <a:pt x="229209" y="15582"/>
                  </a:lnTo>
                  <a:lnTo>
                    <a:pt x="229336" y="15328"/>
                  </a:lnTo>
                  <a:lnTo>
                    <a:pt x="229336" y="14554"/>
                  </a:lnTo>
                  <a:lnTo>
                    <a:pt x="229247" y="14820"/>
                  </a:lnTo>
                  <a:lnTo>
                    <a:pt x="229323" y="14312"/>
                  </a:lnTo>
                  <a:lnTo>
                    <a:pt x="228536" y="13550"/>
                  </a:lnTo>
                  <a:lnTo>
                    <a:pt x="227368" y="12534"/>
                  </a:lnTo>
                  <a:lnTo>
                    <a:pt x="226326" y="11645"/>
                  </a:lnTo>
                  <a:lnTo>
                    <a:pt x="225882" y="11264"/>
                  </a:lnTo>
                  <a:lnTo>
                    <a:pt x="225336" y="10807"/>
                  </a:lnTo>
                  <a:lnTo>
                    <a:pt x="224828" y="10375"/>
                  </a:lnTo>
                  <a:lnTo>
                    <a:pt x="225577" y="10375"/>
                  </a:lnTo>
                  <a:lnTo>
                    <a:pt x="225958" y="9867"/>
                  </a:lnTo>
                  <a:lnTo>
                    <a:pt x="226491" y="8978"/>
                  </a:lnTo>
                  <a:lnTo>
                    <a:pt x="225577" y="8978"/>
                  </a:lnTo>
                  <a:lnTo>
                    <a:pt x="225920" y="8470"/>
                  </a:lnTo>
                  <a:lnTo>
                    <a:pt x="226009" y="8331"/>
                  </a:lnTo>
                  <a:lnTo>
                    <a:pt x="226174" y="8470"/>
                  </a:lnTo>
                  <a:lnTo>
                    <a:pt x="226860" y="8470"/>
                  </a:lnTo>
                  <a:lnTo>
                    <a:pt x="227088" y="8089"/>
                  </a:lnTo>
                  <a:lnTo>
                    <a:pt x="227457" y="7581"/>
                  </a:lnTo>
                  <a:lnTo>
                    <a:pt x="227672" y="7200"/>
                  </a:lnTo>
                  <a:lnTo>
                    <a:pt x="227990" y="6756"/>
                  </a:lnTo>
                  <a:lnTo>
                    <a:pt x="228168" y="6692"/>
                  </a:lnTo>
                  <a:lnTo>
                    <a:pt x="228041" y="6692"/>
                  </a:lnTo>
                  <a:lnTo>
                    <a:pt x="227444" y="6172"/>
                  </a:lnTo>
                  <a:lnTo>
                    <a:pt x="227609" y="6184"/>
                  </a:lnTo>
                  <a:lnTo>
                    <a:pt x="228028" y="6692"/>
                  </a:lnTo>
                  <a:lnTo>
                    <a:pt x="228117" y="6553"/>
                  </a:lnTo>
                  <a:lnTo>
                    <a:pt x="228244" y="6692"/>
                  </a:lnTo>
                  <a:lnTo>
                    <a:pt x="228142" y="6515"/>
                  </a:lnTo>
                  <a:lnTo>
                    <a:pt x="229425" y="4533"/>
                  </a:lnTo>
                  <a:lnTo>
                    <a:pt x="227863" y="5181"/>
                  </a:lnTo>
                  <a:lnTo>
                    <a:pt x="227863" y="6210"/>
                  </a:lnTo>
                  <a:lnTo>
                    <a:pt x="227482" y="5803"/>
                  </a:lnTo>
                  <a:lnTo>
                    <a:pt x="227863" y="6210"/>
                  </a:lnTo>
                  <a:lnTo>
                    <a:pt x="227863" y="5181"/>
                  </a:lnTo>
                  <a:lnTo>
                    <a:pt x="227558" y="5295"/>
                  </a:lnTo>
                  <a:lnTo>
                    <a:pt x="227457" y="6083"/>
                  </a:lnTo>
                  <a:lnTo>
                    <a:pt x="227037" y="5803"/>
                  </a:lnTo>
                  <a:lnTo>
                    <a:pt x="227266" y="6159"/>
                  </a:lnTo>
                  <a:lnTo>
                    <a:pt x="226999" y="5803"/>
                  </a:lnTo>
                  <a:lnTo>
                    <a:pt x="227457" y="6083"/>
                  </a:lnTo>
                  <a:lnTo>
                    <a:pt x="227457" y="5295"/>
                  </a:lnTo>
                  <a:lnTo>
                    <a:pt x="227164" y="5524"/>
                  </a:lnTo>
                  <a:lnTo>
                    <a:pt x="226834" y="5803"/>
                  </a:lnTo>
                  <a:lnTo>
                    <a:pt x="226491" y="5803"/>
                  </a:lnTo>
                  <a:lnTo>
                    <a:pt x="225361" y="6184"/>
                  </a:lnTo>
                  <a:lnTo>
                    <a:pt x="225183" y="6184"/>
                  </a:lnTo>
                  <a:lnTo>
                    <a:pt x="224421" y="6692"/>
                  </a:lnTo>
                  <a:lnTo>
                    <a:pt x="224269" y="6692"/>
                  </a:lnTo>
                  <a:lnTo>
                    <a:pt x="223456" y="6959"/>
                  </a:lnTo>
                  <a:lnTo>
                    <a:pt x="223850" y="6692"/>
                  </a:lnTo>
                  <a:lnTo>
                    <a:pt x="222948" y="6692"/>
                  </a:lnTo>
                  <a:lnTo>
                    <a:pt x="222948" y="14312"/>
                  </a:lnTo>
                  <a:lnTo>
                    <a:pt x="222605" y="14820"/>
                  </a:lnTo>
                  <a:lnTo>
                    <a:pt x="221792" y="14820"/>
                  </a:lnTo>
                  <a:lnTo>
                    <a:pt x="221970" y="14820"/>
                  </a:lnTo>
                  <a:lnTo>
                    <a:pt x="222948" y="14312"/>
                  </a:lnTo>
                  <a:lnTo>
                    <a:pt x="222948" y="6692"/>
                  </a:lnTo>
                  <a:lnTo>
                    <a:pt x="222542" y="6692"/>
                  </a:lnTo>
                  <a:lnTo>
                    <a:pt x="222542" y="7200"/>
                  </a:lnTo>
                  <a:lnTo>
                    <a:pt x="221957" y="7581"/>
                  </a:lnTo>
                  <a:lnTo>
                    <a:pt x="221538" y="7581"/>
                  </a:lnTo>
                  <a:lnTo>
                    <a:pt x="221119" y="7200"/>
                  </a:lnTo>
                  <a:lnTo>
                    <a:pt x="221119" y="16725"/>
                  </a:lnTo>
                  <a:lnTo>
                    <a:pt x="220853" y="16725"/>
                  </a:lnTo>
                  <a:lnTo>
                    <a:pt x="220586" y="16535"/>
                  </a:lnTo>
                  <a:lnTo>
                    <a:pt x="220675" y="16395"/>
                  </a:lnTo>
                  <a:lnTo>
                    <a:pt x="221119" y="16725"/>
                  </a:lnTo>
                  <a:lnTo>
                    <a:pt x="221119" y="7200"/>
                  </a:lnTo>
                  <a:lnTo>
                    <a:pt x="222542" y="7200"/>
                  </a:lnTo>
                  <a:lnTo>
                    <a:pt x="222542" y="6692"/>
                  </a:lnTo>
                  <a:lnTo>
                    <a:pt x="220560" y="6692"/>
                  </a:lnTo>
                  <a:lnTo>
                    <a:pt x="220002" y="6184"/>
                  </a:lnTo>
                  <a:lnTo>
                    <a:pt x="219760" y="5969"/>
                  </a:lnTo>
                  <a:lnTo>
                    <a:pt x="219760" y="17780"/>
                  </a:lnTo>
                  <a:lnTo>
                    <a:pt x="219710" y="18884"/>
                  </a:lnTo>
                  <a:lnTo>
                    <a:pt x="219024" y="18884"/>
                  </a:lnTo>
                  <a:lnTo>
                    <a:pt x="219710" y="18884"/>
                  </a:lnTo>
                  <a:lnTo>
                    <a:pt x="219659" y="18503"/>
                  </a:lnTo>
                  <a:lnTo>
                    <a:pt x="219583" y="18046"/>
                  </a:lnTo>
                  <a:lnTo>
                    <a:pt x="219760" y="17780"/>
                  </a:lnTo>
                  <a:lnTo>
                    <a:pt x="219760" y="5969"/>
                  </a:lnTo>
                  <a:lnTo>
                    <a:pt x="219583" y="5803"/>
                  </a:lnTo>
                  <a:lnTo>
                    <a:pt x="218033" y="4533"/>
                  </a:lnTo>
                  <a:lnTo>
                    <a:pt x="218059" y="5486"/>
                  </a:lnTo>
                  <a:lnTo>
                    <a:pt x="217932" y="5384"/>
                  </a:lnTo>
                  <a:lnTo>
                    <a:pt x="217893" y="4533"/>
                  </a:lnTo>
                  <a:lnTo>
                    <a:pt x="218033" y="4533"/>
                  </a:lnTo>
                  <a:lnTo>
                    <a:pt x="217551" y="4152"/>
                  </a:lnTo>
                  <a:lnTo>
                    <a:pt x="216077" y="2882"/>
                  </a:lnTo>
                  <a:lnTo>
                    <a:pt x="216242" y="4152"/>
                  </a:lnTo>
                  <a:lnTo>
                    <a:pt x="216331" y="4787"/>
                  </a:lnTo>
                  <a:lnTo>
                    <a:pt x="216433" y="5295"/>
                  </a:lnTo>
                  <a:lnTo>
                    <a:pt x="216573" y="5295"/>
                  </a:lnTo>
                  <a:lnTo>
                    <a:pt x="216725" y="5295"/>
                  </a:lnTo>
                  <a:lnTo>
                    <a:pt x="216992" y="5562"/>
                  </a:lnTo>
                  <a:lnTo>
                    <a:pt x="217208" y="5791"/>
                  </a:lnTo>
                  <a:lnTo>
                    <a:pt x="216458" y="5803"/>
                  </a:lnTo>
                  <a:lnTo>
                    <a:pt x="216573" y="6692"/>
                  </a:lnTo>
                  <a:lnTo>
                    <a:pt x="216662" y="7200"/>
                  </a:lnTo>
                  <a:lnTo>
                    <a:pt x="216763" y="8089"/>
                  </a:lnTo>
                  <a:lnTo>
                    <a:pt x="216877" y="8978"/>
                  </a:lnTo>
                  <a:lnTo>
                    <a:pt x="216941" y="9486"/>
                  </a:lnTo>
                  <a:lnTo>
                    <a:pt x="217297" y="9359"/>
                  </a:lnTo>
                  <a:lnTo>
                    <a:pt x="216941" y="9512"/>
                  </a:lnTo>
                  <a:lnTo>
                    <a:pt x="217004" y="9867"/>
                  </a:lnTo>
                  <a:lnTo>
                    <a:pt x="215963" y="9867"/>
                  </a:lnTo>
                  <a:lnTo>
                    <a:pt x="214477" y="10375"/>
                  </a:lnTo>
                  <a:lnTo>
                    <a:pt x="214058" y="10375"/>
                  </a:lnTo>
                  <a:lnTo>
                    <a:pt x="213144" y="11036"/>
                  </a:lnTo>
                  <a:lnTo>
                    <a:pt x="213144" y="11645"/>
                  </a:lnTo>
                  <a:lnTo>
                    <a:pt x="212852" y="11772"/>
                  </a:lnTo>
                  <a:lnTo>
                    <a:pt x="212064" y="11684"/>
                  </a:lnTo>
                  <a:lnTo>
                    <a:pt x="212064" y="13042"/>
                  </a:lnTo>
                  <a:lnTo>
                    <a:pt x="212013" y="12915"/>
                  </a:lnTo>
                  <a:lnTo>
                    <a:pt x="212064" y="13042"/>
                  </a:lnTo>
                  <a:lnTo>
                    <a:pt x="212064" y="11684"/>
                  </a:lnTo>
                  <a:lnTo>
                    <a:pt x="211861" y="11658"/>
                  </a:lnTo>
                  <a:lnTo>
                    <a:pt x="213144" y="11645"/>
                  </a:lnTo>
                  <a:lnTo>
                    <a:pt x="213144" y="11036"/>
                  </a:lnTo>
                  <a:lnTo>
                    <a:pt x="212826" y="11264"/>
                  </a:lnTo>
                  <a:lnTo>
                    <a:pt x="212610" y="11264"/>
                  </a:lnTo>
                  <a:lnTo>
                    <a:pt x="210908" y="11645"/>
                  </a:lnTo>
                  <a:lnTo>
                    <a:pt x="211162" y="11645"/>
                  </a:lnTo>
                  <a:lnTo>
                    <a:pt x="208915" y="12534"/>
                  </a:lnTo>
                  <a:lnTo>
                    <a:pt x="211607" y="13042"/>
                  </a:lnTo>
                  <a:lnTo>
                    <a:pt x="211531" y="12026"/>
                  </a:lnTo>
                  <a:lnTo>
                    <a:pt x="211493" y="11645"/>
                  </a:lnTo>
                  <a:lnTo>
                    <a:pt x="211607" y="13042"/>
                  </a:lnTo>
                  <a:lnTo>
                    <a:pt x="211213" y="13042"/>
                  </a:lnTo>
                  <a:lnTo>
                    <a:pt x="213626" y="13309"/>
                  </a:lnTo>
                  <a:lnTo>
                    <a:pt x="214845" y="13436"/>
                  </a:lnTo>
                  <a:lnTo>
                    <a:pt x="216027" y="13550"/>
                  </a:lnTo>
                  <a:lnTo>
                    <a:pt x="215633" y="13550"/>
                  </a:lnTo>
                  <a:lnTo>
                    <a:pt x="217538" y="13944"/>
                  </a:lnTo>
                  <a:lnTo>
                    <a:pt x="217487" y="13550"/>
                  </a:lnTo>
                  <a:lnTo>
                    <a:pt x="217614" y="13970"/>
                  </a:lnTo>
                  <a:lnTo>
                    <a:pt x="218084" y="14058"/>
                  </a:lnTo>
                  <a:lnTo>
                    <a:pt x="218325" y="14109"/>
                  </a:lnTo>
                  <a:lnTo>
                    <a:pt x="218338" y="14312"/>
                  </a:lnTo>
                  <a:lnTo>
                    <a:pt x="218059" y="14312"/>
                  </a:lnTo>
                  <a:lnTo>
                    <a:pt x="217627" y="14312"/>
                  </a:lnTo>
                  <a:lnTo>
                    <a:pt x="217652" y="14820"/>
                  </a:lnTo>
                  <a:lnTo>
                    <a:pt x="217754" y="15582"/>
                  </a:lnTo>
                  <a:lnTo>
                    <a:pt x="217868" y="16344"/>
                  </a:lnTo>
                  <a:lnTo>
                    <a:pt x="217995" y="17360"/>
                  </a:lnTo>
                  <a:lnTo>
                    <a:pt x="218109" y="18249"/>
                  </a:lnTo>
                  <a:lnTo>
                    <a:pt x="218135" y="18503"/>
                  </a:lnTo>
                  <a:lnTo>
                    <a:pt x="217665" y="18503"/>
                  </a:lnTo>
                  <a:lnTo>
                    <a:pt x="218147" y="18605"/>
                  </a:lnTo>
                  <a:lnTo>
                    <a:pt x="218935" y="18757"/>
                  </a:lnTo>
                  <a:lnTo>
                    <a:pt x="218960" y="18884"/>
                  </a:lnTo>
                  <a:lnTo>
                    <a:pt x="218198" y="18884"/>
                  </a:lnTo>
                  <a:lnTo>
                    <a:pt x="218236" y="19138"/>
                  </a:lnTo>
                  <a:lnTo>
                    <a:pt x="218503" y="21043"/>
                  </a:lnTo>
                  <a:lnTo>
                    <a:pt x="219595" y="19392"/>
                  </a:lnTo>
                  <a:lnTo>
                    <a:pt x="219925" y="18884"/>
                  </a:lnTo>
                  <a:lnTo>
                    <a:pt x="220230" y="18503"/>
                  </a:lnTo>
                  <a:lnTo>
                    <a:pt x="220370" y="18249"/>
                  </a:lnTo>
                  <a:lnTo>
                    <a:pt x="220548" y="17995"/>
                  </a:lnTo>
                  <a:lnTo>
                    <a:pt x="221183" y="16979"/>
                  </a:lnTo>
                  <a:lnTo>
                    <a:pt x="221284" y="16852"/>
                  </a:lnTo>
                  <a:lnTo>
                    <a:pt x="221386" y="16725"/>
                  </a:lnTo>
                  <a:lnTo>
                    <a:pt x="221640" y="16344"/>
                  </a:lnTo>
                  <a:lnTo>
                    <a:pt x="221716" y="16217"/>
                  </a:lnTo>
                  <a:lnTo>
                    <a:pt x="222123" y="15582"/>
                  </a:lnTo>
                  <a:lnTo>
                    <a:pt x="227355" y="15582"/>
                  </a:lnTo>
                  <a:lnTo>
                    <a:pt x="231711" y="16217"/>
                  </a:lnTo>
                  <a:close/>
                </a:path>
                <a:path w="464820" h="431800">
                  <a:moveTo>
                    <a:pt x="257086" y="18783"/>
                  </a:moveTo>
                  <a:lnTo>
                    <a:pt x="256540" y="17335"/>
                  </a:lnTo>
                  <a:lnTo>
                    <a:pt x="256552" y="15633"/>
                  </a:lnTo>
                  <a:lnTo>
                    <a:pt x="256286" y="14617"/>
                  </a:lnTo>
                  <a:lnTo>
                    <a:pt x="255943" y="13589"/>
                  </a:lnTo>
                  <a:lnTo>
                    <a:pt x="255257" y="11950"/>
                  </a:lnTo>
                  <a:lnTo>
                    <a:pt x="255155" y="11684"/>
                  </a:lnTo>
                  <a:lnTo>
                    <a:pt x="254685" y="10795"/>
                  </a:lnTo>
                  <a:lnTo>
                    <a:pt x="253974" y="9664"/>
                  </a:lnTo>
                  <a:lnTo>
                    <a:pt x="253466" y="8966"/>
                  </a:lnTo>
                  <a:lnTo>
                    <a:pt x="252691" y="7886"/>
                  </a:lnTo>
                  <a:lnTo>
                    <a:pt x="252018" y="7112"/>
                  </a:lnTo>
                  <a:lnTo>
                    <a:pt x="251053" y="6108"/>
                  </a:lnTo>
                  <a:lnTo>
                    <a:pt x="250139" y="5334"/>
                  </a:lnTo>
                  <a:lnTo>
                    <a:pt x="249669" y="4826"/>
                  </a:lnTo>
                  <a:lnTo>
                    <a:pt x="249491" y="4749"/>
                  </a:lnTo>
                  <a:lnTo>
                    <a:pt x="248462" y="3937"/>
                  </a:lnTo>
                  <a:lnTo>
                    <a:pt x="248259" y="3822"/>
                  </a:lnTo>
                  <a:lnTo>
                    <a:pt x="248259" y="16586"/>
                  </a:lnTo>
                  <a:lnTo>
                    <a:pt x="247878" y="21297"/>
                  </a:lnTo>
                  <a:lnTo>
                    <a:pt x="247662" y="21653"/>
                  </a:lnTo>
                  <a:lnTo>
                    <a:pt x="247586" y="14617"/>
                  </a:lnTo>
                  <a:lnTo>
                    <a:pt x="248259" y="16586"/>
                  </a:lnTo>
                  <a:lnTo>
                    <a:pt x="248259" y="3822"/>
                  </a:lnTo>
                  <a:lnTo>
                    <a:pt x="247561" y="3429"/>
                  </a:lnTo>
                  <a:lnTo>
                    <a:pt x="246430" y="2667"/>
                  </a:lnTo>
                  <a:lnTo>
                    <a:pt x="245618" y="2286"/>
                  </a:lnTo>
                  <a:lnTo>
                    <a:pt x="244614" y="1778"/>
                  </a:lnTo>
                  <a:lnTo>
                    <a:pt x="244360" y="1778"/>
                  </a:lnTo>
                  <a:lnTo>
                    <a:pt x="242455" y="889"/>
                  </a:lnTo>
                  <a:lnTo>
                    <a:pt x="238569" y="0"/>
                  </a:lnTo>
                  <a:lnTo>
                    <a:pt x="235750" y="0"/>
                  </a:lnTo>
                  <a:lnTo>
                    <a:pt x="230212" y="0"/>
                  </a:lnTo>
                  <a:lnTo>
                    <a:pt x="228587" y="381"/>
                  </a:lnTo>
                  <a:lnTo>
                    <a:pt x="228320" y="381"/>
                  </a:lnTo>
                  <a:lnTo>
                    <a:pt x="227685" y="660"/>
                  </a:lnTo>
                  <a:lnTo>
                    <a:pt x="227126" y="889"/>
                  </a:lnTo>
                  <a:lnTo>
                    <a:pt x="227203" y="1460"/>
                  </a:lnTo>
                  <a:lnTo>
                    <a:pt x="227266" y="1778"/>
                  </a:lnTo>
                  <a:lnTo>
                    <a:pt x="227355" y="2133"/>
                  </a:lnTo>
                  <a:lnTo>
                    <a:pt x="227901" y="2044"/>
                  </a:lnTo>
                  <a:lnTo>
                    <a:pt x="229425" y="1778"/>
                  </a:lnTo>
                  <a:lnTo>
                    <a:pt x="235280" y="1778"/>
                  </a:lnTo>
                  <a:lnTo>
                    <a:pt x="236397" y="2286"/>
                  </a:lnTo>
                  <a:lnTo>
                    <a:pt x="233362" y="2286"/>
                  </a:lnTo>
                  <a:lnTo>
                    <a:pt x="234327" y="2667"/>
                  </a:lnTo>
                  <a:lnTo>
                    <a:pt x="236969" y="3175"/>
                  </a:lnTo>
                  <a:lnTo>
                    <a:pt x="236334" y="3175"/>
                  </a:lnTo>
                  <a:lnTo>
                    <a:pt x="237718" y="3822"/>
                  </a:lnTo>
                  <a:lnTo>
                    <a:pt x="246151" y="12839"/>
                  </a:lnTo>
                  <a:lnTo>
                    <a:pt x="246075" y="22225"/>
                  </a:lnTo>
                  <a:lnTo>
                    <a:pt x="245579" y="23495"/>
                  </a:lnTo>
                  <a:lnTo>
                    <a:pt x="245491" y="23761"/>
                  </a:lnTo>
                  <a:lnTo>
                    <a:pt x="242150" y="28448"/>
                  </a:lnTo>
                  <a:lnTo>
                    <a:pt x="241655" y="28956"/>
                  </a:lnTo>
                  <a:lnTo>
                    <a:pt x="240842" y="28956"/>
                  </a:lnTo>
                  <a:lnTo>
                    <a:pt x="240842" y="29730"/>
                  </a:lnTo>
                  <a:lnTo>
                    <a:pt x="240106" y="30353"/>
                  </a:lnTo>
                  <a:lnTo>
                    <a:pt x="239356" y="30861"/>
                  </a:lnTo>
                  <a:lnTo>
                    <a:pt x="238747" y="31242"/>
                  </a:lnTo>
                  <a:lnTo>
                    <a:pt x="237820" y="31750"/>
                  </a:lnTo>
                  <a:lnTo>
                    <a:pt x="237007" y="32270"/>
                  </a:lnTo>
                  <a:lnTo>
                    <a:pt x="235737" y="32778"/>
                  </a:lnTo>
                  <a:lnTo>
                    <a:pt x="234022" y="33401"/>
                  </a:lnTo>
                  <a:lnTo>
                    <a:pt x="232702" y="33794"/>
                  </a:lnTo>
                  <a:lnTo>
                    <a:pt x="230530" y="33794"/>
                  </a:lnTo>
                  <a:lnTo>
                    <a:pt x="230530" y="35064"/>
                  </a:lnTo>
                  <a:lnTo>
                    <a:pt x="228409" y="35623"/>
                  </a:lnTo>
                  <a:lnTo>
                    <a:pt x="223888" y="35064"/>
                  </a:lnTo>
                  <a:lnTo>
                    <a:pt x="230530" y="35064"/>
                  </a:lnTo>
                  <a:lnTo>
                    <a:pt x="230530" y="33794"/>
                  </a:lnTo>
                  <a:lnTo>
                    <a:pt x="223367" y="33794"/>
                  </a:lnTo>
                  <a:lnTo>
                    <a:pt x="222084" y="33401"/>
                  </a:lnTo>
                  <a:lnTo>
                    <a:pt x="221830" y="33401"/>
                  </a:lnTo>
                  <a:lnTo>
                    <a:pt x="220014" y="32639"/>
                  </a:lnTo>
                  <a:lnTo>
                    <a:pt x="218897" y="32131"/>
                  </a:lnTo>
                  <a:lnTo>
                    <a:pt x="218363" y="31750"/>
                  </a:lnTo>
                  <a:lnTo>
                    <a:pt x="216916" y="30861"/>
                  </a:lnTo>
                  <a:lnTo>
                    <a:pt x="216230" y="30353"/>
                  </a:lnTo>
                  <a:lnTo>
                    <a:pt x="215468" y="29730"/>
                  </a:lnTo>
                  <a:lnTo>
                    <a:pt x="213944" y="29730"/>
                  </a:lnTo>
                  <a:lnTo>
                    <a:pt x="213741" y="29464"/>
                  </a:lnTo>
                  <a:lnTo>
                    <a:pt x="215163" y="29464"/>
                  </a:lnTo>
                  <a:lnTo>
                    <a:pt x="215468" y="29730"/>
                  </a:lnTo>
                  <a:lnTo>
                    <a:pt x="240842" y="29730"/>
                  </a:lnTo>
                  <a:lnTo>
                    <a:pt x="240842" y="28956"/>
                  </a:lnTo>
                  <a:lnTo>
                    <a:pt x="214744" y="28956"/>
                  </a:lnTo>
                  <a:lnTo>
                    <a:pt x="214071" y="28206"/>
                  </a:lnTo>
                  <a:lnTo>
                    <a:pt x="212102" y="24765"/>
                  </a:lnTo>
                  <a:lnTo>
                    <a:pt x="212191" y="25654"/>
                  </a:lnTo>
                  <a:lnTo>
                    <a:pt x="212140" y="25400"/>
                  </a:lnTo>
                  <a:lnTo>
                    <a:pt x="212064" y="25031"/>
                  </a:lnTo>
                  <a:lnTo>
                    <a:pt x="212001" y="24765"/>
                  </a:lnTo>
                  <a:lnTo>
                    <a:pt x="211505" y="24765"/>
                  </a:lnTo>
                  <a:lnTo>
                    <a:pt x="211277" y="24765"/>
                  </a:lnTo>
                  <a:lnTo>
                    <a:pt x="211099" y="24765"/>
                  </a:lnTo>
                  <a:lnTo>
                    <a:pt x="210515" y="24765"/>
                  </a:lnTo>
                  <a:lnTo>
                    <a:pt x="210540" y="25031"/>
                  </a:lnTo>
                  <a:lnTo>
                    <a:pt x="210705" y="25400"/>
                  </a:lnTo>
                  <a:lnTo>
                    <a:pt x="213715" y="32639"/>
                  </a:lnTo>
                  <a:lnTo>
                    <a:pt x="213804" y="32778"/>
                  </a:lnTo>
                  <a:lnTo>
                    <a:pt x="228269" y="41529"/>
                  </a:lnTo>
                  <a:lnTo>
                    <a:pt x="229882" y="41529"/>
                  </a:lnTo>
                  <a:lnTo>
                    <a:pt x="233324" y="42125"/>
                  </a:lnTo>
                  <a:lnTo>
                    <a:pt x="235572" y="41529"/>
                  </a:lnTo>
                  <a:lnTo>
                    <a:pt x="238328" y="41529"/>
                  </a:lnTo>
                  <a:lnTo>
                    <a:pt x="239509" y="41275"/>
                  </a:lnTo>
                  <a:lnTo>
                    <a:pt x="250139" y="35560"/>
                  </a:lnTo>
                  <a:lnTo>
                    <a:pt x="250634" y="35217"/>
                  </a:lnTo>
                  <a:lnTo>
                    <a:pt x="250825" y="34886"/>
                  </a:lnTo>
                  <a:lnTo>
                    <a:pt x="251574" y="34175"/>
                  </a:lnTo>
                  <a:lnTo>
                    <a:pt x="253072" y="32270"/>
                  </a:lnTo>
                  <a:lnTo>
                    <a:pt x="253669" y="31381"/>
                  </a:lnTo>
                  <a:lnTo>
                    <a:pt x="254228" y="30492"/>
                  </a:lnTo>
                  <a:lnTo>
                    <a:pt x="254304" y="30353"/>
                  </a:lnTo>
                  <a:lnTo>
                    <a:pt x="255079" y="28956"/>
                  </a:lnTo>
                  <a:lnTo>
                    <a:pt x="255866" y="27178"/>
                  </a:lnTo>
                  <a:lnTo>
                    <a:pt x="256019" y="26670"/>
                  </a:lnTo>
                  <a:lnTo>
                    <a:pt x="256133" y="26289"/>
                  </a:lnTo>
                  <a:lnTo>
                    <a:pt x="256209" y="26047"/>
                  </a:lnTo>
                  <a:lnTo>
                    <a:pt x="256324" y="25654"/>
                  </a:lnTo>
                  <a:lnTo>
                    <a:pt x="256413" y="25400"/>
                  </a:lnTo>
                  <a:lnTo>
                    <a:pt x="256413" y="25171"/>
                  </a:lnTo>
                  <a:lnTo>
                    <a:pt x="256768" y="24561"/>
                  </a:lnTo>
                  <a:lnTo>
                    <a:pt x="257086" y="18783"/>
                  </a:lnTo>
                  <a:close/>
                </a:path>
                <a:path w="464820" h="431800">
                  <a:moveTo>
                    <a:pt x="464820" y="214249"/>
                  </a:moveTo>
                  <a:lnTo>
                    <a:pt x="452970" y="216789"/>
                  </a:lnTo>
                  <a:lnTo>
                    <a:pt x="444906" y="223139"/>
                  </a:lnTo>
                  <a:lnTo>
                    <a:pt x="438886" y="232029"/>
                  </a:lnTo>
                  <a:lnTo>
                    <a:pt x="433184" y="242189"/>
                  </a:lnTo>
                  <a:lnTo>
                    <a:pt x="435394" y="221869"/>
                  </a:lnTo>
                  <a:lnTo>
                    <a:pt x="435813" y="218059"/>
                  </a:lnTo>
                  <a:lnTo>
                    <a:pt x="450367" y="206629"/>
                  </a:lnTo>
                  <a:lnTo>
                    <a:pt x="452818" y="201549"/>
                  </a:lnTo>
                  <a:lnTo>
                    <a:pt x="454037" y="199009"/>
                  </a:lnTo>
                  <a:lnTo>
                    <a:pt x="455866" y="191389"/>
                  </a:lnTo>
                  <a:lnTo>
                    <a:pt x="456184" y="187579"/>
                  </a:lnTo>
                  <a:lnTo>
                    <a:pt x="456285" y="186309"/>
                  </a:lnTo>
                  <a:lnTo>
                    <a:pt x="456387" y="185039"/>
                  </a:lnTo>
                  <a:lnTo>
                    <a:pt x="456488" y="183769"/>
                  </a:lnTo>
                  <a:lnTo>
                    <a:pt x="456565" y="174879"/>
                  </a:lnTo>
                  <a:lnTo>
                    <a:pt x="448449" y="177419"/>
                  </a:lnTo>
                  <a:lnTo>
                    <a:pt x="442429" y="185039"/>
                  </a:lnTo>
                  <a:lnTo>
                    <a:pt x="438264" y="193929"/>
                  </a:lnTo>
                  <a:lnTo>
                    <a:pt x="435698" y="201549"/>
                  </a:lnTo>
                  <a:lnTo>
                    <a:pt x="433857" y="187579"/>
                  </a:lnTo>
                  <a:lnTo>
                    <a:pt x="433349" y="183769"/>
                  </a:lnTo>
                  <a:lnTo>
                    <a:pt x="433743" y="179959"/>
                  </a:lnTo>
                  <a:lnTo>
                    <a:pt x="439267" y="174879"/>
                  </a:lnTo>
                  <a:lnTo>
                    <a:pt x="443115" y="168529"/>
                  </a:lnTo>
                  <a:lnTo>
                    <a:pt x="445630" y="164719"/>
                  </a:lnTo>
                  <a:lnTo>
                    <a:pt x="447294" y="162179"/>
                  </a:lnTo>
                  <a:lnTo>
                    <a:pt x="448335" y="153289"/>
                  </a:lnTo>
                  <a:lnTo>
                    <a:pt x="448360" y="146939"/>
                  </a:lnTo>
                  <a:lnTo>
                    <a:pt x="447586" y="139319"/>
                  </a:lnTo>
                  <a:lnTo>
                    <a:pt x="446239" y="131699"/>
                  </a:lnTo>
                  <a:lnTo>
                    <a:pt x="437857" y="136779"/>
                  </a:lnTo>
                  <a:lnTo>
                    <a:pt x="432993" y="144399"/>
                  </a:lnTo>
                  <a:lnTo>
                    <a:pt x="430568" y="154559"/>
                  </a:lnTo>
                  <a:lnTo>
                    <a:pt x="429501" y="164719"/>
                  </a:lnTo>
                  <a:lnTo>
                    <a:pt x="426948" y="157099"/>
                  </a:lnTo>
                  <a:lnTo>
                    <a:pt x="424815" y="150749"/>
                  </a:lnTo>
                  <a:lnTo>
                    <a:pt x="422529" y="143129"/>
                  </a:lnTo>
                  <a:lnTo>
                    <a:pt x="429564" y="129159"/>
                  </a:lnTo>
                  <a:lnTo>
                    <a:pt x="430199" y="127889"/>
                  </a:lnTo>
                  <a:lnTo>
                    <a:pt x="433476" y="115189"/>
                  </a:lnTo>
                  <a:lnTo>
                    <a:pt x="432460" y="103759"/>
                  </a:lnTo>
                  <a:lnTo>
                    <a:pt x="432346" y="102489"/>
                  </a:lnTo>
                  <a:lnTo>
                    <a:pt x="432231" y="101219"/>
                  </a:lnTo>
                  <a:lnTo>
                    <a:pt x="426377" y="85979"/>
                  </a:lnTo>
                  <a:lnTo>
                    <a:pt x="422808" y="84709"/>
                  </a:lnTo>
                  <a:lnTo>
                    <a:pt x="418795" y="93599"/>
                  </a:lnTo>
                  <a:lnTo>
                    <a:pt x="417233" y="94869"/>
                  </a:lnTo>
                  <a:lnTo>
                    <a:pt x="415099" y="103759"/>
                  </a:lnTo>
                  <a:lnTo>
                    <a:pt x="414591" y="111379"/>
                  </a:lnTo>
                  <a:lnTo>
                    <a:pt x="414705" y="112649"/>
                  </a:lnTo>
                  <a:lnTo>
                    <a:pt x="414807" y="113919"/>
                  </a:lnTo>
                  <a:lnTo>
                    <a:pt x="414921" y="115189"/>
                  </a:lnTo>
                  <a:lnTo>
                    <a:pt x="415023" y="116459"/>
                  </a:lnTo>
                  <a:lnTo>
                    <a:pt x="415137" y="117729"/>
                  </a:lnTo>
                  <a:lnTo>
                    <a:pt x="415239" y="118999"/>
                  </a:lnTo>
                  <a:lnTo>
                    <a:pt x="416560" y="129159"/>
                  </a:lnTo>
                  <a:lnTo>
                    <a:pt x="413588" y="124079"/>
                  </a:lnTo>
                  <a:lnTo>
                    <a:pt x="403174" y="106299"/>
                  </a:lnTo>
                  <a:lnTo>
                    <a:pt x="404761" y="101219"/>
                  </a:lnTo>
                  <a:lnTo>
                    <a:pt x="406742" y="94869"/>
                  </a:lnTo>
                  <a:lnTo>
                    <a:pt x="407200" y="93599"/>
                  </a:lnTo>
                  <a:lnTo>
                    <a:pt x="408584" y="89789"/>
                  </a:lnTo>
                  <a:lnTo>
                    <a:pt x="408482" y="88519"/>
                  </a:lnTo>
                  <a:lnTo>
                    <a:pt x="408368" y="87249"/>
                  </a:lnTo>
                  <a:lnTo>
                    <a:pt x="408266" y="85979"/>
                  </a:lnTo>
                  <a:lnTo>
                    <a:pt x="408152" y="84709"/>
                  </a:lnTo>
                  <a:lnTo>
                    <a:pt x="408051" y="83439"/>
                  </a:lnTo>
                  <a:lnTo>
                    <a:pt x="407936" y="82169"/>
                  </a:lnTo>
                  <a:lnTo>
                    <a:pt x="407835" y="80899"/>
                  </a:lnTo>
                  <a:lnTo>
                    <a:pt x="405599" y="72009"/>
                  </a:lnTo>
                  <a:lnTo>
                    <a:pt x="401942" y="65659"/>
                  </a:lnTo>
                  <a:lnTo>
                    <a:pt x="396925" y="58039"/>
                  </a:lnTo>
                  <a:lnTo>
                    <a:pt x="393966" y="58039"/>
                  </a:lnTo>
                  <a:lnTo>
                    <a:pt x="390690" y="65659"/>
                  </a:lnTo>
                  <a:lnTo>
                    <a:pt x="389737" y="72009"/>
                  </a:lnTo>
                  <a:lnTo>
                    <a:pt x="389839" y="78359"/>
                  </a:lnTo>
                  <a:lnTo>
                    <a:pt x="389991" y="80899"/>
                  </a:lnTo>
                  <a:lnTo>
                    <a:pt x="391515" y="89789"/>
                  </a:lnTo>
                  <a:lnTo>
                    <a:pt x="377050" y="73279"/>
                  </a:lnTo>
                  <a:lnTo>
                    <a:pt x="373722" y="69469"/>
                  </a:lnTo>
                  <a:lnTo>
                    <a:pt x="372960" y="64389"/>
                  </a:lnTo>
                  <a:lnTo>
                    <a:pt x="372021" y="58039"/>
                  </a:lnTo>
                  <a:lnTo>
                    <a:pt x="368134" y="47879"/>
                  </a:lnTo>
                  <a:lnTo>
                    <a:pt x="361543" y="38989"/>
                  </a:lnTo>
                  <a:lnTo>
                    <a:pt x="351688" y="33909"/>
                  </a:lnTo>
                  <a:lnTo>
                    <a:pt x="351713" y="41529"/>
                  </a:lnTo>
                  <a:lnTo>
                    <a:pt x="352856" y="49149"/>
                  </a:lnTo>
                  <a:lnTo>
                    <a:pt x="355409" y="54229"/>
                  </a:lnTo>
                  <a:lnTo>
                    <a:pt x="359714" y="61849"/>
                  </a:lnTo>
                  <a:lnTo>
                    <a:pt x="359714" y="64389"/>
                  </a:lnTo>
                  <a:lnTo>
                    <a:pt x="358267" y="64389"/>
                  </a:lnTo>
                  <a:lnTo>
                    <a:pt x="350380" y="63119"/>
                  </a:lnTo>
                  <a:lnTo>
                    <a:pt x="342722" y="63119"/>
                  </a:lnTo>
                  <a:lnTo>
                    <a:pt x="335114" y="64389"/>
                  </a:lnTo>
                  <a:lnTo>
                    <a:pt x="327355" y="66929"/>
                  </a:lnTo>
                  <a:lnTo>
                    <a:pt x="327355" y="69469"/>
                  </a:lnTo>
                  <a:lnTo>
                    <a:pt x="336664" y="74549"/>
                  </a:lnTo>
                  <a:lnTo>
                    <a:pt x="345757" y="75819"/>
                  </a:lnTo>
                  <a:lnTo>
                    <a:pt x="355282" y="75819"/>
                  </a:lnTo>
                  <a:lnTo>
                    <a:pt x="365912" y="73279"/>
                  </a:lnTo>
                  <a:lnTo>
                    <a:pt x="367944" y="75819"/>
                  </a:lnTo>
                  <a:lnTo>
                    <a:pt x="370497" y="78359"/>
                  </a:lnTo>
                  <a:lnTo>
                    <a:pt x="375259" y="83439"/>
                  </a:lnTo>
                  <a:lnTo>
                    <a:pt x="383921" y="93599"/>
                  </a:lnTo>
                  <a:lnTo>
                    <a:pt x="383032" y="93599"/>
                  </a:lnTo>
                  <a:lnTo>
                    <a:pt x="374091" y="89789"/>
                  </a:lnTo>
                  <a:lnTo>
                    <a:pt x="364959" y="89789"/>
                  </a:lnTo>
                  <a:lnTo>
                    <a:pt x="346265" y="92329"/>
                  </a:lnTo>
                  <a:lnTo>
                    <a:pt x="346379" y="93599"/>
                  </a:lnTo>
                  <a:lnTo>
                    <a:pt x="346494" y="94869"/>
                  </a:lnTo>
                  <a:lnTo>
                    <a:pt x="356946" y="101219"/>
                  </a:lnTo>
                  <a:lnTo>
                    <a:pt x="367245" y="103759"/>
                  </a:lnTo>
                  <a:lnTo>
                    <a:pt x="378167" y="103759"/>
                  </a:lnTo>
                  <a:lnTo>
                    <a:pt x="390398" y="101219"/>
                  </a:lnTo>
                  <a:lnTo>
                    <a:pt x="394690" y="107569"/>
                  </a:lnTo>
                  <a:lnTo>
                    <a:pt x="397548" y="112649"/>
                  </a:lnTo>
                  <a:lnTo>
                    <a:pt x="400240" y="116459"/>
                  </a:lnTo>
                  <a:lnTo>
                    <a:pt x="404063" y="122809"/>
                  </a:lnTo>
                  <a:lnTo>
                    <a:pt x="403225" y="124079"/>
                  </a:lnTo>
                  <a:lnTo>
                    <a:pt x="394271" y="118999"/>
                  </a:lnTo>
                  <a:lnTo>
                    <a:pt x="385521" y="115189"/>
                  </a:lnTo>
                  <a:lnTo>
                    <a:pt x="376377" y="113919"/>
                  </a:lnTo>
                  <a:lnTo>
                    <a:pt x="366293" y="115189"/>
                  </a:lnTo>
                  <a:lnTo>
                    <a:pt x="366128" y="115189"/>
                  </a:lnTo>
                  <a:lnTo>
                    <a:pt x="393407" y="132969"/>
                  </a:lnTo>
                  <a:lnTo>
                    <a:pt x="409587" y="132969"/>
                  </a:lnTo>
                  <a:lnTo>
                    <a:pt x="414870" y="145669"/>
                  </a:lnTo>
                  <a:lnTo>
                    <a:pt x="417169" y="150749"/>
                  </a:lnTo>
                  <a:lnTo>
                    <a:pt x="418680" y="157099"/>
                  </a:lnTo>
                  <a:lnTo>
                    <a:pt x="409879" y="150749"/>
                  </a:lnTo>
                  <a:lnTo>
                    <a:pt x="400405" y="144399"/>
                  </a:lnTo>
                  <a:lnTo>
                    <a:pt x="390105" y="140589"/>
                  </a:lnTo>
                  <a:lnTo>
                    <a:pt x="378790" y="140589"/>
                  </a:lnTo>
                  <a:lnTo>
                    <a:pt x="382536" y="148209"/>
                  </a:lnTo>
                  <a:lnTo>
                    <a:pt x="389940" y="154559"/>
                  </a:lnTo>
                  <a:lnTo>
                    <a:pt x="398907" y="159639"/>
                  </a:lnTo>
                  <a:lnTo>
                    <a:pt x="407352" y="162179"/>
                  </a:lnTo>
                  <a:lnTo>
                    <a:pt x="419455" y="162179"/>
                  </a:lnTo>
                  <a:lnTo>
                    <a:pt x="420916" y="163449"/>
                  </a:lnTo>
                  <a:lnTo>
                    <a:pt x="425043" y="178689"/>
                  </a:lnTo>
                  <a:lnTo>
                    <a:pt x="425386" y="183769"/>
                  </a:lnTo>
                  <a:lnTo>
                    <a:pt x="425475" y="185039"/>
                  </a:lnTo>
                  <a:lnTo>
                    <a:pt x="425564" y="186309"/>
                  </a:lnTo>
                  <a:lnTo>
                    <a:pt x="425653" y="187579"/>
                  </a:lnTo>
                  <a:lnTo>
                    <a:pt x="417499" y="179959"/>
                  </a:lnTo>
                  <a:lnTo>
                    <a:pt x="409181" y="173609"/>
                  </a:lnTo>
                  <a:lnTo>
                    <a:pt x="399821" y="168529"/>
                  </a:lnTo>
                  <a:lnTo>
                    <a:pt x="388556" y="167259"/>
                  </a:lnTo>
                  <a:lnTo>
                    <a:pt x="388442" y="169799"/>
                  </a:lnTo>
                  <a:lnTo>
                    <a:pt x="395744" y="179959"/>
                  </a:lnTo>
                  <a:lnTo>
                    <a:pt x="404139" y="187579"/>
                  </a:lnTo>
                  <a:lnTo>
                    <a:pt x="414223" y="191389"/>
                  </a:lnTo>
                  <a:lnTo>
                    <a:pt x="426605" y="193929"/>
                  </a:lnTo>
                  <a:lnTo>
                    <a:pt x="428040" y="200279"/>
                  </a:lnTo>
                  <a:lnTo>
                    <a:pt x="428117" y="209169"/>
                  </a:lnTo>
                  <a:lnTo>
                    <a:pt x="427774" y="214249"/>
                  </a:lnTo>
                  <a:lnTo>
                    <a:pt x="427697" y="215519"/>
                  </a:lnTo>
                  <a:lnTo>
                    <a:pt x="427266" y="220599"/>
                  </a:lnTo>
                  <a:lnTo>
                    <a:pt x="427164" y="221869"/>
                  </a:lnTo>
                  <a:lnTo>
                    <a:pt x="420725" y="211709"/>
                  </a:lnTo>
                  <a:lnTo>
                    <a:pt x="413080" y="202819"/>
                  </a:lnTo>
                  <a:lnTo>
                    <a:pt x="403669" y="195199"/>
                  </a:lnTo>
                  <a:lnTo>
                    <a:pt x="391960" y="192659"/>
                  </a:lnTo>
                  <a:lnTo>
                    <a:pt x="396811" y="205359"/>
                  </a:lnTo>
                  <a:lnTo>
                    <a:pt x="403783" y="215519"/>
                  </a:lnTo>
                  <a:lnTo>
                    <a:pt x="413499" y="221869"/>
                  </a:lnTo>
                  <a:lnTo>
                    <a:pt x="426605" y="225679"/>
                  </a:lnTo>
                  <a:lnTo>
                    <a:pt x="426123" y="232029"/>
                  </a:lnTo>
                  <a:lnTo>
                    <a:pt x="426021" y="233299"/>
                  </a:lnTo>
                  <a:lnTo>
                    <a:pt x="425005" y="239649"/>
                  </a:lnTo>
                  <a:lnTo>
                    <a:pt x="423621" y="247269"/>
                  </a:lnTo>
                  <a:lnTo>
                    <a:pt x="421970" y="253619"/>
                  </a:lnTo>
                  <a:lnTo>
                    <a:pt x="420801" y="253619"/>
                  </a:lnTo>
                  <a:lnTo>
                    <a:pt x="416674" y="244729"/>
                  </a:lnTo>
                  <a:lnTo>
                    <a:pt x="411111" y="234569"/>
                  </a:lnTo>
                  <a:lnTo>
                    <a:pt x="403682" y="225679"/>
                  </a:lnTo>
                  <a:lnTo>
                    <a:pt x="393966" y="223139"/>
                  </a:lnTo>
                  <a:lnTo>
                    <a:pt x="395427" y="234569"/>
                  </a:lnTo>
                  <a:lnTo>
                    <a:pt x="400545" y="245999"/>
                  </a:lnTo>
                  <a:lnTo>
                    <a:pt x="408787" y="253619"/>
                  </a:lnTo>
                  <a:lnTo>
                    <a:pt x="419633" y="259969"/>
                  </a:lnTo>
                  <a:lnTo>
                    <a:pt x="417207" y="267589"/>
                  </a:lnTo>
                  <a:lnTo>
                    <a:pt x="414324" y="273939"/>
                  </a:lnTo>
                  <a:lnTo>
                    <a:pt x="411137" y="281559"/>
                  </a:lnTo>
                  <a:lnTo>
                    <a:pt x="407809" y="287909"/>
                  </a:lnTo>
                  <a:lnTo>
                    <a:pt x="406565" y="277749"/>
                  </a:lnTo>
                  <a:lnTo>
                    <a:pt x="404253" y="266319"/>
                  </a:lnTo>
                  <a:lnTo>
                    <a:pt x="399567" y="256159"/>
                  </a:lnTo>
                  <a:lnTo>
                    <a:pt x="391185" y="249809"/>
                  </a:lnTo>
                  <a:lnTo>
                    <a:pt x="389483" y="262509"/>
                  </a:lnTo>
                  <a:lnTo>
                    <a:pt x="390791" y="273939"/>
                  </a:lnTo>
                  <a:lnTo>
                    <a:pt x="395757" y="285369"/>
                  </a:lnTo>
                  <a:lnTo>
                    <a:pt x="405015" y="292989"/>
                  </a:lnTo>
                  <a:lnTo>
                    <a:pt x="402856" y="296799"/>
                  </a:lnTo>
                  <a:lnTo>
                    <a:pt x="400507" y="300609"/>
                  </a:lnTo>
                  <a:lnTo>
                    <a:pt x="396481" y="306959"/>
                  </a:lnTo>
                  <a:lnTo>
                    <a:pt x="389343" y="317119"/>
                  </a:lnTo>
                  <a:lnTo>
                    <a:pt x="389382" y="296799"/>
                  </a:lnTo>
                  <a:lnTo>
                    <a:pt x="387464" y="287909"/>
                  </a:lnTo>
                  <a:lnTo>
                    <a:pt x="382981" y="279019"/>
                  </a:lnTo>
                  <a:lnTo>
                    <a:pt x="379577" y="279019"/>
                  </a:lnTo>
                  <a:lnTo>
                    <a:pt x="376123" y="290449"/>
                  </a:lnTo>
                  <a:lnTo>
                    <a:pt x="375539" y="300609"/>
                  </a:lnTo>
                  <a:lnTo>
                    <a:pt x="375462" y="301879"/>
                  </a:lnTo>
                  <a:lnTo>
                    <a:pt x="378079" y="312039"/>
                  </a:lnTo>
                  <a:lnTo>
                    <a:pt x="384479" y="323469"/>
                  </a:lnTo>
                  <a:lnTo>
                    <a:pt x="373773" y="334899"/>
                  </a:lnTo>
                  <a:lnTo>
                    <a:pt x="368414" y="341249"/>
                  </a:lnTo>
                  <a:lnTo>
                    <a:pt x="368541" y="338709"/>
                  </a:lnTo>
                  <a:lnTo>
                    <a:pt x="368668" y="336169"/>
                  </a:lnTo>
                  <a:lnTo>
                    <a:pt x="368719" y="334899"/>
                  </a:lnTo>
                  <a:lnTo>
                    <a:pt x="368808" y="313309"/>
                  </a:lnTo>
                  <a:lnTo>
                    <a:pt x="364350" y="304419"/>
                  </a:lnTo>
                  <a:lnTo>
                    <a:pt x="362229" y="304419"/>
                  </a:lnTo>
                  <a:lnTo>
                    <a:pt x="357327" y="314579"/>
                  </a:lnTo>
                  <a:lnTo>
                    <a:pt x="355066" y="326009"/>
                  </a:lnTo>
                  <a:lnTo>
                    <a:pt x="355917" y="334899"/>
                  </a:lnTo>
                  <a:lnTo>
                    <a:pt x="356044" y="336169"/>
                  </a:lnTo>
                  <a:lnTo>
                    <a:pt x="356158" y="337439"/>
                  </a:lnTo>
                  <a:lnTo>
                    <a:pt x="361327" y="347599"/>
                  </a:lnTo>
                  <a:lnTo>
                    <a:pt x="357860" y="350139"/>
                  </a:lnTo>
                  <a:lnTo>
                    <a:pt x="354228" y="352679"/>
                  </a:lnTo>
                  <a:lnTo>
                    <a:pt x="348221" y="357759"/>
                  </a:lnTo>
                  <a:lnTo>
                    <a:pt x="337629" y="365379"/>
                  </a:lnTo>
                  <a:lnTo>
                    <a:pt x="337235" y="365379"/>
                  </a:lnTo>
                  <a:lnTo>
                    <a:pt x="340804" y="360299"/>
                  </a:lnTo>
                  <a:lnTo>
                    <a:pt x="342646" y="357759"/>
                  </a:lnTo>
                  <a:lnTo>
                    <a:pt x="343954" y="350139"/>
                  </a:lnTo>
                  <a:lnTo>
                    <a:pt x="344004" y="336169"/>
                  </a:lnTo>
                  <a:lnTo>
                    <a:pt x="343154" y="328549"/>
                  </a:lnTo>
                  <a:lnTo>
                    <a:pt x="336956" y="329819"/>
                  </a:lnTo>
                  <a:lnTo>
                    <a:pt x="331711" y="337439"/>
                  </a:lnTo>
                  <a:lnTo>
                    <a:pt x="328752" y="342519"/>
                  </a:lnTo>
                  <a:lnTo>
                    <a:pt x="327812" y="350139"/>
                  </a:lnTo>
                  <a:lnTo>
                    <a:pt x="327723" y="351421"/>
                  </a:lnTo>
                  <a:lnTo>
                    <a:pt x="327634" y="352679"/>
                  </a:lnTo>
                  <a:lnTo>
                    <a:pt x="327533" y="353949"/>
                  </a:lnTo>
                  <a:lnTo>
                    <a:pt x="327444" y="355219"/>
                  </a:lnTo>
                  <a:lnTo>
                    <a:pt x="327355" y="356489"/>
                  </a:lnTo>
                  <a:lnTo>
                    <a:pt x="327266" y="357759"/>
                  </a:lnTo>
                  <a:lnTo>
                    <a:pt x="327164" y="360299"/>
                  </a:lnTo>
                  <a:lnTo>
                    <a:pt x="327075" y="362839"/>
                  </a:lnTo>
                  <a:lnTo>
                    <a:pt x="326986" y="365379"/>
                  </a:lnTo>
                  <a:lnTo>
                    <a:pt x="326859" y="372999"/>
                  </a:lnTo>
                  <a:lnTo>
                    <a:pt x="321500" y="375539"/>
                  </a:lnTo>
                  <a:lnTo>
                    <a:pt x="315112" y="379349"/>
                  </a:lnTo>
                  <a:lnTo>
                    <a:pt x="308635" y="381889"/>
                  </a:lnTo>
                  <a:lnTo>
                    <a:pt x="303034" y="383159"/>
                  </a:lnTo>
                  <a:lnTo>
                    <a:pt x="310451" y="375539"/>
                  </a:lnTo>
                  <a:lnTo>
                    <a:pt x="314706" y="367919"/>
                  </a:lnTo>
                  <a:lnTo>
                    <a:pt x="316636" y="359029"/>
                  </a:lnTo>
                  <a:lnTo>
                    <a:pt x="316738" y="356489"/>
                  </a:lnTo>
                  <a:lnTo>
                    <a:pt x="316839" y="353949"/>
                  </a:lnTo>
                  <a:lnTo>
                    <a:pt x="316941" y="351421"/>
                  </a:lnTo>
                  <a:lnTo>
                    <a:pt x="317042" y="348869"/>
                  </a:lnTo>
                  <a:lnTo>
                    <a:pt x="317093" y="347599"/>
                  </a:lnTo>
                  <a:lnTo>
                    <a:pt x="310908" y="346329"/>
                  </a:lnTo>
                  <a:lnTo>
                    <a:pt x="303822" y="355219"/>
                  </a:lnTo>
                  <a:lnTo>
                    <a:pt x="300240" y="359029"/>
                  </a:lnTo>
                  <a:lnTo>
                    <a:pt x="298221" y="366649"/>
                  </a:lnTo>
                  <a:lnTo>
                    <a:pt x="296456" y="372999"/>
                  </a:lnTo>
                  <a:lnTo>
                    <a:pt x="294995" y="380619"/>
                  </a:lnTo>
                  <a:lnTo>
                    <a:pt x="293890" y="388239"/>
                  </a:lnTo>
                  <a:lnTo>
                    <a:pt x="287820" y="390779"/>
                  </a:lnTo>
                  <a:lnTo>
                    <a:pt x="280670" y="393319"/>
                  </a:lnTo>
                  <a:lnTo>
                    <a:pt x="273304" y="394589"/>
                  </a:lnTo>
                  <a:lnTo>
                    <a:pt x="266611" y="394589"/>
                  </a:lnTo>
                  <a:lnTo>
                    <a:pt x="279882" y="386969"/>
                  </a:lnTo>
                  <a:lnTo>
                    <a:pt x="283108" y="380619"/>
                  </a:lnTo>
                  <a:lnTo>
                    <a:pt x="285902" y="375539"/>
                  </a:lnTo>
                  <a:lnTo>
                    <a:pt x="288201" y="369189"/>
                  </a:lnTo>
                  <a:lnTo>
                    <a:pt x="289979" y="361569"/>
                  </a:lnTo>
                  <a:lnTo>
                    <a:pt x="283210" y="362839"/>
                  </a:lnTo>
                  <a:lnTo>
                    <a:pt x="257454" y="395859"/>
                  </a:lnTo>
                  <a:lnTo>
                    <a:pt x="256336" y="397129"/>
                  </a:lnTo>
                  <a:lnTo>
                    <a:pt x="243128" y="399669"/>
                  </a:lnTo>
                  <a:lnTo>
                    <a:pt x="227698" y="400939"/>
                  </a:lnTo>
                  <a:lnTo>
                    <a:pt x="212178" y="399669"/>
                  </a:lnTo>
                  <a:lnTo>
                    <a:pt x="198716" y="395859"/>
                  </a:lnTo>
                  <a:lnTo>
                    <a:pt x="198208" y="394589"/>
                  </a:lnTo>
                  <a:lnTo>
                    <a:pt x="194119" y="384429"/>
                  </a:lnTo>
                  <a:lnTo>
                    <a:pt x="188455" y="372999"/>
                  </a:lnTo>
                  <a:lnTo>
                    <a:pt x="180251" y="365379"/>
                  </a:lnTo>
                  <a:lnTo>
                    <a:pt x="168033" y="361569"/>
                  </a:lnTo>
                  <a:lnTo>
                    <a:pt x="169659" y="367919"/>
                  </a:lnTo>
                  <a:lnTo>
                    <a:pt x="171615" y="374269"/>
                  </a:lnTo>
                  <a:lnTo>
                    <a:pt x="173990" y="380619"/>
                  </a:lnTo>
                  <a:lnTo>
                    <a:pt x="176898" y="386969"/>
                  </a:lnTo>
                  <a:lnTo>
                    <a:pt x="188734" y="394589"/>
                  </a:lnTo>
                  <a:lnTo>
                    <a:pt x="182562" y="393319"/>
                  </a:lnTo>
                  <a:lnTo>
                    <a:pt x="176060" y="392049"/>
                  </a:lnTo>
                  <a:lnTo>
                    <a:pt x="172872" y="390779"/>
                  </a:lnTo>
                  <a:lnTo>
                    <a:pt x="169672" y="389509"/>
                  </a:lnTo>
                  <a:lnTo>
                    <a:pt x="163855" y="386969"/>
                  </a:lnTo>
                  <a:lnTo>
                    <a:pt x="163449" y="384429"/>
                  </a:lnTo>
                  <a:lnTo>
                    <a:pt x="163258" y="383159"/>
                  </a:lnTo>
                  <a:lnTo>
                    <a:pt x="161861" y="374269"/>
                  </a:lnTo>
                  <a:lnTo>
                    <a:pt x="158762" y="362839"/>
                  </a:lnTo>
                  <a:lnTo>
                    <a:pt x="152666" y="352679"/>
                  </a:lnTo>
                  <a:lnTo>
                    <a:pt x="141706" y="346329"/>
                  </a:lnTo>
                  <a:lnTo>
                    <a:pt x="141795" y="348869"/>
                  </a:lnTo>
                  <a:lnTo>
                    <a:pt x="141897" y="351421"/>
                  </a:lnTo>
                  <a:lnTo>
                    <a:pt x="141986" y="353949"/>
                  </a:lnTo>
                  <a:lnTo>
                    <a:pt x="142113" y="355219"/>
                  </a:lnTo>
                  <a:lnTo>
                    <a:pt x="142240" y="356489"/>
                  </a:lnTo>
                  <a:lnTo>
                    <a:pt x="142354" y="357759"/>
                  </a:lnTo>
                  <a:lnTo>
                    <a:pt x="142481" y="359029"/>
                  </a:lnTo>
                  <a:lnTo>
                    <a:pt x="142608" y="360299"/>
                  </a:lnTo>
                  <a:lnTo>
                    <a:pt x="142722" y="361569"/>
                  </a:lnTo>
                  <a:lnTo>
                    <a:pt x="144208" y="367919"/>
                  </a:lnTo>
                  <a:lnTo>
                    <a:pt x="146723" y="375539"/>
                  </a:lnTo>
                  <a:lnTo>
                    <a:pt x="154419" y="383159"/>
                  </a:lnTo>
                  <a:lnTo>
                    <a:pt x="149288" y="383159"/>
                  </a:lnTo>
                  <a:lnTo>
                    <a:pt x="136956" y="374269"/>
                  </a:lnTo>
                  <a:lnTo>
                    <a:pt x="134531" y="372999"/>
                  </a:lnTo>
                  <a:lnTo>
                    <a:pt x="132105" y="371729"/>
                  </a:lnTo>
                  <a:lnTo>
                    <a:pt x="132156" y="364109"/>
                  </a:lnTo>
                  <a:lnTo>
                    <a:pt x="132067" y="359029"/>
                  </a:lnTo>
                  <a:lnTo>
                    <a:pt x="131965" y="357759"/>
                  </a:lnTo>
                  <a:lnTo>
                    <a:pt x="131851" y="356489"/>
                  </a:lnTo>
                  <a:lnTo>
                    <a:pt x="131749" y="355219"/>
                  </a:lnTo>
                  <a:lnTo>
                    <a:pt x="131635" y="353949"/>
                  </a:lnTo>
                  <a:lnTo>
                    <a:pt x="131521" y="352679"/>
                  </a:lnTo>
                  <a:lnTo>
                    <a:pt x="131419" y="351421"/>
                  </a:lnTo>
                  <a:lnTo>
                    <a:pt x="131305" y="350139"/>
                  </a:lnTo>
                  <a:lnTo>
                    <a:pt x="131203" y="348869"/>
                  </a:lnTo>
                  <a:lnTo>
                    <a:pt x="131089" y="347599"/>
                  </a:lnTo>
                  <a:lnTo>
                    <a:pt x="126707" y="336169"/>
                  </a:lnTo>
                  <a:lnTo>
                    <a:pt x="116928" y="328549"/>
                  </a:lnTo>
                  <a:lnTo>
                    <a:pt x="115951" y="336169"/>
                  </a:lnTo>
                  <a:lnTo>
                    <a:pt x="115620" y="341249"/>
                  </a:lnTo>
                  <a:lnTo>
                    <a:pt x="115709" y="348869"/>
                  </a:lnTo>
                  <a:lnTo>
                    <a:pt x="116484" y="355219"/>
                  </a:lnTo>
                  <a:lnTo>
                    <a:pt x="118160" y="359029"/>
                  </a:lnTo>
                  <a:lnTo>
                    <a:pt x="121056" y="362839"/>
                  </a:lnTo>
                  <a:lnTo>
                    <a:pt x="121056" y="364109"/>
                  </a:lnTo>
                  <a:lnTo>
                    <a:pt x="119265" y="362839"/>
                  </a:lnTo>
                  <a:lnTo>
                    <a:pt x="115671" y="360299"/>
                  </a:lnTo>
                  <a:lnTo>
                    <a:pt x="110451" y="356489"/>
                  </a:lnTo>
                  <a:lnTo>
                    <a:pt x="105346" y="351421"/>
                  </a:lnTo>
                  <a:lnTo>
                    <a:pt x="100304" y="347599"/>
                  </a:lnTo>
                  <a:lnTo>
                    <a:pt x="100304" y="346329"/>
                  </a:lnTo>
                  <a:lnTo>
                    <a:pt x="102831" y="341249"/>
                  </a:lnTo>
                  <a:lnTo>
                    <a:pt x="104101" y="338709"/>
                  </a:lnTo>
                  <a:lnTo>
                    <a:pt x="105308" y="329819"/>
                  </a:lnTo>
                  <a:lnTo>
                    <a:pt x="105244" y="328549"/>
                  </a:lnTo>
                  <a:lnTo>
                    <a:pt x="105168" y="327279"/>
                  </a:lnTo>
                  <a:lnTo>
                    <a:pt x="105092" y="326009"/>
                  </a:lnTo>
                  <a:lnTo>
                    <a:pt x="105029" y="324739"/>
                  </a:lnTo>
                  <a:lnTo>
                    <a:pt x="104952" y="323469"/>
                  </a:lnTo>
                  <a:lnTo>
                    <a:pt x="104889" y="322199"/>
                  </a:lnTo>
                  <a:lnTo>
                    <a:pt x="104813" y="320929"/>
                  </a:lnTo>
                  <a:lnTo>
                    <a:pt x="102577" y="312039"/>
                  </a:lnTo>
                  <a:lnTo>
                    <a:pt x="98577" y="304419"/>
                  </a:lnTo>
                  <a:lnTo>
                    <a:pt x="96685" y="304419"/>
                  </a:lnTo>
                  <a:lnTo>
                    <a:pt x="92837" y="313309"/>
                  </a:lnTo>
                  <a:lnTo>
                    <a:pt x="91554" y="322199"/>
                  </a:lnTo>
                  <a:lnTo>
                    <a:pt x="91605" y="323469"/>
                  </a:lnTo>
                  <a:lnTo>
                    <a:pt x="91694" y="326009"/>
                  </a:lnTo>
                  <a:lnTo>
                    <a:pt x="91782" y="328549"/>
                  </a:lnTo>
                  <a:lnTo>
                    <a:pt x="91871" y="331089"/>
                  </a:lnTo>
                  <a:lnTo>
                    <a:pt x="92837" y="341249"/>
                  </a:lnTo>
                  <a:lnTo>
                    <a:pt x="90792" y="338709"/>
                  </a:lnTo>
                  <a:lnTo>
                    <a:pt x="89763" y="337439"/>
                  </a:lnTo>
                  <a:lnTo>
                    <a:pt x="77825" y="326009"/>
                  </a:lnTo>
                  <a:lnTo>
                    <a:pt x="77825" y="322199"/>
                  </a:lnTo>
                  <a:lnTo>
                    <a:pt x="81076" y="317119"/>
                  </a:lnTo>
                  <a:lnTo>
                    <a:pt x="84328" y="312039"/>
                  </a:lnTo>
                  <a:lnTo>
                    <a:pt x="86385" y="301879"/>
                  </a:lnTo>
                  <a:lnTo>
                    <a:pt x="85699" y="294259"/>
                  </a:lnTo>
                  <a:lnTo>
                    <a:pt x="85572" y="292989"/>
                  </a:lnTo>
                  <a:lnTo>
                    <a:pt x="85458" y="291719"/>
                  </a:lnTo>
                  <a:lnTo>
                    <a:pt x="85344" y="290449"/>
                  </a:lnTo>
                  <a:lnTo>
                    <a:pt x="85229" y="289179"/>
                  </a:lnTo>
                  <a:lnTo>
                    <a:pt x="82067" y="279019"/>
                  </a:lnTo>
                  <a:lnTo>
                    <a:pt x="79387" y="279019"/>
                  </a:lnTo>
                  <a:lnTo>
                    <a:pt x="74980" y="287909"/>
                  </a:lnTo>
                  <a:lnTo>
                    <a:pt x="73050" y="296799"/>
                  </a:lnTo>
                  <a:lnTo>
                    <a:pt x="73025" y="317119"/>
                  </a:lnTo>
                  <a:lnTo>
                    <a:pt x="71170" y="314579"/>
                  </a:lnTo>
                  <a:lnTo>
                    <a:pt x="69024" y="312039"/>
                  </a:lnTo>
                  <a:lnTo>
                    <a:pt x="65214" y="305689"/>
                  </a:lnTo>
                  <a:lnTo>
                    <a:pt x="58356" y="294259"/>
                  </a:lnTo>
                  <a:lnTo>
                    <a:pt x="65278" y="285369"/>
                  </a:lnTo>
                  <a:lnTo>
                    <a:pt x="66268" y="284099"/>
                  </a:lnTo>
                  <a:lnTo>
                    <a:pt x="70408" y="273939"/>
                  </a:lnTo>
                  <a:lnTo>
                    <a:pt x="70904" y="268859"/>
                  </a:lnTo>
                  <a:lnTo>
                    <a:pt x="71031" y="267589"/>
                  </a:lnTo>
                  <a:lnTo>
                    <a:pt x="71158" y="266319"/>
                  </a:lnTo>
                  <a:lnTo>
                    <a:pt x="71285" y="265049"/>
                  </a:lnTo>
                  <a:lnTo>
                    <a:pt x="71412" y="263779"/>
                  </a:lnTo>
                  <a:lnTo>
                    <a:pt x="71539" y="262509"/>
                  </a:lnTo>
                  <a:lnTo>
                    <a:pt x="70904" y="256159"/>
                  </a:lnTo>
                  <a:lnTo>
                    <a:pt x="70789" y="254889"/>
                  </a:lnTo>
                  <a:lnTo>
                    <a:pt x="70662" y="253619"/>
                  </a:lnTo>
                  <a:lnTo>
                    <a:pt x="70535" y="252349"/>
                  </a:lnTo>
                  <a:lnTo>
                    <a:pt x="54457" y="285369"/>
                  </a:lnTo>
                  <a:lnTo>
                    <a:pt x="51257" y="279019"/>
                  </a:lnTo>
                  <a:lnTo>
                    <a:pt x="48298" y="272669"/>
                  </a:lnTo>
                  <a:lnTo>
                    <a:pt x="47815" y="271399"/>
                  </a:lnTo>
                  <a:lnTo>
                    <a:pt x="45872" y="266319"/>
                  </a:lnTo>
                  <a:lnTo>
                    <a:pt x="44246" y="259969"/>
                  </a:lnTo>
                  <a:lnTo>
                    <a:pt x="55156" y="253619"/>
                  </a:lnTo>
                  <a:lnTo>
                    <a:pt x="62382" y="244729"/>
                  </a:lnTo>
                  <a:lnTo>
                    <a:pt x="66713" y="234569"/>
                  </a:lnTo>
                  <a:lnTo>
                    <a:pt x="68897" y="221869"/>
                  </a:lnTo>
                  <a:lnTo>
                    <a:pt x="59232" y="225679"/>
                  </a:lnTo>
                  <a:lnTo>
                    <a:pt x="52095" y="234569"/>
                  </a:lnTo>
                  <a:lnTo>
                    <a:pt x="46901" y="243459"/>
                  </a:lnTo>
                  <a:lnTo>
                    <a:pt x="43065" y="253619"/>
                  </a:lnTo>
                  <a:lnTo>
                    <a:pt x="41948" y="253619"/>
                  </a:lnTo>
                  <a:lnTo>
                    <a:pt x="37274" y="225679"/>
                  </a:lnTo>
                  <a:lnTo>
                    <a:pt x="49784" y="221869"/>
                  </a:lnTo>
                  <a:lnTo>
                    <a:pt x="51689" y="220599"/>
                  </a:lnTo>
                  <a:lnTo>
                    <a:pt x="59283" y="215519"/>
                  </a:lnTo>
                  <a:lnTo>
                    <a:pt x="65887" y="205359"/>
                  </a:lnTo>
                  <a:lnTo>
                    <a:pt x="69684" y="192659"/>
                  </a:lnTo>
                  <a:lnTo>
                    <a:pt x="58648" y="196469"/>
                  </a:lnTo>
                  <a:lnTo>
                    <a:pt x="50584" y="202819"/>
                  </a:lnTo>
                  <a:lnTo>
                    <a:pt x="37376" y="220599"/>
                  </a:lnTo>
                  <a:lnTo>
                    <a:pt x="37134" y="218059"/>
                  </a:lnTo>
                  <a:lnTo>
                    <a:pt x="37020" y="216789"/>
                  </a:lnTo>
                  <a:lnTo>
                    <a:pt x="36931" y="201549"/>
                  </a:lnTo>
                  <a:lnTo>
                    <a:pt x="37007" y="199009"/>
                  </a:lnTo>
                  <a:lnTo>
                    <a:pt x="37134" y="196469"/>
                  </a:lnTo>
                  <a:lnTo>
                    <a:pt x="37198" y="195199"/>
                  </a:lnTo>
                  <a:lnTo>
                    <a:pt x="37274" y="193929"/>
                  </a:lnTo>
                  <a:lnTo>
                    <a:pt x="49822" y="191389"/>
                  </a:lnTo>
                  <a:lnTo>
                    <a:pt x="57670" y="187579"/>
                  </a:lnTo>
                  <a:lnTo>
                    <a:pt x="60286" y="186309"/>
                  </a:lnTo>
                  <a:lnTo>
                    <a:pt x="68376" y="178689"/>
                  </a:lnTo>
                  <a:lnTo>
                    <a:pt x="73812" y="167259"/>
                  </a:lnTo>
                  <a:lnTo>
                    <a:pt x="62941" y="168529"/>
                  </a:lnTo>
                  <a:lnTo>
                    <a:pt x="54013" y="173609"/>
                  </a:lnTo>
                  <a:lnTo>
                    <a:pt x="46113" y="179959"/>
                  </a:lnTo>
                  <a:lnTo>
                    <a:pt x="38328" y="187579"/>
                  </a:lnTo>
                  <a:lnTo>
                    <a:pt x="38214" y="185039"/>
                  </a:lnTo>
                  <a:lnTo>
                    <a:pt x="42964" y="163449"/>
                  </a:lnTo>
                  <a:lnTo>
                    <a:pt x="44462" y="162179"/>
                  </a:lnTo>
                  <a:lnTo>
                    <a:pt x="56515" y="162179"/>
                  </a:lnTo>
                  <a:lnTo>
                    <a:pt x="65519" y="159639"/>
                  </a:lnTo>
                  <a:lnTo>
                    <a:pt x="69075" y="157099"/>
                  </a:lnTo>
                  <a:lnTo>
                    <a:pt x="72618" y="154559"/>
                  </a:lnTo>
                  <a:lnTo>
                    <a:pt x="78447" y="148209"/>
                  </a:lnTo>
                  <a:lnTo>
                    <a:pt x="83629" y="140589"/>
                  </a:lnTo>
                  <a:lnTo>
                    <a:pt x="72288" y="141859"/>
                  </a:lnTo>
                  <a:lnTo>
                    <a:pt x="63004" y="144399"/>
                  </a:lnTo>
                  <a:lnTo>
                    <a:pt x="54444" y="149479"/>
                  </a:lnTo>
                  <a:lnTo>
                    <a:pt x="45300" y="157099"/>
                  </a:lnTo>
                  <a:lnTo>
                    <a:pt x="46101" y="152019"/>
                  </a:lnTo>
                  <a:lnTo>
                    <a:pt x="48577" y="145669"/>
                  </a:lnTo>
                  <a:lnTo>
                    <a:pt x="51625" y="138049"/>
                  </a:lnTo>
                  <a:lnTo>
                    <a:pt x="54114" y="132969"/>
                  </a:lnTo>
                  <a:lnTo>
                    <a:pt x="66116" y="132969"/>
                  </a:lnTo>
                  <a:lnTo>
                    <a:pt x="78371" y="130429"/>
                  </a:lnTo>
                  <a:lnTo>
                    <a:pt x="80454" y="129159"/>
                  </a:lnTo>
                  <a:lnTo>
                    <a:pt x="88785" y="124079"/>
                  </a:lnTo>
                  <a:lnTo>
                    <a:pt x="95224" y="113919"/>
                  </a:lnTo>
                  <a:lnTo>
                    <a:pt x="84886" y="115189"/>
                  </a:lnTo>
                  <a:lnTo>
                    <a:pt x="76593" y="116459"/>
                  </a:lnTo>
                  <a:lnTo>
                    <a:pt x="68554" y="118999"/>
                  </a:lnTo>
                  <a:lnTo>
                    <a:pt x="58966" y="124079"/>
                  </a:lnTo>
                  <a:lnTo>
                    <a:pt x="61252" y="117729"/>
                  </a:lnTo>
                  <a:lnTo>
                    <a:pt x="65443" y="111379"/>
                  </a:lnTo>
                  <a:lnTo>
                    <a:pt x="70218" y="103759"/>
                  </a:lnTo>
                  <a:lnTo>
                    <a:pt x="74256" y="98679"/>
                  </a:lnTo>
                  <a:lnTo>
                    <a:pt x="76542" y="98679"/>
                  </a:lnTo>
                  <a:lnTo>
                    <a:pt x="83515" y="101219"/>
                  </a:lnTo>
                  <a:lnTo>
                    <a:pt x="91998" y="102489"/>
                  </a:lnTo>
                  <a:lnTo>
                    <a:pt x="100253" y="102489"/>
                  </a:lnTo>
                  <a:lnTo>
                    <a:pt x="105994" y="99949"/>
                  </a:lnTo>
                  <a:lnTo>
                    <a:pt x="108432" y="98679"/>
                  </a:lnTo>
                  <a:lnTo>
                    <a:pt x="113309" y="96139"/>
                  </a:lnTo>
                  <a:lnTo>
                    <a:pt x="113309" y="93599"/>
                  </a:lnTo>
                  <a:lnTo>
                    <a:pt x="105638" y="91059"/>
                  </a:lnTo>
                  <a:lnTo>
                    <a:pt x="98234" y="88519"/>
                  </a:lnTo>
                  <a:lnTo>
                    <a:pt x="90589" y="87249"/>
                  </a:lnTo>
                  <a:lnTo>
                    <a:pt x="82232" y="87249"/>
                  </a:lnTo>
                  <a:lnTo>
                    <a:pt x="85636" y="83439"/>
                  </a:lnTo>
                  <a:lnTo>
                    <a:pt x="92557" y="75819"/>
                  </a:lnTo>
                  <a:lnTo>
                    <a:pt x="94056" y="75819"/>
                  </a:lnTo>
                  <a:lnTo>
                    <a:pt x="99745" y="77089"/>
                  </a:lnTo>
                  <a:lnTo>
                    <a:pt x="115430" y="77089"/>
                  </a:lnTo>
                  <a:lnTo>
                    <a:pt x="118935" y="75819"/>
                  </a:lnTo>
                  <a:lnTo>
                    <a:pt x="122453" y="74549"/>
                  </a:lnTo>
                  <a:lnTo>
                    <a:pt x="125857" y="72009"/>
                  </a:lnTo>
                  <a:lnTo>
                    <a:pt x="129603" y="66929"/>
                  </a:lnTo>
                  <a:lnTo>
                    <a:pt x="130543" y="65659"/>
                  </a:lnTo>
                  <a:lnTo>
                    <a:pt x="129374" y="65659"/>
                  </a:lnTo>
                  <a:lnTo>
                    <a:pt x="120904" y="63119"/>
                  </a:lnTo>
                  <a:lnTo>
                    <a:pt x="113144" y="63119"/>
                  </a:lnTo>
                  <a:lnTo>
                    <a:pt x="105613" y="64389"/>
                  </a:lnTo>
                  <a:lnTo>
                    <a:pt x="97802" y="66929"/>
                  </a:lnTo>
                  <a:lnTo>
                    <a:pt x="97129" y="66929"/>
                  </a:lnTo>
                  <a:lnTo>
                    <a:pt x="99974" y="59309"/>
                  </a:lnTo>
                  <a:lnTo>
                    <a:pt x="102362" y="50419"/>
                  </a:lnTo>
                  <a:lnTo>
                    <a:pt x="102882" y="44069"/>
                  </a:lnTo>
                  <a:lnTo>
                    <a:pt x="102984" y="42799"/>
                  </a:lnTo>
                  <a:lnTo>
                    <a:pt x="100533" y="35179"/>
                  </a:lnTo>
                  <a:lnTo>
                    <a:pt x="99364" y="35179"/>
                  </a:lnTo>
                  <a:lnTo>
                    <a:pt x="91948" y="44069"/>
                  </a:lnTo>
                  <a:lnTo>
                    <a:pt x="87693" y="52959"/>
                  </a:lnTo>
                  <a:lnTo>
                    <a:pt x="85712" y="61849"/>
                  </a:lnTo>
                  <a:lnTo>
                    <a:pt x="85153" y="72009"/>
                  </a:lnTo>
                  <a:lnTo>
                    <a:pt x="85077" y="73279"/>
                  </a:lnTo>
                  <a:lnTo>
                    <a:pt x="77101" y="82169"/>
                  </a:lnTo>
                  <a:lnTo>
                    <a:pt x="70345" y="91059"/>
                  </a:lnTo>
                  <a:lnTo>
                    <a:pt x="69900" y="89789"/>
                  </a:lnTo>
                  <a:lnTo>
                    <a:pt x="72301" y="78359"/>
                  </a:lnTo>
                  <a:lnTo>
                    <a:pt x="72301" y="66929"/>
                  </a:lnTo>
                  <a:lnTo>
                    <a:pt x="68618" y="58039"/>
                  </a:lnTo>
                  <a:lnTo>
                    <a:pt x="66840" y="54229"/>
                  </a:lnTo>
                  <a:lnTo>
                    <a:pt x="63881" y="54229"/>
                  </a:lnTo>
                  <a:lnTo>
                    <a:pt x="60807" y="59309"/>
                  </a:lnTo>
                  <a:lnTo>
                    <a:pt x="57569" y="65659"/>
                  </a:lnTo>
                  <a:lnTo>
                    <a:pt x="55372" y="75819"/>
                  </a:lnTo>
                  <a:lnTo>
                    <a:pt x="55308" y="83439"/>
                  </a:lnTo>
                  <a:lnTo>
                    <a:pt x="57340" y="91059"/>
                  </a:lnTo>
                  <a:lnTo>
                    <a:pt x="61480" y="101219"/>
                  </a:lnTo>
                  <a:lnTo>
                    <a:pt x="59753" y="107569"/>
                  </a:lnTo>
                  <a:lnTo>
                    <a:pt x="55727" y="115189"/>
                  </a:lnTo>
                  <a:lnTo>
                    <a:pt x="51142" y="122809"/>
                  </a:lnTo>
                  <a:lnTo>
                    <a:pt x="47752" y="129159"/>
                  </a:lnTo>
                  <a:lnTo>
                    <a:pt x="47688" y="127889"/>
                  </a:lnTo>
                  <a:lnTo>
                    <a:pt x="47612" y="126619"/>
                  </a:lnTo>
                  <a:lnTo>
                    <a:pt x="47536" y="125349"/>
                  </a:lnTo>
                  <a:lnTo>
                    <a:pt x="49098" y="113919"/>
                  </a:lnTo>
                  <a:lnTo>
                    <a:pt x="48755" y="107569"/>
                  </a:lnTo>
                  <a:lnTo>
                    <a:pt x="48691" y="106299"/>
                  </a:lnTo>
                  <a:lnTo>
                    <a:pt x="47294" y="99949"/>
                  </a:lnTo>
                  <a:lnTo>
                    <a:pt x="44653" y="93599"/>
                  </a:lnTo>
                  <a:lnTo>
                    <a:pt x="40513" y="85979"/>
                  </a:lnTo>
                  <a:lnTo>
                    <a:pt x="37553" y="85979"/>
                  </a:lnTo>
                  <a:lnTo>
                    <a:pt x="33769" y="96139"/>
                  </a:lnTo>
                  <a:lnTo>
                    <a:pt x="31407" y="106299"/>
                  </a:lnTo>
                  <a:lnTo>
                    <a:pt x="31140" y="111379"/>
                  </a:lnTo>
                  <a:lnTo>
                    <a:pt x="31076" y="112649"/>
                  </a:lnTo>
                  <a:lnTo>
                    <a:pt x="31013" y="113919"/>
                  </a:lnTo>
                  <a:lnTo>
                    <a:pt x="30937" y="115189"/>
                  </a:lnTo>
                  <a:lnTo>
                    <a:pt x="32804" y="126619"/>
                  </a:lnTo>
                  <a:lnTo>
                    <a:pt x="35648" y="131699"/>
                  </a:lnTo>
                  <a:lnTo>
                    <a:pt x="41452" y="144399"/>
                  </a:lnTo>
                  <a:lnTo>
                    <a:pt x="37211" y="157099"/>
                  </a:lnTo>
                  <a:lnTo>
                    <a:pt x="35153" y="163449"/>
                  </a:lnTo>
                  <a:lnTo>
                    <a:pt x="34366" y="162179"/>
                  </a:lnTo>
                  <a:lnTo>
                    <a:pt x="33896" y="154559"/>
                  </a:lnTo>
                  <a:lnTo>
                    <a:pt x="33820" y="153289"/>
                  </a:lnTo>
                  <a:lnTo>
                    <a:pt x="33743" y="152019"/>
                  </a:lnTo>
                  <a:lnTo>
                    <a:pt x="33667" y="150749"/>
                  </a:lnTo>
                  <a:lnTo>
                    <a:pt x="33591" y="149479"/>
                  </a:lnTo>
                  <a:lnTo>
                    <a:pt x="31635" y="144399"/>
                  </a:lnTo>
                  <a:lnTo>
                    <a:pt x="26162" y="131699"/>
                  </a:lnTo>
                  <a:lnTo>
                    <a:pt x="18973" y="131699"/>
                  </a:lnTo>
                  <a:lnTo>
                    <a:pt x="17043" y="144399"/>
                  </a:lnTo>
                  <a:lnTo>
                    <a:pt x="17145" y="150749"/>
                  </a:lnTo>
                  <a:lnTo>
                    <a:pt x="17500" y="157099"/>
                  </a:lnTo>
                  <a:lnTo>
                    <a:pt x="17564" y="158369"/>
                  </a:lnTo>
                  <a:lnTo>
                    <a:pt x="22034" y="168529"/>
                  </a:lnTo>
                  <a:lnTo>
                    <a:pt x="31191" y="179959"/>
                  </a:lnTo>
                  <a:lnTo>
                    <a:pt x="29629" y="193929"/>
                  </a:lnTo>
                  <a:lnTo>
                    <a:pt x="29146" y="199009"/>
                  </a:lnTo>
                  <a:lnTo>
                    <a:pt x="29019" y="200279"/>
                  </a:lnTo>
                  <a:lnTo>
                    <a:pt x="28905" y="201549"/>
                  </a:lnTo>
                  <a:lnTo>
                    <a:pt x="26327" y="193929"/>
                  </a:lnTo>
                  <a:lnTo>
                    <a:pt x="22567" y="185039"/>
                  </a:lnTo>
                  <a:lnTo>
                    <a:pt x="16979" y="178689"/>
                  </a:lnTo>
                  <a:lnTo>
                    <a:pt x="8877" y="174879"/>
                  </a:lnTo>
                  <a:lnTo>
                    <a:pt x="8978" y="183769"/>
                  </a:lnTo>
                  <a:lnTo>
                    <a:pt x="9753" y="191389"/>
                  </a:lnTo>
                  <a:lnTo>
                    <a:pt x="11633" y="199009"/>
                  </a:lnTo>
                  <a:lnTo>
                    <a:pt x="15062" y="206629"/>
                  </a:lnTo>
                  <a:lnTo>
                    <a:pt x="28841" y="218059"/>
                  </a:lnTo>
                  <a:lnTo>
                    <a:pt x="29083" y="220599"/>
                  </a:lnTo>
                  <a:lnTo>
                    <a:pt x="29210" y="221869"/>
                  </a:lnTo>
                  <a:lnTo>
                    <a:pt x="29324" y="223139"/>
                  </a:lnTo>
                  <a:lnTo>
                    <a:pt x="29438" y="224409"/>
                  </a:lnTo>
                  <a:lnTo>
                    <a:pt x="29565" y="225679"/>
                  </a:lnTo>
                  <a:lnTo>
                    <a:pt x="29679" y="226949"/>
                  </a:lnTo>
                  <a:lnTo>
                    <a:pt x="31470" y="243459"/>
                  </a:lnTo>
                  <a:lnTo>
                    <a:pt x="25958" y="233299"/>
                  </a:lnTo>
                  <a:lnTo>
                    <a:pt x="19672" y="224409"/>
                  </a:lnTo>
                  <a:lnTo>
                    <a:pt x="11417" y="218059"/>
                  </a:lnTo>
                  <a:lnTo>
                    <a:pt x="0" y="215519"/>
                  </a:lnTo>
                  <a:lnTo>
                    <a:pt x="2273" y="224409"/>
                  </a:lnTo>
                  <a:lnTo>
                    <a:pt x="5295" y="232029"/>
                  </a:lnTo>
                  <a:lnTo>
                    <a:pt x="9436" y="238379"/>
                  </a:lnTo>
                  <a:lnTo>
                    <a:pt x="15062" y="244729"/>
                  </a:lnTo>
                  <a:lnTo>
                    <a:pt x="21539" y="247269"/>
                  </a:lnTo>
                  <a:lnTo>
                    <a:pt x="34594" y="253619"/>
                  </a:lnTo>
                  <a:lnTo>
                    <a:pt x="39890" y="271399"/>
                  </a:lnTo>
                  <a:lnTo>
                    <a:pt x="39395" y="271399"/>
                  </a:lnTo>
                  <a:lnTo>
                    <a:pt x="32842" y="263779"/>
                  </a:lnTo>
                  <a:lnTo>
                    <a:pt x="26047" y="258699"/>
                  </a:lnTo>
                  <a:lnTo>
                    <a:pt x="18097" y="254889"/>
                  </a:lnTo>
                  <a:lnTo>
                    <a:pt x="8089" y="252349"/>
                  </a:lnTo>
                  <a:lnTo>
                    <a:pt x="9194" y="258699"/>
                  </a:lnTo>
                  <a:lnTo>
                    <a:pt x="12433" y="266319"/>
                  </a:lnTo>
                  <a:lnTo>
                    <a:pt x="16586" y="271399"/>
                  </a:lnTo>
                  <a:lnTo>
                    <a:pt x="20421" y="277749"/>
                  </a:lnTo>
                  <a:lnTo>
                    <a:pt x="26631" y="281559"/>
                  </a:lnTo>
                  <a:lnTo>
                    <a:pt x="33172" y="284099"/>
                  </a:lnTo>
                  <a:lnTo>
                    <a:pt x="40030" y="287909"/>
                  </a:lnTo>
                  <a:lnTo>
                    <a:pt x="47142" y="290449"/>
                  </a:lnTo>
                  <a:lnTo>
                    <a:pt x="56184" y="305689"/>
                  </a:lnTo>
                  <a:lnTo>
                    <a:pt x="42799" y="294259"/>
                  </a:lnTo>
                  <a:lnTo>
                    <a:pt x="36588" y="291719"/>
                  </a:lnTo>
                  <a:lnTo>
                    <a:pt x="30467" y="290449"/>
                  </a:lnTo>
                  <a:lnTo>
                    <a:pt x="17462" y="290449"/>
                  </a:lnTo>
                  <a:lnTo>
                    <a:pt x="46609" y="315849"/>
                  </a:lnTo>
                  <a:lnTo>
                    <a:pt x="51473" y="317119"/>
                  </a:lnTo>
                  <a:lnTo>
                    <a:pt x="57150" y="318389"/>
                  </a:lnTo>
                  <a:lnTo>
                    <a:pt x="66052" y="320929"/>
                  </a:lnTo>
                  <a:lnTo>
                    <a:pt x="74752" y="332359"/>
                  </a:lnTo>
                  <a:lnTo>
                    <a:pt x="78435" y="336169"/>
                  </a:lnTo>
                  <a:lnTo>
                    <a:pt x="80060" y="338709"/>
                  </a:lnTo>
                  <a:lnTo>
                    <a:pt x="78892" y="338709"/>
                  </a:lnTo>
                  <a:lnTo>
                    <a:pt x="76657" y="336169"/>
                  </a:lnTo>
                  <a:lnTo>
                    <a:pt x="63106" y="328549"/>
                  </a:lnTo>
                  <a:lnTo>
                    <a:pt x="56743" y="327279"/>
                  </a:lnTo>
                  <a:lnTo>
                    <a:pt x="49542" y="324739"/>
                  </a:lnTo>
                  <a:lnTo>
                    <a:pt x="35979" y="324739"/>
                  </a:lnTo>
                  <a:lnTo>
                    <a:pt x="43649" y="334899"/>
                  </a:lnTo>
                  <a:lnTo>
                    <a:pt x="52679" y="342519"/>
                  </a:lnTo>
                  <a:lnTo>
                    <a:pt x="61760" y="346329"/>
                  </a:lnTo>
                  <a:lnTo>
                    <a:pt x="69570" y="348869"/>
                  </a:lnTo>
                  <a:lnTo>
                    <a:pt x="90271" y="348869"/>
                  </a:lnTo>
                  <a:lnTo>
                    <a:pt x="95338" y="353949"/>
                  </a:lnTo>
                  <a:lnTo>
                    <a:pt x="100469" y="357759"/>
                  </a:lnTo>
                  <a:lnTo>
                    <a:pt x="105613" y="362839"/>
                  </a:lnTo>
                  <a:lnTo>
                    <a:pt x="103822" y="362839"/>
                  </a:lnTo>
                  <a:lnTo>
                    <a:pt x="86753" y="356489"/>
                  </a:lnTo>
                  <a:lnTo>
                    <a:pt x="77660" y="356489"/>
                  </a:lnTo>
                  <a:lnTo>
                    <a:pt x="70523" y="359029"/>
                  </a:lnTo>
                  <a:lnTo>
                    <a:pt x="61925" y="361569"/>
                  </a:lnTo>
                  <a:lnTo>
                    <a:pt x="67487" y="369189"/>
                  </a:lnTo>
                  <a:lnTo>
                    <a:pt x="78282" y="374269"/>
                  </a:lnTo>
                  <a:lnTo>
                    <a:pt x="90589" y="376809"/>
                  </a:lnTo>
                  <a:lnTo>
                    <a:pt x="100698" y="378079"/>
                  </a:lnTo>
                  <a:lnTo>
                    <a:pt x="113080" y="375539"/>
                  </a:lnTo>
                  <a:lnTo>
                    <a:pt x="119278" y="372999"/>
                  </a:lnTo>
                  <a:lnTo>
                    <a:pt x="120726" y="374269"/>
                  </a:lnTo>
                  <a:lnTo>
                    <a:pt x="138404" y="384429"/>
                  </a:lnTo>
                  <a:lnTo>
                    <a:pt x="136347" y="384429"/>
                  </a:lnTo>
                  <a:lnTo>
                    <a:pt x="127025" y="383159"/>
                  </a:lnTo>
                  <a:lnTo>
                    <a:pt x="118287" y="383159"/>
                  </a:lnTo>
                  <a:lnTo>
                    <a:pt x="96012" y="394589"/>
                  </a:lnTo>
                  <a:lnTo>
                    <a:pt x="103619" y="397129"/>
                  </a:lnTo>
                  <a:lnTo>
                    <a:pt x="117348" y="399669"/>
                  </a:lnTo>
                  <a:lnTo>
                    <a:pt x="125526" y="399669"/>
                  </a:lnTo>
                  <a:lnTo>
                    <a:pt x="133997" y="397129"/>
                  </a:lnTo>
                  <a:lnTo>
                    <a:pt x="147840" y="390779"/>
                  </a:lnTo>
                  <a:lnTo>
                    <a:pt x="155587" y="390779"/>
                  </a:lnTo>
                  <a:lnTo>
                    <a:pt x="163791" y="395859"/>
                  </a:lnTo>
                  <a:lnTo>
                    <a:pt x="170929" y="398399"/>
                  </a:lnTo>
                  <a:lnTo>
                    <a:pt x="160693" y="398399"/>
                  </a:lnTo>
                  <a:lnTo>
                    <a:pt x="150393" y="400939"/>
                  </a:lnTo>
                  <a:lnTo>
                    <a:pt x="141706" y="404749"/>
                  </a:lnTo>
                  <a:lnTo>
                    <a:pt x="136296" y="413639"/>
                  </a:lnTo>
                  <a:lnTo>
                    <a:pt x="149517" y="416179"/>
                  </a:lnTo>
                  <a:lnTo>
                    <a:pt x="161505" y="416179"/>
                  </a:lnTo>
                  <a:lnTo>
                    <a:pt x="172427" y="411099"/>
                  </a:lnTo>
                  <a:lnTo>
                    <a:pt x="182422" y="400939"/>
                  </a:lnTo>
                  <a:lnTo>
                    <a:pt x="189153" y="402209"/>
                  </a:lnTo>
                  <a:lnTo>
                    <a:pt x="194640" y="403479"/>
                  </a:lnTo>
                  <a:lnTo>
                    <a:pt x="201803" y="404749"/>
                  </a:lnTo>
                  <a:lnTo>
                    <a:pt x="213550" y="407289"/>
                  </a:lnTo>
                  <a:lnTo>
                    <a:pt x="182422" y="423799"/>
                  </a:lnTo>
                  <a:lnTo>
                    <a:pt x="180695" y="426339"/>
                  </a:lnTo>
                  <a:lnTo>
                    <a:pt x="181978" y="428879"/>
                  </a:lnTo>
                  <a:lnTo>
                    <a:pt x="183540" y="431419"/>
                  </a:lnTo>
                  <a:lnTo>
                    <a:pt x="187502" y="431419"/>
                  </a:lnTo>
                  <a:lnTo>
                    <a:pt x="224663" y="412369"/>
                  </a:lnTo>
                  <a:lnTo>
                    <a:pt x="236474" y="412369"/>
                  </a:lnTo>
                  <a:lnTo>
                    <a:pt x="247713" y="417449"/>
                  </a:lnTo>
                  <a:lnTo>
                    <a:pt x="258241" y="425069"/>
                  </a:lnTo>
                  <a:lnTo>
                    <a:pt x="267893" y="431419"/>
                  </a:lnTo>
                  <a:lnTo>
                    <a:pt x="271957" y="431419"/>
                  </a:lnTo>
                  <a:lnTo>
                    <a:pt x="274980" y="430149"/>
                  </a:lnTo>
                  <a:lnTo>
                    <a:pt x="275082" y="427609"/>
                  </a:lnTo>
                  <a:lnTo>
                    <a:pt x="275640" y="425069"/>
                  </a:lnTo>
                  <a:lnTo>
                    <a:pt x="274472" y="423799"/>
                  </a:lnTo>
                  <a:lnTo>
                    <a:pt x="257251" y="412369"/>
                  </a:lnTo>
                  <a:lnTo>
                    <a:pt x="249593" y="407289"/>
                  </a:lnTo>
                  <a:lnTo>
                    <a:pt x="274916" y="402209"/>
                  </a:lnTo>
                  <a:lnTo>
                    <a:pt x="286219" y="411099"/>
                  </a:lnTo>
                  <a:lnTo>
                    <a:pt x="297116" y="416179"/>
                  </a:lnTo>
                  <a:lnTo>
                    <a:pt x="308952" y="416179"/>
                  </a:lnTo>
                  <a:lnTo>
                    <a:pt x="323011" y="413639"/>
                  </a:lnTo>
                  <a:lnTo>
                    <a:pt x="321779" y="407289"/>
                  </a:lnTo>
                  <a:lnTo>
                    <a:pt x="314591" y="403479"/>
                  </a:lnTo>
                  <a:lnTo>
                    <a:pt x="311848" y="402209"/>
                  </a:lnTo>
                  <a:lnTo>
                    <a:pt x="309118" y="400939"/>
                  </a:lnTo>
                  <a:lnTo>
                    <a:pt x="303707" y="399669"/>
                  </a:lnTo>
                  <a:lnTo>
                    <a:pt x="291211" y="398399"/>
                  </a:lnTo>
                  <a:lnTo>
                    <a:pt x="290817" y="397129"/>
                  </a:lnTo>
                  <a:lnTo>
                    <a:pt x="296621" y="395859"/>
                  </a:lnTo>
                  <a:lnTo>
                    <a:pt x="299554" y="394589"/>
                  </a:lnTo>
                  <a:lnTo>
                    <a:pt x="308330" y="390779"/>
                  </a:lnTo>
                  <a:lnTo>
                    <a:pt x="333768" y="399669"/>
                  </a:lnTo>
                  <a:lnTo>
                    <a:pt x="349567" y="397129"/>
                  </a:lnTo>
                  <a:lnTo>
                    <a:pt x="356958" y="395859"/>
                  </a:lnTo>
                  <a:lnTo>
                    <a:pt x="364350" y="392049"/>
                  </a:lnTo>
                  <a:lnTo>
                    <a:pt x="364350" y="390779"/>
                  </a:lnTo>
                  <a:lnTo>
                    <a:pt x="364350" y="389509"/>
                  </a:lnTo>
                  <a:lnTo>
                    <a:pt x="354050" y="385699"/>
                  </a:lnTo>
                  <a:lnTo>
                    <a:pt x="345020" y="383159"/>
                  </a:lnTo>
                  <a:lnTo>
                    <a:pt x="335749" y="381889"/>
                  </a:lnTo>
                  <a:lnTo>
                    <a:pt x="324739" y="383159"/>
                  </a:lnTo>
                  <a:lnTo>
                    <a:pt x="335229" y="376809"/>
                  </a:lnTo>
                  <a:lnTo>
                    <a:pt x="340525" y="372999"/>
                  </a:lnTo>
                  <a:lnTo>
                    <a:pt x="357251" y="376809"/>
                  </a:lnTo>
                  <a:lnTo>
                    <a:pt x="372160" y="376809"/>
                  </a:lnTo>
                  <a:lnTo>
                    <a:pt x="386308" y="372999"/>
                  </a:lnTo>
                  <a:lnTo>
                    <a:pt x="398703" y="365379"/>
                  </a:lnTo>
                  <a:lnTo>
                    <a:pt x="400773" y="364109"/>
                  </a:lnTo>
                  <a:lnTo>
                    <a:pt x="399757" y="362839"/>
                  </a:lnTo>
                  <a:lnTo>
                    <a:pt x="397725" y="360299"/>
                  </a:lnTo>
                  <a:lnTo>
                    <a:pt x="390067" y="357759"/>
                  </a:lnTo>
                  <a:lnTo>
                    <a:pt x="381266" y="356489"/>
                  </a:lnTo>
                  <a:lnTo>
                    <a:pt x="374840" y="356489"/>
                  </a:lnTo>
                  <a:lnTo>
                    <a:pt x="356704" y="362839"/>
                  </a:lnTo>
                  <a:lnTo>
                    <a:pt x="356031" y="362839"/>
                  </a:lnTo>
                  <a:lnTo>
                    <a:pt x="371487" y="348869"/>
                  </a:lnTo>
                  <a:lnTo>
                    <a:pt x="386321" y="348869"/>
                  </a:lnTo>
                  <a:lnTo>
                    <a:pt x="400189" y="347599"/>
                  </a:lnTo>
                  <a:lnTo>
                    <a:pt x="412826" y="342519"/>
                  </a:lnTo>
                  <a:lnTo>
                    <a:pt x="414210" y="341249"/>
                  </a:lnTo>
                  <a:lnTo>
                    <a:pt x="416979" y="338709"/>
                  </a:lnTo>
                  <a:lnTo>
                    <a:pt x="423926" y="332359"/>
                  </a:lnTo>
                  <a:lnTo>
                    <a:pt x="425323" y="332359"/>
                  </a:lnTo>
                  <a:lnTo>
                    <a:pt x="426885" y="328549"/>
                  </a:lnTo>
                  <a:lnTo>
                    <a:pt x="428663" y="328549"/>
                  </a:lnTo>
                  <a:lnTo>
                    <a:pt x="428663" y="324739"/>
                  </a:lnTo>
                  <a:lnTo>
                    <a:pt x="422186" y="323469"/>
                  </a:lnTo>
                  <a:lnTo>
                    <a:pt x="409892" y="323469"/>
                  </a:lnTo>
                  <a:lnTo>
                    <a:pt x="403504" y="326009"/>
                  </a:lnTo>
                  <a:lnTo>
                    <a:pt x="392404" y="332359"/>
                  </a:lnTo>
                  <a:lnTo>
                    <a:pt x="384149" y="337439"/>
                  </a:lnTo>
                  <a:lnTo>
                    <a:pt x="382866" y="338709"/>
                  </a:lnTo>
                  <a:lnTo>
                    <a:pt x="383146" y="336169"/>
                  </a:lnTo>
                  <a:lnTo>
                    <a:pt x="397370" y="319659"/>
                  </a:lnTo>
                  <a:lnTo>
                    <a:pt x="403847" y="319659"/>
                  </a:lnTo>
                  <a:lnTo>
                    <a:pt x="416839" y="317119"/>
                  </a:lnTo>
                  <a:lnTo>
                    <a:pt x="425716" y="312039"/>
                  </a:lnTo>
                  <a:lnTo>
                    <a:pt x="435279" y="306959"/>
                  </a:lnTo>
                  <a:lnTo>
                    <a:pt x="436435" y="305689"/>
                  </a:lnTo>
                  <a:lnTo>
                    <a:pt x="443420" y="298069"/>
                  </a:lnTo>
                  <a:lnTo>
                    <a:pt x="448030" y="290449"/>
                  </a:lnTo>
                  <a:lnTo>
                    <a:pt x="436079" y="290449"/>
                  </a:lnTo>
                  <a:lnTo>
                    <a:pt x="426504" y="292989"/>
                  </a:lnTo>
                  <a:lnTo>
                    <a:pt x="417715" y="298069"/>
                  </a:lnTo>
                  <a:lnTo>
                    <a:pt x="408190" y="305689"/>
                  </a:lnTo>
                  <a:lnTo>
                    <a:pt x="407746" y="304419"/>
                  </a:lnTo>
                  <a:lnTo>
                    <a:pt x="415950" y="290449"/>
                  </a:lnTo>
                  <a:lnTo>
                    <a:pt x="422313" y="287909"/>
                  </a:lnTo>
                  <a:lnTo>
                    <a:pt x="434936" y="282829"/>
                  </a:lnTo>
                  <a:lnTo>
                    <a:pt x="441058" y="280289"/>
                  </a:lnTo>
                  <a:lnTo>
                    <a:pt x="446405" y="275209"/>
                  </a:lnTo>
                  <a:lnTo>
                    <a:pt x="449186" y="271399"/>
                  </a:lnTo>
                  <a:lnTo>
                    <a:pt x="451967" y="267589"/>
                  </a:lnTo>
                  <a:lnTo>
                    <a:pt x="456349" y="259969"/>
                  </a:lnTo>
                  <a:lnTo>
                    <a:pt x="458127" y="252349"/>
                  </a:lnTo>
                  <a:lnTo>
                    <a:pt x="447687" y="254889"/>
                  </a:lnTo>
                  <a:lnTo>
                    <a:pt x="439381" y="258699"/>
                  </a:lnTo>
                  <a:lnTo>
                    <a:pt x="432155" y="263779"/>
                  </a:lnTo>
                  <a:lnTo>
                    <a:pt x="424992" y="271399"/>
                  </a:lnTo>
                  <a:lnTo>
                    <a:pt x="424878" y="268859"/>
                  </a:lnTo>
                  <a:lnTo>
                    <a:pt x="430110" y="253619"/>
                  </a:lnTo>
                  <a:lnTo>
                    <a:pt x="437705" y="249809"/>
                  </a:lnTo>
                  <a:lnTo>
                    <a:pt x="444728" y="245999"/>
                  </a:lnTo>
                  <a:lnTo>
                    <a:pt x="451929" y="242189"/>
                  </a:lnTo>
                  <a:lnTo>
                    <a:pt x="456450" y="235839"/>
                  </a:lnTo>
                  <a:lnTo>
                    <a:pt x="459968" y="229489"/>
                  </a:lnTo>
                  <a:lnTo>
                    <a:pt x="462673" y="221869"/>
                  </a:lnTo>
                  <a:lnTo>
                    <a:pt x="464820" y="214249"/>
                  </a:lnTo>
                  <a:close/>
                </a:path>
              </a:pathLst>
            </a:custGeom>
            <a:solidFill>
              <a:srgbClr val="00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906906" y="9636048"/>
              <a:ext cx="274320" cy="137160"/>
            </a:xfrm>
            <a:custGeom>
              <a:avLst/>
              <a:gdLst/>
              <a:ahLst/>
              <a:cxnLst/>
              <a:rect l="l" t="t" r="r" b="b"/>
              <a:pathLst>
                <a:path w="274320" h="137159">
                  <a:moveTo>
                    <a:pt x="889" y="1066"/>
                  </a:moveTo>
                  <a:lnTo>
                    <a:pt x="444" y="0"/>
                  </a:lnTo>
                  <a:lnTo>
                    <a:pt x="0" y="457"/>
                  </a:lnTo>
                  <a:lnTo>
                    <a:pt x="495" y="1282"/>
                  </a:lnTo>
                  <a:lnTo>
                    <a:pt x="889" y="1066"/>
                  </a:lnTo>
                  <a:close/>
                </a:path>
                <a:path w="274320" h="137159">
                  <a:moveTo>
                    <a:pt x="33820" y="107442"/>
                  </a:moveTo>
                  <a:lnTo>
                    <a:pt x="33718" y="105232"/>
                  </a:lnTo>
                  <a:lnTo>
                    <a:pt x="33604" y="103962"/>
                  </a:lnTo>
                  <a:lnTo>
                    <a:pt x="33489" y="102603"/>
                  </a:lnTo>
                  <a:lnTo>
                    <a:pt x="32334" y="102946"/>
                  </a:lnTo>
                  <a:lnTo>
                    <a:pt x="33820" y="107442"/>
                  </a:lnTo>
                  <a:close/>
                </a:path>
                <a:path w="274320" h="137159">
                  <a:moveTo>
                    <a:pt x="36652" y="85013"/>
                  </a:moveTo>
                  <a:lnTo>
                    <a:pt x="35572" y="85445"/>
                  </a:lnTo>
                  <a:lnTo>
                    <a:pt x="33096" y="87630"/>
                  </a:lnTo>
                  <a:lnTo>
                    <a:pt x="32067" y="88112"/>
                  </a:lnTo>
                  <a:lnTo>
                    <a:pt x="29806" y="94081"/>
                  </a:lnTo>
                  <a:lnTo>
                    <a:pt x="28194" y="98005"/>
                  </a:lnTo>
                  <a:lnTo>
                    <a:pt x="25984" y="103974"/>
                  </a:lnTo>
                  <a:lnTo>
                    <a:pt x="27178" y="103695"/>
                  </a:lnTo>
                  <a:lnTo>
                    <a:pt x="27825" y="101727"/>
                  </a:lnTo>
                  <a:lnTo>
                    <a:pt x="29057" y="101511"/>
                  </a:lnTo>
                  <a:lnTo>
                    <a:pt x="31889" y="96012"/>
                  </a:lnTo>
                  <a:lnTo>
                    <a:pt x="34099" y="92240"/>
                  </a:lnTo>
                  <a:lnTo>
                    <a:pt x="36652" y="85013"/>
                  </a:lnTo>
                  <a:close/>
                </a:path>
                <a:path w="274320" h="137159">
                  <a:moveTo>
                    <a:pt x="68783" y="111493"/>
                  </a:moveTo>
                  <a:lnTo>
                    <a:pt x="68770" y="110172"/>
                  </a:lnTo>
                  <a:lnTo>
                    <a:pt x="68732" y="104533"/>
                  </a:lnTo>
                  <a:lnTo>
                    <a:pt x="67475" y="105232"/>
                  </a:lnTo>
                  <a:lnTo>
                    <a:pt x="66992" y="105524"/>
                  </a:lnTo>
                  <a:lnTo>
                    <a:pt x="66636" y="105778"/>
                  </a:lnTo>
                  <a:lnTo>
                    <a:pt x="65900" y="107442"/>
                  </a:lnTo>
                  <a:lnTo>
                    <a:pt x="65938" y="108953"/>
                  </a:lnTo>
                  <a:lnTo>
                    <a:pt x="65633" y="110172"/>
                  </a:lnTo>
                  <a:lnTo>
                    <a:pt x="61658" y="108661"/>
                  </a:lnTo>
                  <a:lnTo>
                    <a:pt x="61036" y="108051"/>
                  </a:lnTo>
                  <a:lnTo>
                    <a:pt x="58458" y="106172"/>
                  </a:lnTo>
                  <a:lnTo>
                    <a:pt x="58127" y="105524"/>
                  </a:lnTo>
                  <a:lnTo>
                    <a:pt x="57975" y="105232"/>
                  </a:lnTo>
                  <a:lnTo>
                    <a:pt x="56261" y="101930"/>
                  </a:lnTo>
                  <a:lnTo>
                    <a:pt x="55968" y="100533"/>
                  </a:lnTo>
                  <a:lnTo>
                    <a:pt x="55118" y="96278"/>
                  </a:lnTo>
                  <a:lnTo>
                    <a:pt x="49250" y="99187"/>
                  </a:lnTo>
                  <a:lnTo>
                    <a:pt x="48641" y="99974"/>
                  </a:lnTo>
                  <a:lnTo>
                    <a:pt x="48120" y="100533"/>
                  </a:lnTo>
                  <a:lnTo>
                    <a:pt x="48120" y="101206"/>
                  </a:lnTo>
                  <a:lnTo>
                    <a:pt x="51295" y="100533"/>
                  </a:lnTo>
                  <a:lnTo>
                    <a:pt x="53962" y="103085"/>
                  </a:lnTo>
                  <a:lnTo>
                    <a:pt x="53962" y="105232"/>
                  </a:lnTo>
                  <a:lnTo>
                    <a:pt x="51701" y="104216"/>
                  </a:lnTo>
                  <a:lnTo>
                    <a:pt x="47866" y="102247"/>
                  </a:lnTo>
                  <a:lnTo>
                    <a:pt x="45669" y="101282"/>
                  </a:lnTo>
                  <a:lnTo>
                    <a:pt x="46151" y="99974"/>
                  </a:lnTo>
                  <a:lnTo>
                    <a:pt x="46304" y="99187"/>
                  </a:lnTo>
                  <a:lnTo>
                    <a:pt x="46596" y="97472"/>
                  </a:lnTo>
                  <a:lnTo>
                    <a:pt x="46621" y="97320"/>
                  </a:lnTo>
                  <a:lnTo>
                    <a:pt x="45288" y="94805"/>
                  </a:lnTo>
                  <a:lnTo>
                    <a:pt x="44145" y="93751"/>
                  </a:lnTo>
                  <a:lnTo>
                    <a:pt x="42087" y="92798"/>
                  </a:lnTo>
                  <a:lnTo>
                    <a:pt x="40728" y="94538"/>
                  </a:lnTo>
                  <a:lnTo>
                    <a:pt x="38874" y="97320"/>
                  </a:lnTo>
                  <a:lnTo>
                    <a:pt x="38773" y="97472"/>
                  </a:lnTo>
                  <a:lnTo>
                    <a:pt x="37871" y="99974"/>
                  </a:lnTo>
                  <a:lnTo>
                    <a:pt x="37731" y="100533"/>
                  </a:lnTo>
                  <a:lnTo>
                    <a:pt x="41097" y="103962"/>
                  </a:lnTo>
                  <a:lnTo>
                    <a:pt x="39611" y="107442"/>
                  </a:lnTo>
                  <a:lnTo>
                    <a:pt x="34290" y="108889"/>
                  </a:lnTo>
                  <a:lnTo>
                    <a:pt x="34023" y="108051"/>
                  </a:lnTo>
                  <a:lnTo>
                    <a:pt x="34036" y="108953"/>
                  </a:lnTo>
                  <a:lnTo>
                    <a:pt x="34315" y="108953"/>
                  </a:lnTo>
                  <a:lnTo>
                    <a:pt x="34556" y="109651"/>
                  </a:lnTo>
                  <a:lnTo>
                    <a:pt x="38303" y="110642"/>
                  </a:lnTo>
                  <a:lnTo>
                    <a:pt x="41960" y="108483"/>
                  </a:lnTo>
                  <a:lnTo>
                    <a:pt x="42329" y="108051"/>
                  </a:lnTo>
                  <a:lnTo>
                    <a:pt x="44221" y="105524"/>
                  </a:lnTo>
                  <a:lnTo>
                    <a:pt x="65151" y="114769"/>
                  </a:lnTo>
                  <a:lnTo>
                    <a:pt x="66433" y="114604"/>
                  </a:lnTo>
                  <a:lnTo>
                    <a:pt x="67068" y="114833"/>
                  </a:lnTo>
                  <a:lnTo>
                    <a:pt x="67310" y="114604"/>
                  </a:lnTo>
                  <a:lnTo>
                    <a:pt x="67983" y="113969"/>
                  </a:lnTo>
                  <a:lnTo>
                    <a:pt x="68783" y="111493"/>
                  </a:lnTo>
                  <a:close/>
                </a:path>
                <a:path w="274320" h="137159">
                  <a:moveTo>
                    <a:pt x="115671" y="118186"/>
                  </a:moveTo>
                  <a:lnTo>
                    <a:pt x="114160" y="114503"/>
                  </a:lnTo>
                  <a:lnTo>
                    <a:pt x="111315" y="118211"/>
                  </a:lnTo>
                  <a:lnTo>
                    <a:pt x="112204" y="121970"/>
                  </a:lnTo>
                  <a:lnTo>
                    <a:pt x="111023" y="122174"/>
                  </a:lnTo>
                  <a:lnTo>
                    <a:pt x="104203" y="120510"/>
                  </a:lnTo>
                  <a:lnTo>
                    <a:pt x="101511" y="116636"/>
                  </a:lnTo>
                  <a:lnTo>
                    <a:pt x="97866" y="112623"/>
                  </a:lnTo>
                  <a:lnTo>
                    <a:pt x="96215" y="111594"/>
                  </a:lnTo>
                  <a:lnTo>
                    <a:pt x="94297" y="112471"/>
                  </a:lnTo>
                  <a:lnTo>
                    <a:pt x="92811" y="113563"/>
                  </a:lnTo>
                  <a:lnTo>
                    <a:pt x="91935" y="114439"/>
                  </a:lnTo>
                  <a:lnTo>
                    <a:pt x="91020" y="115951"/>
                  </a:lnTo>
                  <a:lnTo>
                    <a:pt x="95326" y="114236"/>
                  </a:lnTo>
                  <a:lnTo>
                    <a:pt x="97396" y="116941"/>
                  </a:lnTo>
                  <a:lnTo>
                    <a:pt x="99072" y="118884"/>
                  </a:lnTo>
                  <a:lnTo>
                    <a:pt x="96799" y="118491"/>
                  </a:lnTo>
                  <a:lnTo>
                    <a:pt x="94640" y="117729"/>
                  </a:lnTo>
                  <a:lnTo>
                    <a:pt x="88671" y="116281"/>
                  </a:lnTo>
                  <a:lnTo>
                    <a:pt x="87706" y="114998"/>
                  </a:lnTo>
                  <a:lnTo>
                    <a:pt x="88138" y="113677"/>
                  </a:lnTo>
                  <a:lnTo>
                    <a:pt x="87376" y="110083"/>
                  </a:lnTo>
                  <a:lnTo>
                    <a:pt x="86512" y="110185"/>
                  </a:lnTo>
                  <a:lnTo>
                    <a:pt x="86271" y="111226"/>
                  </a:lnTo>
                  <a:lnTo>
                    <a:pt x="85458" y="111379"/>
                  </a:lnTo>
                  <a:lnTo>
                    <a:pt x="85140" y="112941"/>
                  </a:lnTo>
                  <a:lnTo>
                    <a:pt x="85674" y="114160"/>
                  </a:lnTo>
                  <a:lnTo>
                    <a:pt x="85394" y="115722"/>
                  </a:lnTo>
                  <a:lnTo>
                    <a:pt x="81534" y="114858"/>
                  </a:lnTo>
                  <a:lnTo>
                    <a:pt x="80302" y="114236"/>
                  </a:lnTo>
                  <a:lnTo>
                    <a:pt x="80797" y="109448"/>
                  </a:lnTo>
                  <a:lnTo>
                    <a:pt x="78943" y="107734"/>
                  </a:lnTo>
                  <a:lnTo>
                    <a:pt x="77851" y="106895"/>
                  </a:lnTo>
                  <a:lnTo>
                    <a:pt x="76454" y="106807"/>
                  </a:lnTo>
                  <a:lnTo>
                    <a:pt x="75272" y="107911"/>
                  </a:lnTo>
                  <a:lnTo>
                    <a:pt x="72694" y="110058"/>
                  </a:lnTo>
                  <a:lnTo>
                    <a:pt x="71742" y="116065"/>
                  </a:lnTo>
                  <a:lnTo>
                    <a:pt x="75984" y="117119"/>
                  </a:lnTo>
                  <a:lnTo>
                    <a:pt x="74333" y="120523"/>
                  </a:lnTo>
                  <a:lnTo>
                    <a:pt x="70154" y="121031"/>
                  </a:lnTo>
                  <a:lnTo>
                    <a:pt x="67868" y="116014"/>
                  </a:lnTo>
                  <a:lnTo>
                    <a:pt x="67017" y="118237"/>
                  </a:lnTo>
                  <a:lnTo>
                    <a:pt x="67957" y="121996"/>
                  </a:lnTo>
                  <a:lnTo>
                    <a:pt x="70827" y="123202"/>
                  </a:lnTo>
                  <a:lnTo>
                    <a:pt x="74764" y="123990"/>
                  </a:lnTo>
                  <a:lnTo>
                    <a:pt x="76758" y="121920"/>
                  </a:lnTo>
                  <a:lnTo>
                    <a:pt x="79603" y="118325"/>
                  </a:lnTo>
                  <a:lnTo>
                    <a:pt x="88912" y="120662"/>
                  </a:lnTo>
                  <a:lnTo>
                    <a:pt x="108559" y="125336"/>
                  </a:lnTo>
                  <a:lnTo>
                    <a:pt x="112395" y="126085"/>
                  </a:lnTo>
                  <a:lnTo>
                    <a:pt x="113423" y="126530"/>
                  </a:lnTo>
                  <a:lnTo>
                    <a:pt x="115023" y="124625"/>
                  </a:lnTo>
                  <a:lnTo>
                    <a:pt x="115570" y="121627"/>
                  </a:lnTo>
                  <a:lnTo>
                    <a:pt x="115671" y="118186"/>
                  </a:lnTo>
                  <a:close/>
                </a:path>
                <a:path w="274320" h="137159">
                  <a:moveTo>
                    <a:pt x="188506" y="122097"/>
                  </a:moveTo>
                  <a:lnTo>
                    <a:pt x="185737" y="122097"/>
                  </a:lnTo>
                  <a:lnTo>
                    <a:pt x="181140" y="120421"/>
                  </a:lnTo>
                  <a:lnTo>
                    <a:pt x="180987" y="120421"/>
                  </a:lnTo>
                  <a:lnTo>
                    <a:pt x="178435" y="118465"/>
                  </a:lnTo>
                  <a:lnTo>
                    <a:pt x="176745" y="117170"/>
                  </a:lnTo>
                  <a:lnTo>
                    <a:pt x="172656" y="116078"/>
                  </a:lnTo>
                  <a:lnTo>
                    <a:pt x="167767" y="120421"/>
                  </a:lnTo>
                  <a:lnTo>
                    <a:pt x="173494" y="118465"/>
                  </a:lnTo>
                  <a:lnTo>
                    <a:pt x="174205" y="118668"/>
                  </a:lnTo>
                  <a:lnTo>
                    <a:pt x="177812" y="122948"/>
                  </a:lnTo>
                  <a:lnTo>
                    <a:pt x="162217" y="122618"/>
                  </a:lnTo>
                  <a:lnTo>
                    <a:pt x="160451" y="117170"/>
                  </a:lnTo>
                  <a:lnTo>
                    <a:pt x="160350" y="116878"/>
                  </a:lnTo>
                  <a:lnTo>
                    <a:pt x="160248" y="116547"/>
                  </a:lnTo>
                  <a:lnTo>
                    <a:pt x="160197" y="116382"/>
                  </a:lnTo>
                  <a:lnTo>
                    <a:pt x="160096" y="116078"/>
                  </a:lnTo>
                  <a:lnTo>
                    <a:pt x="159969" y="115697"/>
                  </a:lnTo>
                  <a:lnTo>
                    <a:pt x="159918" y="115531"/>
                  </a:lnTo>
                  <a:lnTo>
                    <a:pt x="159245" y="115531"/>
                  </a:lnTo>
                  <a:lnTo>
                    <a:pt x="157264" y="116382"/>
                  </a:lnTo>
                  <a:lnTo>
                    <a:pt x="156667" y="116547"/>
                  </a:lnTo>
                  <a:lnTo>
                    <a:pt x="157670" y="120078"/>
                  </a:lnTo>
                  <a:lnTo>
                    <a:pt x="157772" y="120421"/>
                  </a:lnTo>
                  <a:lnTo>
                    <a:pt x="157886" y="120789"/>
                  </a:lnTo>
                  <a:lnTo>
                    <a:pt x="158000" y="121437"/>
                  </a:lnTo>
                  <a:lnTo>
                    <a:pt x="158127" y="122097"/>
                  </a:lnTo>
                  <a:lnTo>
                    <a:pt x="158229" y="122618"/>
                  </a:lnTo>
                  <a:lnTo>
                    <a:pt x="158292" y="122999"/>
                  </a:lnTo>
                  <a:lnTo>
                    <a:pt x="158369" y="123367"/>
                  </a:lnTo>
                  <a:lnTo>
                    <a:pt x="151041" y="123367"/>
                  </a:lnTo>
                  <a:lnTo>
                    <a:pt x="150406" y="121437"/>
                  </a:lnTo>
                  <a:lnTo>
                    <a:pt x="150380" y="121119"/>
                  </a:lnTo>
                  <a:lnTo>
                    <a:pt x="150291" y="119380"/>
                  </a:lnTo>
                  <a:lnTo>
                    <a:pt x="150241" y="118465"/>
                  </a:lnTo>
                  <a:lnTo>
                    <a:pt x="148691" y="116078"/>
                  </a:lnTo>
                  <a:lnTo>
                    <a:pt x="148094" y="115912"/>
                  </a:lnTo>
                  <a:lnTo>
                    <a:pt x="145148" y="117627"/>
                  </a:lnTo>
                  <a:lnTo>
                    <a:pt x="144665" y="117627"/>
                  </a:lnTo>
                  <a:lnTo>
                    <a:pt x="145567" y="119380"/>
                  </a:lnTo>
                  <a:lnTo>
                    <a:pt x="146011" y="120078"/>
                  </a:lnTo>
                  <a:lnTo>
                    <a:pt x="146151" y="120421"/>
                  </a:lnTo>
                  <a:lnTo>
                    <a:pt x="146253" y="120637"/>
                  </a:lnTo>
                  <a:lnTo>
                    <a:pt x="146291" y="120789"/>
                  </a:lnTo>
                  <a:lnTo>
                    <a:pt x="146367" y="121437"/>
                  </a:lnTo>
                  <a:lnTo>
                    <a:pt x="146697" y="122618"/>
                  </a:lnTo>
                  <a:lnTo>
                    <a:pt x="146799" y="122999"/>
                  </a:lnTo>
                  <a:lnTo>
                    <a:pt x="146900" y="123367"/>
                  </a:lnTo>
                  <a:lnTo>
                    <a:pt x="146558" y="123367"/>
                  </a:lnTo>
                  <a:lnTo>
                    <a:pt x="141795" y="122999"/>
                  </a:lnTo>
                  <a:lnTo>
                    <a:pt x="140157" y="122999"/>
                  </a:lnTo>
                  <a:lnTo>
                    <a:pt x="138442" y="120078"/>
                  </a:lnTo>
                  <a:lnTo>
                    <a:pt x="137515" y="117170"/>
                  </a:lnTo>
                  <a:lnTo>
                    <a:pt x="137426" y="116878"/>
                  </a:lnTo>
                  <a:lnTo>
                    <a:pt x="135877" y="115697"/>
                  </a:lnTo>
                  <a:lnTo>
                    <a:pt x="134289" y="117627"/>
                  </a:lnTo>
                  <a:lnTo>
                    <a:pt x="134175" y="117767"/>
                  </a:lnTo>
                  <a:lnTo>
                    <a:pt x="133591" y="119380"/>
                  </a:lnTo>
                  <a:lnTo>
                    <a:pt x="135991" y="125158"/>
                  </a:lnTo>
                  <a:lnTo>
                    <a:pt x="133654" y="128689"/>
                  </a:lnTo>
                  <a:lnTo>
                    <a:pt x="128905" y="129133"/>
                  </a:lnTo>
                  <a:lnTo>
                    <a:pt x="124066" y="125679"/>
                  </a:lnTo>
                  <a:lnTo>
                    <a:pt x="123685" y="126758"/>
                  </a:lnTo>
                  <a:lnTo>
                    <a:pt x="124231" y="128130"/>
                  </a:lnTo>
                  <a:lnTo>
                    <a:pt x="127736" y="136766"/>
                  </a:lnTo>
                  <a:lnTo>
                    <a:pt x="137414" y="134467"/>
                  </a:lnTo>
                  <a:lnTo>
                    <a:pt x="138849" y="129133"/>
                  </a:lnTo>
                  <a:lnTo>
                    <a:pt x="139115" y="128130"/>
                  </a:lnTo>
                  <a:lnTo>
                    <a:pt x="139230" y="127736"/>
                  </a:lnTo>
                  <a:lnTo>
                    <a:pt x="188036" y="127736"/>
                  </a:lnTo>
                  <a:lnTo>
                    <a:pt x="188391" y="123367"/>
                  </a:lnTo>
                  <a:lnTo>
                    <a:pt x="188429" y="122999"/>
                  </a:lnTo>
                  <a:lnTo>
                    <a:pt x="188506" y="122097"/>
                  </a:lnTo>
                  <a:close/>
                </a:path>
                <a:path w="274320" h="137159">
                  <a:moveTo>
                    <a:pt x="211366" y="113372"/>
                  </a:moveTo>
                  <a:lnTo>
                    <a:pt x="208991" y="112839"/>
                  </a:lnTo>
                  <a:lnTo>
                    <a:pt x="207810" y="112623"/>
                  </a:lnTo>
                  <a:lnTo>
                    <a:pt x="207086" y="114452"/>
                  </a:lnTo>
                  <a:lnTo>
                    <a:pt x="204368" y="114452"/>
                  </a:lnTo>
                  <a:lnTo>
                    <a:pt x="203860" y="116116"/>
                  </a:lnTo>
                  <a:lnTo>
                    <a:pt x="204000" y="116116"/>
                  </a:lnTo>
                  <a:lnTo>
                    <a:pt x="204368" y="118160"/>
                  </a:lnTo>
                  <a:lnTo>
                    <a:pt x="207378" y="118160"/>
                  </a:lnTo>
                  <a:lnTo>
                    <a:pt x="207441" y="117462"/>
                  </a:lnTo>
                  <a:lnTo>
                    <a:pt x="207543" y="116116"/>
                  </a:lnTo>
                  <a:lnTo>
                    <a:pt x="211086" y="116116"/>
                  </a:lnTo>
                  <a:lnTo>
                    <a:pt x="211150" y="115100"/>
                  </a:lnTo>
                  <a:lnTo>
                    <a:pt x="211366" y="113372"/>
                  </a:lnTo>
                  <a:close/>
                </a:path>
                <a:path w="274320" h="137159">
                  <a:moveTo>
                    <a:pt x="234480" y="113969"/>
                  </a:moveTo>
                  <a:lnTo>
                    <a:pt x="234353" y="111544"/>
                  </a:lnTo>
                  <a:lnTo>
                    <a:pt x="234264" y="108483"/>
                  </a:lnTo>
                  <a:lnTo>
                    <a:pt x="231851" y="107200"/>
                  </a:lnTo>
                  <a:lnTo>
                    <a:pt x="230339" y="107569"/>
                  </a:lnTo>
                  <a:lnTo>
                    <a:pt x="227545" y="107734"/>
                  </a:lnTo>
                  <a:lnTo>
                    <a:pt x="226364" y="111544"/>
                  </a:lnTo>
                  <a:lnTo>
                    <a:pt x="225945" y="113055"/>
                  </a:lnTo>
                  <a:lnTo>
                    <a:pt x="225831" y="113487"/>
                  </a:lnTo>
                  <a:lnTo>
                    <a:pt x="222605" y="114452"/>
                  </a:lnTo>
                  <a:lnTo>
                    <a:pt x="220992" y="114985"/>
                  </a:lnTo>
                  <a:lnTo>
                    <a:pt x="219532" y="113055"/>
                  </a:lnTo>
                  <a:lnTo>
                    <a:pt x="218782" y="111125"/>
                  </a:lnTo>
                  <a:lnTo>
                    <a:pt x="216306" y="110693"/>
                  </a:lnTo>
                  <a:lnTo>
                    <a:pt x="216344" y="111125"/>
                  </a:lnTo>
                  <a:lnTo>
                    <a:pt x="216433" y="112141"/>
                  </a:lnTo>
                  <a:lnTo>
                    <a:pt x="216522" y="113055"/>
                  </a:lnTo>
                  <a:lnTo>
                    <a:pt x="216649" y="114452"/>
                  </a:lnTo>
                  <a:lnTo>
                    <a:pt x="216763" y="115531"/>
                  </a:lnTo>
                  <a:lnTo>
                    <a:pt x="217601" y="117195"/>
                  </a:lnTo>
                  <a:lnTo>
                    <a:pt x="210527" y="120078"/>
                  </a:lnTo>
                  <a:lnTo>
                    <a:pt x="205066" y="122250"/>
                  </a:lnTo>
                  <a:lnTo>
                    <a:pt x="197815" y="123215"/>
                  </a:lnTo>
                  <a:lnTo>
                    <a:pt x="197167" y="120853"/>
                  </a:lnTo>
                  <a:lnTo>
                    <a:pt x="196989" y="120078"/>
                  </a:lnTo>
                  <a:lnTo>
                    <a:pt x="196900" y="119659"/>
                  </a:lnTo>
                  <a:lnTo>
                    <a:pt x="195402" y="119659"/>
                  </a:lnTo>
                  <a:lnTo>
                    <a:pt x="195300" y="120853"/>
                  </a:lnTo>
                  <a:lnTo>
                    <a:pt x="195186" y="122250"/>
                  </a:lnTo>
                  <a:lnTo>
                    <a:pt x="195097" y="123215"/>
                  </a:lnTo>
                  <a:lnTo>
                    <a:pt x="194995" y="123825"/>
                  </a:lnTo>
                  <a:lnTo>
                    <a:pt x="194754" y="124663"/>
                  </a:lnTo>
                  <a:lnTo>
                    <a:pt x="196900" y="127889"/>
                  </a:lnTo>
                  <a:lnTo>
                    <a:pt x="228676" y="115531"/>
                  </a:lnTo>
                  <a:lnTo>
                    <a:pt x="231838" y="115531"/>
                  </a:lnTo>
                  <a:lnTo>
                    <a:pt x="232752" y="114985"/>
                  </a:lnTo>
                  <a:lnTo>
                    <a:pt x="234480" y="113969"/>
                  </a:lnTo>
                  <a:close/>
                </a:path>
                <a:path w="274320" h="137159">
                  <a:moveTo>
                    <a:pt x="246735" y="117462"/>
                  </a:moveTo>
                  <a:lnTo>
                    <a:pt x="245770" y="116065"/>
                  </a:lnTo>
                  <a:lnTo>
                    <a:pt x="246113" y="114769"/>
                  </a:lnTo>
                  <a:lnTo>
                    <a:pt x="242684" y="114769"/>
                  </a:lnTo>
                  <a:lnTo>
                    <a:pt x="240931" y="114769"/>
                  </a:lnTo>
                  <a:lnTo>
                    <a:pt x="236524" y="114769"/>
                  </a:lnTo>
                  <a:lnTo>
                    <a:pt x="236766" y="116065"/>
                  </a:lnTo>
                  <a:lnTo>
                    <a:pt x="236842" y="116497"/>
                  </a:lnTo>
                  <a:lnTo>
                    <a:pt x="237871" y="116865"/>
                  </a:lnTo>
                  <a:lnTo>
                    <a:pt x="239483" y="118160"/>
                  </a:lnTo>
                  <a:lnTo>
                    <a:pt x="246735" y="117462"/>
                  </a:lnTo>
                  <a:close/>
                </a:path>
                <a:path w="274320" h="137159">
                  <a:moveTo>
                    <a:pt x="273837" y="97243"/>
                  </a:moveTo>
                  <a:lnTo>
                    <a:pt x="273735" y="96545"/>
                  </a:lnTo>
                  <a:lnTo>
                    <a:pt x="273659" y="96062"/>
                  </a:lnTo>
                  <a:lnTo>
                    <a:pt x="273532" y="95199"/>
                  </a:lnTo>
                  <a:lnTo>
                    <a:pt x="273392" y="94234"/>
                  </a:lnTo>
                  <a:lnTo>
                    <a:pt x="273354" y="93967"/>
                  </a:lnTo>
                  <a:lnTo>
                    <a:pt x="268782" y="92252"/>
                  </a:lnTo>
                  <a:lnTo>
                    <a:pt x="265938" y="90906"/>
                  </a:lnTo>
                  <a:lnTo>
                    <a:pt x="261150" y="91274"/>
                  </a:lnTo>
                  <a:lnTo>
                    <a:pt x="260197" y="93002"/>
                  </a:lnTo>
                  <a:lnTo>
                    <a:pt x="260070" y="93218"/>
                  </a:lnTo>
                  <a:lnTo>
                    <a:pt x="259981" y="93967"/>
                  </a:lnTo>
                  <a:lnTo>
                    <a:pt x="259943" y="94234"/>
                  </a:lnTo>
                  <a:lnTo>
                    <a:pt x="259816" y="95199"/>
                  </a:lnTo>
                  <a:lnTo>
                    <a:pt x="259702" y="96062"/>
                  </a:lnTo>
                  <a:lnTo>
                    <a:pt x="259638" y="96545"/>
                  </a:lnTo>
                  <a:lnTo>
                    <a:pt x="261797" y="95478"/>
                  </a:lnTo>
                  <a:lnTo>
                    <a:pt x="266153" y="95199"/>
                  </a:lnTo>
                  <a:lnTo>
                    <a:pt x="266153" y="96329"/>
                  </a:lnTo>
                  <a:lnTo>
                    <a:pt x="263283" y="97523"/>
                  </a:lnTo>
                  <a:lnTo>
                    <a:pt x="258025" y="99834"/>
                  </a:lnTo>
                  <a:lnTo>
                    <a:pt x="251904" y="96062"/>
                  </a:lnTo>
                  <a:lnTo>
                    <a:pt x="248843" y="94234"/>
                  </a:lnTo>
                  <a:lnTo>
                    <a:pt x="248843" y="91770"/>
                  </a:lnTo>
                  <a:lnTo>
                    <a:pt x="250875" y="90360"/>
                  </a:lnTo>
                  <a:lnTo>
                    <a:pt x="252437" y="88595"/>
                  </a:lnTo>
                  <a:lnTo>
                    <a:pt x="252818" y="84886"/>
                  </a:lnTo>
                  <a:lnTo>
                    <a:pt x="252920" y="83807"/>
                  </a:lnTo>
                  <a:lnTo>
                    <a:pt x="248513" y="84886"/>
                  </a:lnTo>
                  <a:lnTo>
                    <a:pt x="243573" y="93002"/>
                  </a:lnTo>
                  <a:lnTo>
                    <a:pt x="245884" y="97523"/>
                  </a:lnTo>
                  <a:lnTo>
                    <a:pt x="248412" y="98755"/>
                  </a:lnTo>
                  <a:lnTo>
                    <a:pt x="253466" y="101333"/>
                  </a:lnTo>
                  <a:lnTo>
                    <a:pt x="248894" y="103276"/>
                  </a:lnTo>
                  <a:lnTo>
                    <a:pt x="246634" y="104292"/>
                  </a:lnTo>
                  <a:lnTo>
                    <a:pt x="244856" y="101333"/>
                  </a:lnTo>
                  <a:lnTo>
                    <a:pt x="244538" y="100685"/>
                  </a:lnTo>
                  <a:lnTo>
                    <a:pt x="240665" y="100685"/>
                  </a:lnTo>
                  <a:lnTo>
                    <a:pt x="239407" y="103060"/>
                  </a:lnTo>
                  <a:lnTo>
                    <a:pt x="239293" y="103276"/>
                  </a:lnTo>
                  <a:lnTo>
                    <a:pt x="239217" y="103428"/>
                  </a:lnTo>
                  <a:lnTo>
                    <a:pt x="239915" y="105854"/>
                  </a:lnTo>
                  <a:lnTo>
                    <a:pt x="240665" y="108750"/>
                  </a:lnTo>
                  <a:lnTo>
                    <a:pt x="243243" y="109829"/>
                  </a:lnTo>
                  <a:lnTo>
                    <a:pt x="244589" y="110426"/>
                  </a:lnTo>
                  <a:lnTo>
                    <a:pt x="242811" y="114452"/>
                  </a:lnTo>
                  <a:lnTo>
                    <a:pt x="246189" y="114452"/>
                  </a:lnTo>
                  <a:lnTo>
                    <a:pt x="247650" y="108915"/>
                  </a:lnTo>
                  <a:lnTo>
                    <a:pt x="257975" y="104292"/>
                  </a:lnTo>
                  <a:lnTo>
                    <a:pt x="268008" y="99834"/>
                  </a:lnTo>
                  <a:lnTo>
                    <a:pt x="273837" y="9724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036776" y="9303232"/>
              <a:ext cx="46355" cy="41275"/>
            </a:xfrm>
            <a:custGeom>
              <a:avLst/>
              <a:gdLst/>
              <a:ahLst/>
              <a:cxnLst/>
              <a:rect l="l" t="t" r="r" b="b"/>
              <a:pathLst>
                <a:path w="46354" h="41275">
                  <a:moveTo>
                    <a:pt x="1346" y="23876"/>
                  </a:moveTo>
                  <a:lnTo>
                    <a:pt x="381" y="23876"/>
                  </a:lnTo>
                  <a:lnTo>
                    <a:pt x="431" y="24130"/>
                  </a:lnTo>
                  <a:lnTo>
                    <a:pt x="1130" y="23939"/>
                  </a:lnTo>
                  <a:lnTo>
                    <a:pt x="1346" y="23876"/>
                  </a:lnTo>
                  <a:close/>
                </a:path>
                <a:path w="46354" h="41275">
                  <a:moveTo>
                    <a:pt x="45783" y="18237"/>
                  </a:moveTo>
                  <a:lnTo>
                    <a:pt x="45250" y="16802"/>
                  </a:lnTo>
                  <a:lnTo>
                    <a:pt x="45275" y="15113"/>
                  </a:lnTo>
                  <a:lnTo>
                    <a:pt x="45008" y="14097"/>
                  </a:lnTo>
                  <a:lnTo>
                    <a:pt x="44678" y="13208"/>
                  </a:lnTo>
                  <a:lnTo>
                    <a:pt x="43853" y="11303"/>
                  </a:lnTo>
                  <a:lnTo>
                    <a:pt x="43332" y="10414"/>
                  </a:lnTo>
                  <a:lnTo>
                    <a:pt x="42837" y="9652"/>
                  </a:lnTo>
                  <a:lnTo>
                    <a:pt x="42760" y="9525"/>
                  </a:lnTo>
                  <a:lnTo>
                    <a:pt x="42430" y="9131"/>
                  </a:lnTo>
                  <a:lnTo>
                    <a:pt x="42265" y="8661"/>
                  </a:lnTo>
                  <a:lnTo>
                    <a:pt x="41592" y="8051"/>
                  </a:lnTo>
                  <a:lnTo>
                    <a:pt x="40627" y="6985"/>
                  </a:lnTo>
                  <a:lnTo>
                    <a:pt x="40449" y="6985"/>
                  </a:lnTo>
                  <a:lnTo>
                    <a:pt x="40170" y="6731"/>
                  </a:lnTo>
                  <a:lnTo>
                    <a:pt x="40398" y="6731"/>
                  </a:lnTo>
                  <a:lnTo>
                    <a:pt x="39255" y="5588"/>
                  </a:lnTo>
                  <a:lnTo>
                    <a:pt x="37198" y="3848"/>
                  </a:lnTo>
                  <a:lnTo>
                    <a:pt x="37198" y="16090"/>
                  </a:lnTo>
                  <a:lnTo>
                    <a:pt x="36855" y="20637"/>
                  </a:lnTo>
                  <a:lnTo>
                    <a:pt x="36626" y="21018"/>
                  </a:lnTo>
                  <a:lnTo>
                    <a:pt x="36537" y="14173"/>
                  </a:lnTo>
                  <a:lnTo>
                    <a:pt x="37198" y="16090"/>
                  </a:lnTo>
                  <a:lnTo>
                    <a:pt x="37198" y="3848"/>
                  </a:lnTo>
                  <a:lnTo>
                    <a:pt x="36855" y="3556"/>
                  </a:lnTo>
                  <a:lnTo>
                    <a:pt x="36258" y="3175"/>
                  </a:lnTo>
                  <a:lnTo>
                    <a:pt x="34632" y="2159"/>
                  </a:lnTo>
                  <a:lnTo>
                    <a:pt x="33909" y="1778"/>
                  </a:lnTo>
                  <a:lnTo>
                    <a:pt x="32575" y="1270"/>
                  </a:lnTo>
                  <a:lnTo>
                    <a:pt x="30721" y="508"/>
                  </a:lnTo>
                  <a:lnTo>
                    <a:pt x="30441" y="508"/>
                  </a:lnTo>
                  <a:lnTo>
                    <a:pt x="30175" y="381"/>
                  </a:lnTo>
                  <a:lnTo>
                    <a:pt x="30670" y="381"/>
                  </a:lnTo>
                  <a:lnTo>
                    <a:pt x="28371" y="0"/>
                  </a:lnTo>
                  <a:lnTo>
                    <a:pt x="24993" y="0"/>
                  </a:lnTo>
                  <a:lnTo>
                    <a:pt x="24993" y="342"/>
                  </a:lnTo>
                  <a:lnTo>
                    <a:pt x="24993" y="0"/>
                  </a:lnTo>
                  <a:lnTo>
                    <a:pt x="24803" y="0"/>
                  </a:lnTo>
                  <a:lnTo>
                    <a:pt x="24803" y="1778"/>
                  </a:lnTo>
                  <a:lnTo>
                    <a:pt x="18592" y="1778"/>
                  </a:lnTo>
                  <a:lnTo>
                    <a:pt x="18110" y="1778"/>
                  </a:lnTo>
                  <a:lnTo>
                    <a:pt x="19100" y="1524"/>
                  </a:lnTo>
                  <a:lnTo>
                    <a:pt x="20091" y="1270"/>
                  </a:lnTo>
                  <a:lnTo>
                    <a:pt x="21602" y="1270"/>
                  </a:lnTo>
                  <a:lnTo>
                    <a:pt x="23685" y="1270"/>
                  </a:lnTo>
                  <a:lnTo>
                    <a:pt x="24803" y="1778"/>
                  </a:lnTo>
                  <a:lnTo>
                    <a:pt x="24803" y="0"/>
                  </a:lnTo>
                  <a:lnTo>
                    <a:pt x="19621" y="0"/>
                  </a:lnTo>
                  <a:lnTo>
                    <a:pt x="18021" y="381"/>
                  </a:lnTo>
                  <a:lnTo>
                    <a:pt x="17500" y="381"/>
                  </a:lnTo>
                  <a:lnTo>
                    <a:pt x="16725" y="762"/>
                  </a:lnTo>
                  <a:lnTo>
                    <a:pt x="16586" y="762"/>
                  </a:lnTo>
                  <a:lnTo>
                    <a:pt x="16687" y="1270"/>
                  </a:lnTo>
                  <a:lnTo>
                    <a:pt x="16751" y="1765"/>
                  </a:lnTo>
                  <a:lnTo>
                    <a:pt x="16598" y="1778"/>
                  </a:lnTo>
                  <a:lnTo>
                    <a:pt x="16764" y="1778"/>
                  </a:lnTo>
                  <a:lnTo>
                    <a:pt x="16852" y="2082"/>
                  </a:lnTo>
                  <a:lnTo>
                    <a:pt x="22682" y="2159"/>
                  </a:lnTo>
                  <a:lnTo>
                    <a:pt x="23926" y="2667"/>
                  </a:lnTo>
                  <a:lnTo>
                    <a:pt x="24587" y="2667"/>
                  </a:lnTo>
                  <a:lnTo>
                    <a:pt x="26924" y="3556"/>
                  </a:lnTo>
                  <a:lnTo>
                    <a:pt x="35255" y="21082"/>
                  </a:lnTo>
                  <a:lnTo>
                    <a:pt x="34683" y="22606"/>
                  </a:lnTo>
                  <a:lnTo>
                    <a:pt x="34315" y="23368"/>
                  </a:lnTo>
                  <a:lnTo>
                    <a:pt x="34036" y="23876"/>
                  </a:lnTo>
                  <a:lnTo>
                    <a:pt x="1866" y="23876"/>
                  </a:lnTo>
                  <a:lnTo>
                    <a:pt x="2095" y="24384"/>
                  </a:lnTo>
                  <a:lnTo>
                    <a:pt x="33743" y="24384"/>
                  </a:lnTo>
                  <a:lnTo>
                    <a:pt x="33604" y="24638"/>
                  </a:lnTo>
                  <a:lnTo>
                    <a:pt x="32867" y="25781"/>
                  </a:lnTo>
                  <a:lnTo>
                    <a:pt x="32512" y="26289"/>
                  </a:lnTo>
                  <a:lnTo>
                    <a:pt x="32423" y="26416"/>
                  </a:lnTo>
                  <a:lnTo>
                    <a:pt x="31775" y="27178"/>
                  </a:lnTo>
                  <a:lnTo>
                    <a:pt x="31407" y="27559"/>
                  </a:lnTo>
                  <a:lnTo>
                    <a:pt x="30378" y="28448"/>
                  </a:lnTo>
                  <a:lnTo>
                    <a:pt x="29781" y="28448"/>
                  </a:lnTo>
                  <a:lnTo>
                    <a:pt x="29781" y="28956"/>
                  </a:lnTo>
                  <a:lnTo>
                    <a:pt x="29197" y="29464"/>
                  </a:lnTo>
                  <a:lnTo>
                    <a:pt x="28714" y="29845"/>
                  </a:lnTo>
                  <a:lnTo>
                    <a:pt x="27533" y="29845"/>
                  </a:lnTo>
                  <a:lnTo>
                    <a:pt x="27533" y="30607"/>
                  </a:lnTo>
                  <a:lnTo>
                    <a:pt x="27101" y="30861"/>
                  </a:lnTo>
                  <a:lnTo>
                    <a:pt x="26365" y="31242"/>
                  </a:lnTo>
                  <a:lnTo>
                    <a:pt x="24701" y="32004"/>
                  </a:lnTo>
                  <a:lnTo>
                    <a:pt x="23126" y="32639"/>
                  </a:lnTo>
                  <a:lnTo>
                    <a:pt x="22440" y="32639"/>
                  </a:lnTo>
                  <a:lnTo>
                    <a:pt x="19634" y="32639"/>
                  </a:lnTo>
                  <a:lnTo>
                    <a:pt x="19634" y="34163"/>
                  </a:lnTo>
                  <a:lnTo>
                    <a:pt x="17856" y="34632"/>
                  </a:lnTo>
                  <a:lnTo>
                    <a:pt x="14097" y="34163"/>
                  </a:lnTo>
                  <a:lnTo>
                    <a:pt x="19634" y="34163"/>
                  </a:lnTo>
                  <a:lnTo>
                    <a:pt x="19634" y="32639"/>
                  </a:lnTo>
                  <a:lnTo>
                    <a:pt x="11899" y="32639"/>
                  </a:lnTo>
                  <a:lnTo>
                    <a:pt x="10312" y="32004"/>
                  </a:lnTo>
                  <a:lnTo>
                    <a:pt x="8585" y="31242"/>
                  </a:lnTo>
                  <a:lnTo>
                    <a:pt x="7899" y="30861"/>
                  </a:lnTo>
                  <a:lnTo>
                    <a:pt x="7556" y="30607"/>
                  </a:lnTo>
                  <a:lnTo>
                    <a:pt x="27533" y="30607"/>
                  </a:lnTo>
                  <a:lnTo>
                    <a:pt x="27533" y="29845"/>
                  </a:lnTo>
                  <a:lnTo>
                    <a:pt x="6527" y="29845"/>
                  </a:lnTo>
                  <a:lnTo>
                    <a:pt x="5334" y="28956"/>
                  </a:lnTo>
                  <a:lnTo>
                    <a:pt x="29781" y="28956"/>
                  </a:lnTo>
                  <a:lnTo>
                    <a:pt x="29781" y="28448"/>
                  </a:lnTo>
                  <a:lnTo>
                    <a:pt x="4826" y="28448"/>
                  </a:lnTo>
                  <a:lnTo>
                    <a:pt x="4445" y="28067"/>
                  </a:lnTo>
                  <a:lnTo>
                    <a:pt x="1866" y="23876"/>
                  </a:lnTo>
                  <a:lnTo>
                    <a:pt x="1943" y="24384"/>
                  </a:lnTo>
                  <a:lnTo>
                    <a:pt x="1854" y="23876"/>
                  </a:lnTo>
                  <a:lnTo>
                    <a:pt x="1473" y="23876"/>
                  </a:lnTo>
                  <a:lnTo>
                    <a:pt x="1130" y="23964"/>
                  </a:lnTo>
                  <a:lnTo>
                    <a:pt x="444" y="24142"/>
                  </a:lnTo>
                  <a:lnTo>
                    <a:pt x="0" y="24384"/>
                  </a:lnTo>
                  <a:lnTo>
                    <a:pt x="127" y="24384"/>
                  </a:lnTo>
                  <a:lnTo>
                    <a:pt x="469" y="24282"/>
                  </a:lnTo>
                  <a:lnTo>
                    <a:pt x="584" y="24638"/>
                  </a:lnTo>
                  <a:lnTo>
                    <a:pt x="647" y="25273"/>
                  </a:lnTo>
                  <a:lnTo>
                    <a:pt x="914" y="26289"/>
                  </a:lnTo>
                  <a:lnTo>
                    <a:pt x="1320" y="27559"/>
                  </a:lnTo>
                  <a:lnTo>
                    <a:pt x="1663" y="28448"/>
                  </a:lnTo>
                  <a:lnTo>
                    <a:pt x="2171" y="29464"/>
                  </a:lnTo>
                  <a:lnTo>
                    <a:pt x="2324" y="29845"/>
                  </a:lnTo>
                  <a:lnTo>
                    <a:pt x="3619" y="31877"/>
                  </a:lnTo>
                  <a:lnTo>
                    <a:pt x="3708" y="32004"/>
                  </a:lnTo>
                  <a:lnTo>
                    <a:pt x="4686" y="33401"/>
                  </a:lnTo>
                  <a:lnTo>
                    <a:pt x="10312" y="37973"/>
                  </a:lnTo>
                  <a:lnTo>
                    <a:pt x="10096" y="37973"/>
                  </a:lnTo>
                  <a:lnTo>
                    <a:pt x="11341" y="38354"/>
                  </a:lnTo>
                  <a:lnTo>
                    <a:pt x="11150" y="38354"/>
                  </a:lnTo>
                  <a:lnTo>
                    <a:pt x="11823" y="38735"/>
                  </a:lnTo>
                  <a:lnTo>
                    <a:pt x="13271" y="39243"/>
                  </a:lnTo>
                  <a:lnTo>
                    <a:pt x="15252" y="39878"/>
                  </a:lnTo>
                  <a:lnTo>
                    <a:pt x="15417" y="39878"/>
                  </a:lnTo>
                  <a:lnTo>
                    <a:pt x="16548" y="40132"/>
                  </a:lnTo>
                  <a:lnTo>
                    <a:pt x="17830" y="40132"/>
                  </a:lnTo>
                  <a:lnTo>
                    <a:pt x="22644" y="40957"/>
                  </a:lnTo>
                  <a:lnTo>
                    <a:pt x="25768" y="40132"/>
                  </a:lnTo>
                  <a:lnTo>
                    <a:pt x="28663" y="40132"/>
                  </a:lnTo>
                  <a:lnTo>
                    <a:pt x="28473" y="39420"/>
                  </a:lnTo>
                  <a:lnTo>
                    <a:pt x="28600" y="39878"/>
                  </a:lnTo>
                  <a:lnTo>
                    <a:pt x="28663" y="40132"/>
                  </a:lnTo>
                  <a:lnTo>
                    <a:pt x="29794" y="39878"/>
                  </a:lnTo>
                  <a:lnTo>
                    <a:pt x="31610" y="39243"/>
                  </a:lnTo>
                  <a:lnTo>
                    <a:pt x="32766" y="38735"/>
                  </a:lnTo>
                  <a:lnTo>
                    <a:pt x="34340" y="37973"/>
                  </a:lnTo>
                  <a:lnTo>
                    <a:pt x="34899" y="37592"/>
                  </a:lnTo>
                  <a:lnTo>
                    <a:pt x="36537" y="36576"/>
                  </a:lnTo>
                  <a:lnTo>
                    <a:pt x="37465" y="35941"/>
                  </a:lnTo>
                  <a:lnTo>
                    <a:pt x="38366" y="35179"/>
                  </a:lnTo>
                  <a:lnTo>
                    <a:pt x="39230" y="34404"/>
                  </a:lnTo>
                  <a:lnTo>
                    <a:pt x="39547" y="34175"/>
                  </a:lnTo>
                  <a:lnTo>
                    <a:pt x="39700" y="33909"/>
                  </a:lnTo>
                  <a:lnTo>
                    <a:pt x="40551" y="33020"/>
                  </a:lnTo>
                  <a:lnTo>
                    <a:pt x="41402" y="32004"/>
                  </a:lnTo>
                  <a:lnTo>
                    <a:pt x="41973" y="31242"/>
                  </a:lnTo>
                  <a:lnTo>
                    <a:pt x="42557" y="30353"/>
                  </a:lnTo>
                  <a:lnTo>
                    <a:pt x="43167" y="29464"/>
                  </a:lnTo>
                  <a:lnTo>
                    <a:pt x="43434" y="28956"/>
                  </a:lnTo>
                  <a:lnTo>
                    <a:pt x="43713" y="28448"/>
                  </a:lnTo>
                  <a:lnTo>
                    <a:pt x="44132" y="27559"/>
                  </a:lnTo>
                  <a:lnTo>
                    <a:pt x="44919" y="25400"/>
                  </a:lnTo>
                  <a:lnTo>
                    <a:pt x="44970" y="25273"/>
                  </a:lnTo>
                  <a:lnTo>
                    <a:pt x="45072" y="24892"/>
                  </a:lnTo>
                  <a:lnTo>
                    <a:pt x="45148" y="24638"/>
                  </a:lnTo>
                  <a:lnTo>
                    <a:pt x="45148" y="24447"/>
                  </a:lnTo>
                  <a:lnTo>
                    <a:pt x="45529" y="23787"/>
                  </a:lnTo>
                  <a:lnTo>
                    <a:pt x="45783" y="18237"/>
                  </a:lnTo>
                  <a:close/>
                </a:path>
              </a:pathLst>
            </a:custGeom>
            <a:solidFill>
              <a:srgbClr val="16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910830" y="963315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863" y="1041"/>
                  </a:moveTo>
                  <a:lnTo>
                    <a:pt x="431" y="0"/>
                  </a:lnTo>
                  <a:lnTo>
                    <a:pt x="0" y="444"/>
                  </a:lnTo>
                  <a:lnTo>
                    <a:pt x="482" y="1257"/>
                  </a:lnTo>
                  <a:lnTo>
                    <a:pt x="863" y="10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037007" y="9309524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90" h="17779">
                  <a:moveTo>
                    <a:pt x="6555" y="0"/>
                  </a:moveTo>
                  <a:lnTo>
                    <a:pt x="7415" y="6440"/>
                  </a:lnTo>
                  <a:lnTo>
                    <a:pt x="0" y="9320"/>
                  </a:lnTo>
                  <a:lnTo>
                    <a:pt x="7970" y="10609"/>
                  </a:lnTo>
                  <a:lnTo>
                    <a:pt x="8906" y="17683"/>
                  </a:lnTo>
                  <a:lnTo>
                    <a:pt x="13046" y="11429"/>
                  </a:lnTo>
                  <a:lnTo>
                    <a:pt x="21531" y="12797"/>
                  </a:lnTo>
                  <a:lnTo>
                    <a:pt x="15534" y="7675"/>
                  </a:lnTo>
                  <a:lnTo>
                    <a:pt x="19443" y="1767"/>
                  </a:lnTo>
                  <a:lnTo>
                    <a:pt x="12002" y="4658"/>
                  </a:lnTo>
                  <a:lnTo>
                    <a:pt x="6555" y="0"/>
                  </a:lnTo>
                  <a:close/>
                </a:path>
              </a:pathLst>
            </a:custGeom>
            <a:solidFill>
              <a:srgbClr val="16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5" name="object 4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408338" y="9347028"/>
            <a:ext cx="512931" cy="427824"/>
          </a:xfrm>
          <a:prstGeom prst="rect">
            <a:avLst/>
          </a:prstGeom>
        </p:spPr>
      </p:pic>
      <p:sp>
        <p:nvSpPr>
          <p:cNvPr id="46" name="object 46"/>
          <p:cNvSpPr/>
          <p:nvPr/>
        </p:nvSpPr>
        <p:spPr>
          <a:xfrm>
            <a:off x="5425059" y="9441955"/>
            <a:ext cx="932180" cy="262890"/>
          </a:xfrm>
          <a:custGeom>
            <a:avLst/>
            <a:gdLst/>
            <a:ahLst/>
            <a:cxnLst/>
            <a:rect l="l" t="t" r="r" b="b"/>
            <a:pathLst>
              <a:path w="932179" h="262890">
                <a:moveTo>
                  <a:pt x="715407" y="232410"/>
                </a:moveTo>
                <a:lnTo>
                  <a:pt x="704992" y="245110"/>
                </a:lnTo>
                <a:lnTo>
                  <a:pt x="714458" y="250190"/>
                </a:lnTo>
                <a:lnTo>
                  <a:pt x="722622" y="254000"/>
                </a:lnTo>
                <a:lnTo>
                  <a:pt x="729485" y="257810"/>
                </a:lnTo>
                <a:lnTo>
                  <a:pt x="735045" y="260350"/>
                </a:lnTo>
                <a:lnTo>
                  <a:pt x="739407" y="261620"/>
                </a:lnTo>
                <a:lnTo>
                  <a:pt x="742388" y="262890"/>
                </a:lnTo>
                <a:lnTo>
                  <a:pt x="763277" y="262890"/>
                </a:lnTo>
                <a:lnTo>
                  <a:pt x="769565" y="261620"/>
                </a:lnTo>
                <a:lnTo>
                  <a:pt x="774127" y="260350"/>
                </a:lnTo>
                <a:lnTo>
                  <a:pt x="778788" y="257810"/>
                </a:lnTo>
                <a:lnTo>
                  <a:pt x="783551" y="255270"/>
                </a:lnTo>
                <a:lnTo>
                  <a:pt x="789186" y="250190"/>
                </a:lnTo>
                <a:lnTo>
                  <a:pt x="795081" y="245110"/>
                </a:lnTo>
                <a:lnTo>
                  <a:pt x="800212" y="238760"/>
                </a:lnTo>
                <a:lnTo>
                  <a:pt x="732071" y="238760"/>
                </a:lnTo>
                <a:lnTo>
                  <a:pt x="715407" y="232410"/>
                </a:lnTo>
                <a:close/>
              </a:path>
              <a:path w="932179" h="262890">
                <a:moveTo>
                  <a:pt x="543863" y="201930"/>
                </a:moveTo>
                <a:lnTo>
                  <a:pt x="527198" y="233680"/>
                </a:lnTo>
                <a:lnTo>
                  <a:pt x="561715" y="251460"/>
                </a:lnTo>
                <a:lnTo>
                  <a:pt x="578377" y="219710"/>
                </a:lnTo>
                <a:lnTo>
                  <a:pt x="543863" y="201930"/>
                </a:lnTo>
                <a:close/>
              </a:path>
              <a:path w="932179" h="262890">
                <a:moveTo>
                  <a:pt x="849265" y="201930"/>
                </a:moveTo>
                <a:lnTo>
                  <a:pt x="832651" y="233680"/>
                </a:lnTo>
                <a:lnTo>
                  <a:pt x="867164" y="251460"/>
                </a:lnTo>
                <a:lnTo>
                  <a:pt x="883832" y="219710"/>
                </a:lnTo>
                <a:lnTo>
                  <a:pt x="849265" y="201930"/>
                </a:lnTo>
                <a:close/>
              </a:path>
              <a:path w="932179" h="262890">
                <a:moveTo>
                  <a:pt x="592067" y="200660"/>
                </a:moveTo>
                <a:lnTo>
                  <a:pt x="575702" y="231140"/>
                </a:lnTo>
                <a:lnTo>
                  <a:pt x="608436" y="250190"/>
                </a:lnTo>
                <a:lnTo>
                  <a:pt x="626587" y="218440"/>
                </a:lnTo>
                <a:lnTo>
                  <a:pt x="592067" y="200660"/>
                </a:lnTo>
                <a:close/>
              </a:path>
              <a:path w="932179" h="262890">
                <a:moveTo>
                  <a:pt x="897520" y="200660"/>
                </a:moveTo>
                <a:lnTo>
                  <a:pt x="881155" y="231140"/>
                </a:lnTo>
                <a:lnTo>
                  <a:pt x="913885" y="250190"/>
                </a:lnTo>
                <a:lnTo>
                  <a:pt x="932040" y="218440"/>
                </a:lnTo>
                <a:lnTo>
                  <a:pt x="897520" y="200660"/>
                </a:lnTo>
                <a:close/>
              </a:path>
              <a:path w="932179" h="262890">
                <a:moveTo>
                  <a:pt x="826996" y="180340"/>
                </a:moveTo>
                <a:lnTo>
                  <a:pt x="807656" y="180340"/>
                </a:lnTo>
                <a:lnTo>
                  <a:pt x="804017" y="190500"/>
                </a:lnTo>
                <a:lnTo>
                  <a:pt x="798465" y="200660"/>
                </a:lnTo>
                <a:lnTo>
                  <a:pt x="771116" y="228600"/>
                </a:lnTo>
                <a:lnTo>
                  <a:pt x="737726" y="238760"/>
                </a:lnTo>
                <a:lnTo>
                  <a:pt x="800212" y="238760"/>
                </a:lnTo>
                <a:lnTo>
                  <a:pt x="801238" y="237490"/>
                </a:lnTo>
                <a:lnTo>
                  <a:pt x="807656" y="228600"/>
                </a:lnTo>
                <a:lnTo>
                  <a:pt x="811522" y="222250"/>
                </a:lnTo>
                <a:lnTo>
                  <a:pt x="814794" y="217170"/>
                </a:lnTo>
                <a:lnTo>
                  <a:pt x="825413" y="186690"/>
                </a:lnTo>
                <a:lnTo>
                  <a:pt x="826996" y="180340"/>
                </a:lnTo>
                <a:close/>
              </a:path>
              <a:path w="932179" h="262890">
                <a:moveTo>
                  <a:pt x="19044" y="69850"/>
                </a:moveTo>
                <a:lnTo>
                  <a:pt x="14324" y="78740"/>
                </a:lnTo>
                <a:lnTo>
                  <a:pt x="10872" y="86360"/>
                </a:lnTo>
                <a:lnTo>
                  <a:pt x="8680" y="90170"/>
                </a:lnTo>
                <a:lnTo>
                  <a:pt x="7740" y="92710"/>
                </a:lnTo>
                <a:lnTo>
                  <a:pt x="4260" y="101600"/>
                </a:lnTo>
                <a:lnTo>
                  <a:pt x="1813" y="110490"/>
                </a:lnTo>
                <a:lnTo>
                  <a:pt x="394" y="118110"/>
                </a:lnTo>
                <a:lnTo>
                  <a:pt x="329" y="119380"/>
                </a:lnTo>
                <a:lnTo>
                  <a:pt x="263" y="120650"/>
                </a:lnTo>
                <a:lnTo>
                  <a:pt x="197" y="121920"/>
                </a:lnTo>
                <a:lnTo>
                  <a:pt x="131" y="123190"/>
                </a:lnTo>
                <a:lnTo>
                  <a:pt x="65" y="124460"/>
                </a:lnTo>
                <a:lnTo>
                  <a:pt x="14584" y="160020"/>
                </a:lnTo>
                <a:lnTo>
                  <a:pt x="71999" y="179070"/>
                </a:lnTo>
                <a:lnTo>
                  <a:pt x="101768" y="180340"/>
                </a:lnTo>
                <a:lnTo>
                  <a:pt x="380264" y="180340"/>
                </a:lnTo>
                <a:lnTo>
                  <a:pt x="384632" y="177800"/>
                </a:lnTo>
                <a:lnTo>
                  <a:pt x="390780" y="172720"/>
                </a:lnTo>
                <a:lnTo>
                  <a:pt x="503891" y="172720"/>
                </a:lnTo>
                <a:lnTo>
                  <a:pt x="509722" y="143510"/>
                </a:lnTo>
                <a:lnTo>
                  <a:pt x="104447" y="143510"/>
                </a:lnTo>
                <a:lnTo>
                  <a:pt x="68776" y="140970"/>
                </a:lnTo>
                <a:lnTo>
                  <a:pt x="43297" y="135890"/>
                </a:lnTo>
                <a:lnTo>
                  <a:pt x="28010" y="125730"/>
                </a:lnTo>
                <a:lnTo>
                  <a:pt x="22914" y="111760"/>
                </a:lnTo>
                <a:lnTo>
                  <a:pt x="22914" y="109220"/>
                </a:lnTo>
                <a:lnTo>
                  <a:pt x="23530" y="105410"/>
                </a:lnTo>
                <a:lnTo>
                  <a:pt x="24696" y="101600"/>
                </a:lnTo>
                <a:lnTo>
                  <a:pt x="26396" y="97790"/>
                </a:lnTo>
                <a:lnTo>
                  <a:pt x="28796" y="91440"/>
                </a:lnTo>
                <a:lnTo>
                  <a:pt x="31899" y="85090"/>
                </a:lnTo>
                <a:lnTo>
                  <a:pt x="35712" y="78740"/>
                </a:lnTo>
                <a:lnTo>
                  <a:pt x="19044" y="69850"/>
                </a:lnTo>
                <a:close/>
              </a:path>
              <a:path w="932179" h="262890">
                <a:moveTo>
                  <a:pt x="459220" y="172720"/>
                </a:moveTo>
                <a:lnTo>
                  <a:pt x="391576" y="172720"/>
                </a:lnTo>
                <a:lnTo>
                  <a:pt x="405608" y="179070"/>
                </a:lnTo>
                <a:lnTo>
                  <a:pt x="411415" y="180340"/>
                </a:lnTo>
                <a:lnTo>
                  <a:pt x="435817" y="180340"/>
                </a:lnTo>
                <a:lnTo>
                  <a:pt x="443351" y="179070"/>
                </a:lnTo>
                <a:lnTo>
                  <a:pt x="449698" y="177800"/>
                </a:lnTo>
                <a:lnTo>
                  <a:pt x="453669" y="175260"/>
                </a:lnTo>
                <a:lnTo>
                  <a:pt x="456840" y="173990"/>
                </a:lnTo>
                <a:lnTo>
                  <a:pt x="459220" y="172720"/>
                </a:lnTo>
                <a:close/>
              </a:path>
              <a:path w="932179" h="262890">
                <a:moveTo>
                  <a:pt x="503891" y="172720"/>
                </a:moveTo>
                <a:lnTo>
                  <a:pt x="459220" y="172720"/>
                </a:lnTo>
                <a:lnTo>
                  <a:pt x="462395" y="175260"/>
                </a:lnTo>
                <a:lnTo>
                  <a:pt x="465865" y="176530"/>
                </a:lnTo>
                <a:lnTo>
                  <a:pt x="469634" y="177800"/>
                </a:lnTo>
                <a:lnTo>
                  <a:pt x="474359" y="179070"/>
                </a:lnTo>
                <a:lnTo>
                  <a:pt x="481390" y="180340"/>
                </a:lnTo>
                <a:lnTo>
                  <a:pt x="502370" y="180340"/>
                </a:lnTo>
                <a:lnTo>
                  <a:pt x="503891" y="172720"/>
                </a:lnTo>
                <a:close/>
              </a:path>
              <a:path w="932179" h="262890">
                <a:moveTo>
                  <a:pt x="516355" y="111760"/>
                </a:moveTo>
                <a:lnTo>
                  <a:pt x="502370" y="180340"/>
                </a:lnTo>
                <a:lnTo>
                  <a:pt x="718196" y="180340"/>
                </a:lnTo>
                <a:lnTo>
                  <a:pt x="718196" y="146050"/>
                </a:lnTo>
                <a:lnTo>
                  <a:pt x="594447" y="146050"/>
                </a:lnTo>
                <a:lnTo>
                  <a:pt x="594447" y="143510"/>
                </a:lnTo>
                <a:lnTo>
                  <a:pt x="519628" y="143510"/>
                </a:lnTo>
                <a:lnTo>
                  <a:pt x="519540" y="135890"/>
                </a:lnTo>
                <a:lnTo>
                  <a:pt x="519423" y="130810"/>
                </a:lnTo>
                <a:lnTo>
                  <a:pt x="519321" y="129540"/>
                </a:lnTo>
                <a:lnTo>
                  <a:pt x="519219" y="128270"/>
                </a:lnTo>
                <a:lnTo>
                  <a:pt x="519116" y="127000"/>
                </a:lnTo>
                <a:lnTo>
                  <a:pt x="519014" y="125730"/>
                </a:lnTo>
                <a:lnTo>
                  <a:pt x="518912" y="124460"/>
                </a:lnTo>
                <a:lnTo>
                  <a:pt x="518809" y="123190"/>
                </a:lnTo>
                <a:lnTo>
                  <a:pt x="517787" y="116840"/>
                </a:lnTo>
                <a:lnTo>
                  <a:pt x="516355" y="111760"/>
                </a:lnTo>
                <a:close/>
              </a:path>
              <a:path w="932179" h="262890">
                <a:moveTo>
                  <a:pt x="809536" y="101600"/>
                </a:moveTo>
                <a:lnTo>
                  <a:pt x="798228" y="101600"/>
                </a:lnTo>
                <a:lnTo>
                  <a:pt x="794509" y="102870"/>
                </a:lnTo>
                <a:lnTo>
                  <a:pt x="788365" y="109220"/>
                </a:lnTo>
                <a:lnTo>
                  <a:pt x="784339" y="115570"/>
                </a:lnTo>
                <a:lnTo>
                  <a:pt x="779382" y="124460"/>
                </a:lnTo>
                <a:lnTo>
                  <a:pt x="777402" y="128270"/>
                </a:lnTo>
                <a:lnTo>
                  <a:pt x="775318" y="132080"/>
                </a:lnTo>
                <a:lnTo>
                  <a:pt x="773136" y="137160"/>
                </a:lnTo>
                <a:lnTo>
                  <a:pt x="770558" y="142240"/>
                </a:lnTo>
                <a:lnTo>
                  <a:pt x="769263" y="147320"/>
                </a:lnTo>
                <a:lnTo>
                  <a:pt x="769263" y="151130"/>
                </a:lnTo>
                <a:lnTo>
                  <a:pt x="770063" y="158750"/>
                </a:lnTo>
                <a:lnTo>
                  <a:pt x="801868" y="180340"/>
                </a:lnTo>
                <a:lnTo>
                  <a:pt x="922223" y="180340"/>
                </a:lnTo>
                <a:lnTo>
                  <a:pt x="922223" y="143510"/>
                </a:lnTo>
                <a:lnTo>
                  <a:pt x="828777" y="143510"/>
                </a:lnTo>
                <a:lnTo>
                  <a:pt x="828644" y="142240"/>
                </a:lnTo>
                <a:lnTo>
                  <a:pt x="802890" y="142240"/>
                </a:lnTo>
                <a:lnTo>
                  <a:pt x="801008" y="140970"/>
                </a:lnTo>
                <a:lnTo>
                  <a:pt x="796241" y="140970"/>
                </a:lnTo>
                <a:lnTo>
                  <a:pt x="794854" y="139700"/>
                </a:lnTo>
                <a:lnTo>
                  <a:pt x="794854" y="138430"/>
                </a:lnTo>
                <a:lnTo>
                  <a:pt x="797234" y="135890"/>
                </a:lnTo>
                <a:lnTo>
                  <a:pt x="827979" y="135890"/>
                </a:lnTo>
                <a:lnTo>
                  <a:pt x="826474" y="129540"/>
                </a:lnTo>
                <a:lnTo>
                  <a:pt x="824261" y="123190"/>
                </a:lnTo>
                <a:lnTo>
                  <a:pt x="821340" y="118110"/>
                </a:lnTo>
                <a:lnTo>
                  <a:pt x="815785" y="107950"/>
                </a:lnTo>
                <a:lnTo>
                  <a:pt x="809536" y="101600"/>
                </a:lnTo>
                <a:close/>
              </a:path>
              <a:path w="932179" h="262890">
                <a:moveTo>
                  <a:pt x="592964" y="66040"/>
                </a:moveTo>
                <a:lnTo>
                  <a:pt x="575702" y="104140"/>
                </a:lnTo>
                <a:lnTo>
                  <a:pt x="583438" y="109220"/>
                </a:lnTo>
                <a:lnTo>
                  <a:pt x="588496" y="115570"/>
                </a:lnTo>
                <a:lnTo>
                  <a:pt x="593258" y="127000"/>
                </a:lnTo>
                <a:lnTo>
                  <a:pt x="594447" y="135890"/>
                </a:lnTo>
                <a:lnTo>
                  <a:pt x="594447" y="146050"/>
                </a:lnTo>
                <a:lnTo>
                  <a:pt x="718196" y="146050"/>
                </a:lnTo>
                <a:lnTo>
                  <a:pt x="718196" y="143510"/>
                </a:lnTo>
                <a:lnTo>
                  <a:pt x="618257" y="143510"/>
                </a:lnTo>
                <a:lnTo>
                  <a:pt x="617481" y="132080"/>
                </a:lnTo>
                <a:lnTo>
                  <a:pt x="617395" y="130810"/>
                </a:lnTo>
                <a:lnTo>
                  <a:pt x="617309" y="129540"/>
                </a:lnTo>
                <a:lnTo>
                  <a:pt x="617223" y="128270"/>
                </a:lnTo>
                <a:lnTo>
                  <a:pt x="617137" y="127000"/>
                </a:lnTo>
                <a:lnTo>
                  <a:pt x="617050" y="125730"/>
                </a:lnTo>
                <a:lnTo>
                  <a:pt x="616964" y="124460"/>
                </a:lnTo>
                <a:lnTo>
                  <a:pt x="616878" y="123190"/>
                </a:lnTo>
                <a:lnTo>
                  <a:pt x="614533" y="106680"/>
                </a:lnTo>
                <a:lnTo>
                  <a:pt x="611222" y="93980"/>
                </a:lnTo>
                <a:lnTo>
                  <a:pt x="606945" y="85090"/>
                </a:lnTo>
                <a:lnTo>
                  <a:pt x="606150" y="82550"/>
                </a:lnTo>
                <a:lnTo>
                  <a:pt x="601488" y="77470"/>
                </a:lnTo>
                <a:lnTo>
                  <a:pt x="592964" y="66040"/>
                </a:lnTo>
                <a:close/>
              </a:path>
              <a:path w="932179" h="262890">
                <a:moveTo>
                  <a:pt x="320483" y="69850"/>
                </a:moveTo>
                <a:lnTo>
                  <a:pt x="288509" y="97790"/>
                </a:lnTo>
                <a:lnTo>
                  <a:pt x="283426" y="115570"/>
                </a:lnTo>
                <a:lnTo>
                  <a:pt x="283339" y="116840"/>
                </a:lnTo>
                <a:lnTo>
                  <a:pt x="283251" y="118110"/>
                </a:lnTo>
                <a:lnTo>
                  <a:pt x="283164" y="119380"/>
                </a:lnTo>
                <a:lnTo>
                  <a:pt x="283076" y="120650"/>
                </a:lnTo>
                <a:lnTo>
                  <a:pt x="282989" y="130810"/>
                </a:lnTo>
                <a:lnTo>
                  <a:pt x="286856" y="137160"/>
                </a:lnTo>
                <a:lnTo>
                  <a:pt x="294595" y="143510"/>
                </a:lnTo>
                <a:lnTo>
                  <a:pt x="352620" y="143510"/>
                </a:lnTo>
                <a:lnTo>
                  <a:pt x="352524" y="130810"/>
                </a:lnTo>
                <a:lnTo>
                  <a:pt x="352429" y="129540"/>
                </a:lnTo>
                <a:lnTo>
                  <a:pt x="352333" y="128270"/>
                </a:lnTo>
                <a:lnTo>
                  <a:pt x="352237" y="127000"/>
                </a:lnTo>
                <a:lnTo>
                  <a:pt x="352142" y="125730"/>
                </a:lnTo>
                <a:lnTo>
                  <a:pt x="352046" y="124460"/>
                </a:lnTo>
                <a:lnTo>
                  <a:pt x="351950" y="123190"/>
                </a:lnTo>
                <a:lnTo>
                  <a:pt x="325243" y="123190"/>
                </a:lnTo>
                <a:lnTo>
                  <a:pt x="318795" y="120650"/>
                </a:lnTo>
                <a:lnTo>
                  <a:pt x="318399" y="120650"/>
                </a:lnTo>
                <a:lnTo>
                  <a:pt x="316019" y="119380"/>
                </a:lnTo>
                <a:lnTo>
                  <a:pt x="314827" y="116840"/>
                </a:lnTo>
                <a:lnTo>
                  <a:pt x="314827" y="111760"/>
                </a:lnTo>
                <a:lnTo>
                  <a:pt x="315075" y="110490"/>
                </a:lnTo>
                <a:lnTo>
                  <a:pt x="316066" y="109220"/>
                </a:lnTo>
                <a:lnTo>
                  <a:pt x="350898" y="109220"/>
                </a:lnTo>
                <a:lnTo>
                  <a:pt x="350803" y="107950"/>
                </a:lnTo>
                <a:lnTo>
                  <a:pt x="350707" y="106680"/>
                </a:lnTo>
                <a:lnTo>
                  <a:pt x="350611" y="105410"/>
                </a:lnTo>
                <a:lnTo>
                  <a:pt x="344585" y="85090"/>
                </a:lnTo>
                <a:lnTo>
                  <a:pt x="334542" y="73660"/>
                </a:lnTo>
                <a:lnTo>
                  <a:pt x="320483" y="69850"/>
                </a:lnTo>
                <a:close/>
              </a:path>
              <a:path w="932179" h="262890">
                <a:moveTo>
                  <a:pt x="390183" y="93980"/>
                </a:moveTo>
                <a:lnTo>
                  <a:pt x="375902" y="114300"/>
                </a:lnTo>
                <a:lnTo>
                  <a:pt x="377687" y="125730"/>
                </a:lnTo>
                <a:lnTo>
                  <a:pt x="377786" y="127000"/>
                </a:lnTo>
                <a:lnTo>
                  <a:pt x="377885" y="128270"/>
                </a:lnTo>
                <a:lnTo>
                  <a:pt x="377986" y="139700"/>
                </a:lnTo>
                <a:lnTo>
                  <a:pt x="377189" y="143510"/>
                </a:lnTo>
                <a:lnTo>
                  <a:pt x="420837" y="143510"/>
                </a:lnTo>
                <a:lnTo>
                  <a:pt x="393700" y="105410"/>
                </a:lnTo>
                <a:lnTo>
                  <a:pt x="390183" y="93980"/>
                </a:lnTo>
                <a:close/>
              </a:path>
              <a:path w="932179" h="262890">
                <a:moveTo>
                  <a:pt x="458924" y="92710"/>
                </a:moveTo>
                <a:lnTo>
                  <a:pt x="444345" y="114300"/>
                </a:lnTo>
                <a:lnTo>
                  <a:pt x="445832" y="125730"/>
                </a:lnTo>
                <a:lnTo>
                  <a:pt x="446227" y="128270"/>
                </a:lnTo>
                <a:lnTo>
                  <a:pt x="446328" y="129540"/>
                </a:lnTo>
                <a:lnTo>
                  <a:pt x="446429" y="137160"/>
                </a:lnTo>
                <a:lnTo>
                  <a:pt x="445385" y="139700"/>
                </a:lnTo>
                <a:lnTo>
                  <a:pt x="441217" y="142240"/>
                </a:lnTo>
                <a:lnTo>
                  <a:pt x="436904" y="143510"/>
                </a:lnTo>
                <a:lnTo>
                  <a:pt x="497607" y="143510"/>
                </a:lnTo>
                <a:lnTo>
                  <a:pt x="490867" y="142240"/>
                </a:lnTo>
                <a:lnTo>
                  <a:pt x="486501" y="142240"/>
                </a:lnTo>
                <a:lnTo>
                  <a:pt x="478368" y="140970"/>
                </a:lnTo>
                <a:lnTo>
                  <a:pt x="474696" y="140970"/>
                </a:lnTo>
                <a:lnTo>
                  <a:pt x="473501" y="139700"/>
                </a:lnTo>
                <a:lnTo>
                  <a:pt x="470333" y="135890"/>
                </a:lnTo>
                <a:lnTo>
                  <a:pt x="467558" y="129540"/>
                </a:lnTo>
                <a:lnTo>
                  <a:pt x="458924" y="92710"/>
                </a:lnTo>
                <a:close/>
              </a:path>
              <a:path w="932179" h="262890">
                <a:moveTo>
                  <a:pt x="502370" y="86360"/>
                </a:moveTo>
                <a:lnTo>
                  <a:pt x="485705" y="114300"/>
                </a:lnTo>
                <a:lnTo>
                  <a:pt x="489874" y="119380"/>
                </a:lnTo>
                <a:lnTo>
                  <a:pt x="492945" y="123190"/>
                </a:lnTo>
                <a:lnTo>
                  <a:pt x="494931" y="127000"/>
                </a:lnTo>
                <a:lnTo>
                  <a:pt x="498304" y="130810"/>
                </a:lnTo>
                <a:lnTo>
                  <a:pt x="499990" y="135890"/>
                </a:lnTo>
                <a:lnTo>
                  <a:pt x="499990" y="140970"/>
                </a:lnTo>
                <a:lnTo>
                  <a:pt x="499691" y="140970"/>
                </a:lnTo>
                <a:lnTo>
                  <a:pt x="498502" y="142240"/>
                </a:lnTo>
                <a:lnTo>
                  <a:pt x="498002" y="143510"/>
                </a:lnTo>
                <a:lnTo>
                  <a:pt x="509722" y="143510"/>
                </a:lnTo>
                <a:lnTo>
                  <a:pt x="516060" y="111760"/>
                </a:lnTo>
                <a:lnTo>
                  <a:pt x="514534" y="107950"/>
                </a:lnTo>
                <a:lnTo>
                  <a:pt x="511743" y="101600"/>
                </a:lnTo>
                <a:lnTo>
                  <a:pt x="507688" y="95250"/>
                </a:lnTo>
                <a:lnTo>
                  <a:pt x="502370" y="86360"/>
                </a:lnTo>
                <a:close/>
              </a:path>
              <a:path w="932179" h="262890">
                <a:moveTo>
                  <a:pt x="694091" y="69850"/>
                </a:moveTo>
                <a:lnTo>
                  <a:pt x="677132" y="106680"/>
                </a:lnTo>
                <a:lnTo>
                  <a:pt x="685862" y="115570"/>
                </a:lnTo>
                <a:lnTo>
                  <a:pt x="690919" y="121920"/>
                </a:lnTo>
                <a:lnTo>
                  <a:pt x="692310" y="125730"/>
                </a:lnTo>
                <a:lnTo>
                  <a:pt x="694091" y="129540"/>
                </a:lnTo>
                <a:lnTo>
                  <a:pt x="695283" y="135890"/>
                </a:lnTo>
                <a:lnTo>
                  <a:pt x="695382" y="137160"/>
                </a:lnTo>
                <a:lnTo>
                  <a:pt x="695482" y="138430"/>
                </a:lnTo>
                <a:lnTo>
                  <a:pt x="695581" y="139700"/>
                </a:lnTo>
                <a:lnTo>
                  <a:pt x="695681" y="140970"/>
                </a:lnTo>
                <a:lnTo>
                  <a:pt x="695780" y="142240"/>
                </a:lnTo>
                <a:lnTo>
                  <a:pt x="695879" y="143510"/>
                </a:lnTo>
                <a:lnTo>
                  <a:pt x="718196" y="143510"/>
                </a:lnTo>
                <a:lnTo>
                  <a:pt x="718118" y="135890"/>
                </a:lnTo>
                <a:lnTo>
                  <a:pt x="718014" y="130810"/>
                </a:lnTo>
                <a:lnTo>
                  <a:pt x="717936" y="127000"/>
                </a:lnTo>
                <a:lnTo>
                  <a:pt x="717849" y="125730"/>
                </a:lnTo>
                <a:lnTo>
                  <a:pt x="717763" y="124460"/>
                </a:lnTo>
                <a:lnTo>
                  <a:pt x="717676" y="123190"/>
                </a:lnTo>
                <a:lnTo>
                  <a:pt x="717589" y="121920"/>
                </a:lnTo>
                <a:lnTo>
                  <a:pt x="717503" y="120650"/>
                </a:lnTo>
                <a:lnTo>
                  <a:pt x="717416" y="119380"/>
                </a:lnTo>
                <a:lnTo>
                  <a:pt x="717330" y="118110"/>
                </a:lnTo>
                <a:lnTo>
                  <a:pt x="717243" y="116840"/>
                </a:lnTo>
                <a:lnTo>
                  <a:pt x="717156" y="115570"/>
                </a:lnTo>
                <a:lnTo>
                  <a:pt x="701700" y="80010"/>
                </a:lnTo>
                <a:lnTo>
                  <a:pt x="694091" y="69850"/>
                </a:lnTo>
                <a:close/>
              </a:path>
              <a:path w="932179" h="262890">
                <a:moveTo>
                  <a:pt x="898117" y="69850"/>
                </a:moveTo>
                <a:lnTo>
                  <a:pt x="881155" y="106680"/>
                </a:lnTo>
                <a:lnTo>
                  <a:pt x="889885" y="115570"/>
                </a:lnTo>
                <a:lnTo>
                  <a:pt x="894938" y="121920"/>
                </a:lnTo>
                <a:lnTo>
                  <a:pt x="896329" y="125730"/>
                </a:lnTo>
                <a:lnTo>
                  <a:pt x="898117" y="129540"/>
                </a:lnTo>
                <a:lnTo>
                  <a:pt x="899306" y="135890"/>
                </a:lnTo>
                <a:lnTo>
                  <a:pt x="899405" y="137160"/>
                </a:lnTo>
                <a:lnTo>
                  <a:pt x="899504" y="138430"/>
                </a:lnTo>
                <a:lnTo>
                  <a:pt x="899603" y="139700"/>
                </a:lnTo>
                <a:lnTo>
                  <a:pt x="899702" y="140970"/>
                </a:lnTo>
                <a:lnTo>
                  <a:pt x="899801" y="142240"/>
                </a:lnTo>
                <a:lnTo>
                  <a:pt x="899900" y="143510"/>
                </a:lnTo>
                <a:lnTo>
                  <a:pt x="922223" y="143510"/>
                </a:lnTo>
                <a:lnTo>
                  <a:pt x="922144" y="135890"/>
                </a:lnTo>
                <a:lnTo>
                  <a:pt x="922040" y="130810"/>
                </a:lnTo>
                <a:lnTo>
                  <a:pt x="921962" y="127000"/>
                </a:lnTo>
                <a:lnTo>
                  <a:pt x="921875" y="125730"/>
                </a:lnTo>
                <a:lnTo>
                  <a:pt x="921788" y="124460"/>
                </a:lnTo>
                <a:lnTo>
                  <a:pt x="921701" y="123190"/>
                </a:lnTo>
                <a:lnTo>
                  <a:pt x="921614" y="121920"/>
                </a:lnTo>
                <a:lnTo>
                  <a:pt x="921527" y="120650"/>
                </a:lnTo>
                <a:lnTo>
                  <a:pt x="921440" y="119380"/>
                </a:lnTo>
                <a:lnTo>
                  <a:pt x="921353" y="118110"/>
                </a:lnTo>
                <a:lnTo>
                  <a:pt x="921266" y="116840"/>
                </a:lnTo>
                <a:lnTo>
                  <a:pt x="905722" y="80010"/>
                </a:lnTo>
                <a:lnTo>
                  <a:pt x="898117" y="69850"/>
                </a:lnTo>
                <a:close/>
              </a:path>
              <a:path w="932179" h="262890">
                <a:moveTo>
                  <a:pt x="827979" y="135890"/>
                </a:moveTo>
                <a:lnTo>
                  <a:pt x="797234" y="135890"/>
                </a:lnTo>
                <a:lnTo>
                  <a:pt x="800013" y="137160"/>
                </a:lnTo>
                <a:lnTo>
                  <a:pt x="801799" y="137160"/>
                </a:lnTo>
                <a:lnTo>
                  <a:pt x="803390" y="139700"/>
                </a:lnTo>
                <a:lnTo>
                  <a:pt x="804078" y="140970"/>
                </a:lnTo>
                <a:lnTo>
                  <a:pt x="804675" y="142240"/>
                </a:lnTo>
                <a:lnTo>
                  <a:pt x="828644" y="142240"/>
                </a:lnTo>
                <a:lnTo>
                  <a:pt x="827979" y="135890"/>
                </a:lnTo>
                <a:close/>
              </a:path>
              <a:path w="932179" h="262890">
                <a:moveTo>
                  <a:pt x="350898" y="109220"/>
                </a:moveTo>
                <a:lnTo>
                  <a:pt x="319986" y="109220"/>
                </a:lnTo>
                <a:lnTo>
                  <a:pt x="321574" y="110490"/>
                </a:lnTo>
                <a:lnTo>
                  <a:pt x="323157" y="113030"/>
                </a:lnTo>
                <a:lnTo>
                  <a:pt x="324152" y="115570"/>
                </a:lnTo>
                <a:lnTo>
                  <a:pt x="324850" y="119380"/>
                </a:lnTo>
                <a:lnTo>
                  <a:pt x="325243" y="123190"/>
                </a:lnTo>
                <a:lnTo>
                  <a:pt x="351950" y="123190"/>
                </a:lnTo>
                <a:lnTo>
                  <a:pt x="351855" y="121920"/>
                </a:lnTo>
                <a:lnTo>
                  <a:pt x="351759" y="120650"/>
                </a:lnTo>
                <a:lnTo>
                  <a:pt x="351664" y="119380"/>
                </a:lnTo>
                <a:lnTo>
                  <a:pt x="351568" y="118110"/>
                </a:lnTo>
                <a:lnTo>
                  <a:pt x="351472" y="116840"/>
                </a:lnTo>
                <a:lnTo>
                  <a:pt x="351377" y="115570"/>
                </a:lnTo>
                <a:lnTo>
                  <a:pt x="351281" y="114300"/>
                </a:lnTo>
                <a:lnTo>
                  <a:pt x="351185" y="113030"/>
                </a:lnTo>
                <a:lnTo>
                  <a:pt x="351090" y="111760"/>
                </a:lnTo>
                <a:lnTo>
                  <a:pt x="350994" y="110490"/>
                </a:lnTo>
                <a:lnTo>
                  <a:pt x="350898" y="109220"/>
                </a:lnTo>
                <a:close/>
              </a:path>
              <a:path w="932179" h="262890">
                <a:moveTo>
                  <a:pt x="649753" y="24130"/>
                </a:moveTo>
                <a:lnTo>
                  <a:pt x="633341" y="55880"/>
                </a:lnTo>
                <a:lnTo>
                  <a:pt x="667861" y="73660"/>
                </a:lnTo>
                <a:lnTo>
                  <a:pt x="684274" y="41910"/>
                </a:lnTo>
                <a:lnTo>
                  <a:pt x="649753" y="24130"/>
                </a:lnTo>
                <a:close/>
              </a:path>
              <a:path w="932179" h="262890">
                <a:moveTo>
                  <a:pt x="292215" y="0"/>
                </a:moveTo>
                <a:lnTo>
                  <a:pt x="274158" y="31750"/>
                </a:lnTo>
                <a:lnTo>
                  <a:pt x="308329" y="49530"/>
                </a:lnTo>
                <a:lnTo>
                  <a:pt x="326132" y="17780"/>
                </a:lnTo>
                <a:lnTo>
                  <a:pt x="292215" y="0"/>
                </a:lnTo>
                <a:close/>
              </a:path>
            </a:pathLst>
          </a:custGeom>
          <a:solidFill>
            <a:srgbClr val="0093D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7" name="object 4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7147507" y="9342019"/>
            <a:ext cx="620716" cy="3901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486169" y="1507168"/>
            <a:ext cx="5336540" cy="7306945"/>
            <a:chOff x="6486169" y="1507168"/>
            <a:chExt cx="5336540" cy="730694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92510" y="1608862"/>
              <a:ext cx="5197173" cy="719845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492520" y="1513518"/>
              <a:ext cx="5323840" cy="7294245"/>
            </a:xfrm>
            <a:custGeom>
              <a:avLst/>
              <a:gdLst/>
              <a:ahLst/>
              <a:cxnLst/>
              <a:rect l="l" t="t" r="r" b="b"/>
              <a:pathLst>
                <a:path w="5323840" h="7294245">
                  <a:moveTo>
                    <a:pt x="0" y="0"/>
                  </a:moveTo>
                  <a:lnTo>
                    <a:pt x="5323283" y="0"/>
                  </a:lnTo>
                  <a:lnTo>
                    <a:pt x="5323283" y="7293797"/>
                  </a:lnTo>
                  <a:lnTo>
                    <a:pt x="0" y="7293797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8" name="object 8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830282" y="5285401"/>
            <a:ext cx="3709035" cy="3528695"/>
            <a:chOff x="1830282" y="5285401"/>
            <a:chExt cx="3709035" cy="352869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6633" y="5291752"/>
              <a:ext cx="3695741" cy="351556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836633" y="5291752"/>
              <a:ext cx="3696335" cy="3515995"/>
            </a:xfrm>
            <a:custGeom>
              <a:avLst/>
              <a:gdLst/>
              <a:ahLst/>
              <a:cxnLst/>
              <a:rect l="l" t="t" r="r" b="b"/>
              <a:pathLst>
                <a:path w="3696335" h="3515995">
                  <a:moveTo>
                    <a:pt x="0" y="0"/>
                  </a:moveTo>
                  <a:lnTo>
                    <a:pt x="3695741" y="0"/>
                  </a:lnTo>
                  <a:lnTo>
                    <a:pt x="3695741" y="3515564"/>
                  </a:lnTo>
                  <a:lnTo>
                    <a:pt x="0" y="3515564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1830282" y="1503488"/>
            <a:ext cx="3709035" cy="3528695"/>
            <a:chOff x="1830282" y="1503488"/>
            <a:chExt cx="3709035" cy="352869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12077" y="1509839"/>
              <a:ext cx="3211563" cy="351556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836633" y="1509839"/>
              <a:ext cx="3696335" cy="3515995"/>
            </a:xfrm>
            <a:custGeom>
              <a:avLst/>
              <a:gdLst/>
              <a:ahLst/>
              <a:cxnLst/>
              <a:rect l="l" t="t" r="r" b="b"/>
              <a:pathLst>
                <a:path w="3696335" h="3515995">
                  <a:moveTo>
                    <a:pt x="0" y="0"/>
                  </a:moveTo>
                  <a:lnTo>
                    <a:pt x="3695741" y="0"/>
                  </a:lnTo>
                  <a:lnTo>
                    <a:pt x="3695741" y="3515565"/>
                  </a:lnTo>
                  <a:lnTo>
                    <a:pt x="0" y="3515565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8624422" y="453110"/>
            <a:ext cx="358775" cy="629285"/>
          </a:xfrm>
          <a:custGeom>
            <a:avLst/>
            <a:gdLst/>
            <a:ahLst/>
            <a:cxnLst/>
            <a:rect l="l" t="t" r="r" b="b"/>
            <a:pathLst>
              <a:path w="358775" h="629285">
                <a:moveTo>
                  <a:pt x="356605" y="0"/>
                </a:moveTo>
                <a:lnTo>
                  <a:pt x="321974" y="11344"/>
                </a:lnTo>
                <a:lnTo>
                  <a:pt x="246880" y="34747"/>
                </a:lnTo>
                <a:lnTo>
                  <a:pt x="224220" y="42948"/>
                </a:lnTo>
                <a:lnTo>
                  <a:pt x="179218" y="65836"/>
                </a:lnTo>
                <a:lnTo>
                  <a:pt x="152929" y="104238"/>
                </a:lnTo>
                <a:lnTo>
                  <a:pt x="144185" y="142299"/>
                </a:lnTo>
                <a:lnTo>
                  <a:pt x="143579" y="149243"/>
                </a:lnTo>
                <a:lnTo>
                  <a:pt x="142982" y="157958"/>
                </a:lnTo>
                <a:lnTo>
                  <a:pt x="142928" y="158758"/>
                </a:lnTo>
                <a:lnTo>
                  <a:pt x="142642" y="170074"/>
                </a:lnTo>
                <a:lnTo>
                  <a:pt x="142585" y="179018"/>
                </a:lnTo>
                <a:lnTo>
                  <a:pt x="142185" y="186762"/>
                </a:lnTo>
                <a:lnTo>
                  <a:pt x="117039" y="237736"/>
                </a:lnTo>
                <a:lnTo>
                  <a:pt x="86121" y="273798"/>
                </a:lnTo>
                <a:lnTo>
                  <a:pt x="72690" y="283456"/>
                </a:lnTo>
                <a:lnTo>
                  <a:pt x="25201" y="332604"/>
                </a:lnTo>
                <a:lnTo>
                  <a:pt x="1771" y="403925"/>
                </a:lnTo>
                <a:lnTo>
                  <a:pt x="0" y="449873"/>
                </a:lnTo>
                <a:lnTo>
                  <a:pt x="285" y="462246"/>
                </a:lnTo>
                <a:lnTo>
                  <a:pt x="914" y="477533"/>
                </a:lnTo>
                <a:lnTo>
                  <a:pt x="1543" y="495906"/>
                </a:lnTo>
                <a:lnTo>
                  <a:pt x="1804" y="515707"/>
                </a:lnTo>
                <a:lnTo>
                  <a:pt x="1828" y="517536"/>
                </a:lnTo>
                <a:lnTo>
                  <a:pt x="4343" y="555712"/>
                </a:lnTo>
                <a:lnTo>
                  <a:pt x="5172" y="570257"/>
                </a:lnTo>
                <a:lnTo>
                  <a:pt x="5486" y="581544"/>
                </a:lnTo>
                <a:lnTo>
                  <a:pt x="5486" y="621778"/>
                </a:lnTo>
                <a:lnTo>
                  <a:pt x="7315" y="627264"/>
                </a:lnTo>
                <a:lnTo>
                  <a:pt x="10972" y="629093"/>
                </a:lnTo>
                <a:lnTo>
                  <a:pt x="16459" y="629093"/>
                </a:lnTo>
                <a:lnTo>
                  <a:pt x="21945" y="625435"/>
                </a:lnTo>
                <a:lnTo>
                  <a:pt x="25603" y="618120"/>
                </a:lnTo>
                <a:lnTo>
                  <a:pt x="25603" y="610805"/>
                </a:lnTo>
                <a:lnTo>
                  <a:pt x="27431" y="605318"/>
                </a:lnTo>
                <a:lnTo>
                  <a:pt x="29260" y="601661"/>
                </a:lnTo>
                <a:lnTo>
                  <a:pt x="29260" y="515707"/>
                </a:lnTo>
                <a:lnTo>
                  <a:pt x="28203" y="491020"/>
                </a:lnTo>
                <a:lnTo>
                  <a:pt x="27660" y="469075"/>
                </a:lnTo>
                <a:lnTo>
                  <a:pt x="27460" y="449873"/>
                </a:lnTo>
                <a:lnTo>
                  <a:pt x="27431" y="433414"/>
                </a:lnTo>
                <a:lnTo>
                  <a:pt x="27746" y="415869"/>
                </a:lnTo>
                <a:lnTo>
                  <a:pt x="44489" y="358835"/>
                </a:lnTo>
                <a:lnTo>
                  <a:pt x="86378" y="327404"/>
                </a:lnTo>
                <a:lnTo>
                  <a:pt x="115210" y="318203"/>
                </a:lnTo>
                <a:lnTo>
                  <a:pt x="118868" y="318203"/>
                </a:lnTo>
                <a:lnTo>
                  <a:pt x="126183" y="316374"/>
                </a:lnTo>
                <a:lnTo>
                  <a:pt x="133498" y="316374"/>
                </a:lnTo>
                <a:lnTo>
                  <a:pt x="142642" y="312717"/>
                </a:lnTo>
                <a:lnTo>
                  <a:pt x="149957" y="310888"/>
                </a:lnTo>
                <a:lnTo>
                  <a:pt x="183788" y="282999"/>
                </a:lnTo>
                <a:lnTo>
                  <a:pt x="190187" y="256024"/>
                </a:lnTo>
                <a:lnTo>
                  <a:pt x="190187" y="252366"/>
                </a:lnTo>
                <a:lnTo>
                  <a:pt x="188358" y="250537"/>
                </a:lnTo>
                <a:lnTo>
                  <a:pt x="184701" y="243222"/>
                </a:lnTo>
                <a:lnTo>
                  <a:pt x="179219" y="237736"/>
                </a:lnTo>
                <a:lnTo>
                  <a:pt x="171903" y="232249"/>
                </a:lnTo>
                <a:lnTo>
                  <a:pt x="166416" y="230421"/>
                </a:lnTo>
                <a:lnTo>
                  <a:pt x="157272" y="224934"/>
                </a:lnTo>
                <a:lnTo>
                  <a:pt x="159101" y="219448"/>
                </a:lnTo>
                <a:lnTo>
                  <a:pt x="162759" y="212136"/>
                </a:lnTo>
                <a:lnTo>
                  <a:pt x="167788" y="187676"/>
                </a:lnTo>
                <a:lnTo>
                  <a:pt x="169445" y="177932"/>
                </a:lnTo>
                <a:lnTo>
                  <a:pt x="170074" y="170074"/>
                </a:lnTo>
                <a:lnTo>
                  <a:pt x="171131" y="164959"/>
                </a:lnTo>
                <a:lnTo>
                  <a:pt x="171612" y="158758"/>
                </a:lnTo>
                <a:lnTo>
                  <a:pt x="171674" y="157958"/>
                </a:lnTo>
                <a:lnTo>
                  <a:pt x="171868" y="149500"/>
                </a:lnTo>
                <a:lnTo>
                  <a:pt x="171903" y="138984"/>
                </a:lnTo>
                <a:lnTo>
                  <a:pt x="172989" y="129755"/>
                </a:lnTo>
                <a:lnTo>
                  <a:pt x="190187" y="89607"/>
                </a:lnTo>
                <a:lnTo>
                  <a:pt x="195673" y="87778"/>
                </a:lnTo>
                <a:lnTo>
                  <a:pt x="202989" y="84120"/>
                </a:lnTo>
                <a:lnTo>
                  <a:pt x="212133" y="78634"/>
                </a:lnTo>
                <a:lnTo>
                  <a:pt x="298086" y="53035"/>
                </a:lnTo>
                <a:lnTo>
                  <a:pt x="314888" y="48634"/>
                </a:lnTo>
                <a:lnTo>
                  <a:pt x="329632" y="41148"/>
                </a:lnTo>
                <a:lnTo>
                  <a:pt x="342318" y="30918"/>
                </a:lnTo>
                <a:lnTo>
                  <a:pt x="352948" y="18288"/>
                </a:lnTo>
                <a:lnTo>
                  <a:pt x="356605" y="12801"/>
                </a:lnTo>
                <a:lnTo>
                  <a:pt x="358434" y="9144"/>
                </a:lnTo>
                <a:lnTo>
                  <a:pt x="358434" y="5486"/>
                </a:lnTo>
                <a:lnTo>
                  <a:pt x="356605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732833" y="504316"/>
            <a:ext cx="3837304" cy="581660"/>
            <a:chOff x="4732833" y="504316"/>
            <a:chExt cx="3837304" cy="581660"/>
          </a:xfrm>
        </p:grpSpPr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48861" y="774228"/>
              <a:ext cx="120696" cy="18910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300732" y="679874"/>
              <a:ext cx="153670" cy="281940"/>
            </a:xfrm>
            <a:custGeom>
              <a:avLst/>
              <a:gdLst/>
              <a:ahLst/>
              <a:cxnLst/>
              <a:rect l="l" t="t" r="r" b="b"/>
              <a:pathLst>
                <a:path w="153670" h="281940">
                  <a:moveTo>
                    <a:pt x="113381" y="0"/>
                  </a:moveTo>
                  <a:lnTo>
                    <a:pt x="84120" y="29260"/>
                  </a:lnTo>
                  <a:lnTo>
                    <a:pt x="84120" y="31089"/>
                  </a:lnTo>
                  <a:lnTo>
                    <a:pt x="80463" y="34747"/>
                  </a:lnTo>
                  <a:lnTo>
                    <a:pt x="78634" y="38404"/>
                  </a:lnTo>
                  <a:lnTo>
                    <a:pt x="78634" y="45720"/>
                  </a:lnTo>
                  <a:lnTo>
                    <a:pt x="85578" y="52920"/>
                  </a:lnTo>
                  <a:lnTo>
                    <a:pt x="93036" y="60807"/>
                  </a:lnTo>
                  <a:lnTo>
                    <a:pt x="101523" y="69380"/>
                  </a:lnTo>
                  <a:lnTo>
                    <a:pt x="111552" y="78638"/>
                  </a:lnTo>
                  <a:lnTo>
                    <a:pt x="118868" y="80467"/>
                  </a:lnTo>
                  <a:lnTo>
                    <a:pt x="130183" y="68808"/>
                  </a:lnTo>
                  <a:lnTo>
                    <a:pt x="139442" y="58521"/>
                  </a:lnTo>
                  <a:lnTo>
                    <a:pt x="146643" y="49606"/>
                  </a:lnTo>
                  <a:lnTo>
                    <a:pt x="151786" y="42062"/>
                  </a:lnTo>
                  <a:lnTo>
                    <a:pt x="153615" y="40233"/>
                  </a:lnTo>
                  <a:lnTo>
                    <a:pt x="153615" y="36575"/>
                  </a:lnTo>
                  <a:lnTo>
                    <a:pt x="151786" y="34747"/>
                  </a:lnTo>
                  <a:lnTo>
                    <a:pt x="151786" y="31089"/>
                  </a:lnTo>
                  <a:lnTo>
                    <a:pt x="142556" y="22917"/>
                  </a:lnTo>
                  <a:lnTo>
                    <a:pt x="134184" y="15087"/>
                  </a:lnTo>
                  <a:lnTo>
                    <a:pt x="126840" y="7943"/>
                  </a:lnTo>
                  <a:lnTo>
                    <a:pt x="120696" y="1828"/>
                  </a:lnTo>
                  <a:lnTo>
                    <a:pt x="113381" y="0"/>
                  </a:lnTo>
                  <a:close/>
                </a:path>
                <a:path w="153670" h="281940">
                  <a:moveTo>
                    <a:pt x="144471" y="102412"/>
                  </a:moveTo>
                  <a:lnTo>
                    <a:pt x="133498" y="102412"/>
                  </a:lnTo>
                  <a:lnTo>
                    <a:pt x="129840" y="104241"/>
                  </a:lnTo>
                  <a:lnTo>
                    <a:pt x="128012" y="109727"/>
                  </a:lnTo>
                  <a:lnTo>
                    <a:pt x="122811" y="123414"/>
                  </a:lnTo>
                  <a:lnTo>
                    <a:pt x="117953" y="136929"/>
                  </a:lnTo>
                  <a:lnTo>
                    <a:pt x="113096" y="150101"/>
                  </a:lnTo>
                  <a:lnTo>
                    <a:pt x="107895" y="162759"/>
                  </a:lnTo>
                  <a:lnTo>
                    <a:pt x="102094" y="177904"/>
                  </a:lnTo>
                  <a:lnTo>
                    <a:pt x="75407" y="216880"/>
                  </a:lnTo>
                  <a:lnTo>
                    <a:pt x="41033" y="242455"/>
                  </a:lnTo>
                  <a:lnTo>
                    <a:pt x="19088" y="254170"/>
                  </a:lnTo>
                  <a:lnTo>
                    <a:pt x="9144" y="259685"/>
                  </a:lnTo>
                  <a:lnTo>
                    <a:pt x="1828" y="263343"/>
                  </a:lnTo>
                  <a:lnTo>
                    <a:pt x="85" y="268572"/>
                  </a:lnTo>
                  <a:lnTo>
                    <a:pt x="0" y="274316"/>
                  </a:lnTo>
                  <a:lnTo>
                    <a:pt x="1828" y="277973"/>
                  </a:lnTo>
                  <a:lnTo>
                    <a:pt x="5486" y="281628"/>
                  </a:lnTo>
                  <a:lnTo>
                    <a:pt x="10972" y="281628"/>
                  </a:lnTo>
                  <a:lnTo>
                    <a:pt x="20173" y="279201"/>
                  </a:lnTo>
                  <a:lnTo>
                    <a:pt x="35147" y="275716"/>
                  </a:lnTo>
                  <a:lnTo>
                    <a:pt x="40233" y="274316"/>
                  </a:lnTo>
                  <a:lnTo>
                    <a:pt x="48463" y="274001"/>
                  </a:lnTo>
                  <a:lnTo>
                    <a:pt x="56692" y="273173"/>
                  </a:lnTo>
                  <a:lnTo>
                    <a:pt x="97477" y="259685"/>
                  </a:lnTo>
                  <a:lnTo>
                    <a:pt x="122883" y="210308"/>
                  </a:lnTo>
                  <a:lnTo>
                    <a:pt x="140813" y="155444"/>
                  </a:lnTo>
                  <a:lnTo>
                    <a:pt x="148128" y="111556"/>
                  </a:lnTo>
                  <a:lnTo>
                    <a:pt x="148128" y="106070"/>
                  </a:lnTo>
                  <a:lnTo>
                    <a:pt x="144471" y="102412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81206" y="515289"/>
              <a:ext cx="2090265" cy="51013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32833" y="504316"/>
              <a:ext cx="1406310" cy="581544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4447547" y="659761"/>
            <a:ext cx="240029" cy="448309"/>
          </a:xfrm>
          <a:custGeom>
            <a:avLst/>
            <a:gdLst/>
            <a:ahLst/>
            <a:cxnLst/>
            <a:rect l="l" t="t" r="r" b="b"/>
            <a:pathLst>
              <a:path w="240029" h="448309">
                <a:moveTo>
                  <a:pt x="159101" y="373065"/>
                </a:moveTo>
                <a:lnTo>
                  <a:pt x="153615" y="373065"/>
                </a:lnTo>
                <a:lnTo>
                  <a:pt x="137156" y="387695"/>
                </a:lnTo>
                <a:lnTo>
                  <a:pt x="130926" y="395324"/>
                </a:lnTo>
                <a:lnTo>
                  <a:pt x="125726" y="402097"/>
                </a:lnTo>
                <a:lnTo>
                  <a:pt x="121211" y="408526"/>
                </a:lnTo>
                <a:lnTo>
                  <a:pt x="117039" y="415127"/>
                </a:lnTo>
                <a:lnTo>
                  <a:pt x="124640" y="424014"/>
                </a:lnTo>
                <a:lnTo>
                  <a:pt x="131212" y="431358"/>
                </a:lnTo>
                <a:lnTo>
                  <a:pt x="137099" y="436987"/>
                </a:lnTo>
                <a:lnTo>
                  <a:pt x="142642" y="440730"/>
                </a:lnTo>
                <a:lnTo>
                  <a:pt x="148128" y="446213"/>
                </a:lnTo>
                <a:lnTo>
                  <a:pt x="153615" y="448042"/>
                </a:lnTo>
                <a:lnTo>
                  <a:pt x="164588" y="448042"/>
                </a:lnTo>
                <a:lnTo>
                  <a:pt x="166416" y="446213"/>
                </a:lnTo>
                <a:lnTo>
                  <a:pt x="174360" y="439014"/>
                </a:lnTo>
                <a:lnTo>
                  <a:pt x="181960" y="431128"/>
                </a:lnTo>
                <a:lnTo>
                  <a:pt x="189560" y="422556"/>
                </a:lnTo>
                <a:lnTo>
                  <a:pt x="197504" y="413298"/>
                </a:lnTo>
                <a:lnTo>
                  <a:pt x="197504" y="404154"/>
                </a:lnTo>
                <a:lnTo>
                  <a:pt x="179674" y="389295"/>
                </a:lnTo>
                <a:lnTo>
                  <a:pt x="169731" y="381266"/>
                </a:lnTo>
                <a:lnTo>
                  <a:pt x="159101" y="373065"/>
                </a:lnTo>
                <a:close/>
              </a:path>
              <a:path w="240029" h="448309">
                <a:moveTo>
                  <a:pt x="232251" y="349290"/>
                </a:moveTo>
                <a:lnTo>
                  <a:pt x="157272" y="349290"/>
                </a:lnTo>
                <a:lnTo>
                  <a:pt x="157358" y="353033"/>
                </a:lnTo>
                <a:lnTo>
                  <a:pt x="171903" y="367578"/>
                </a:lnTo>
                <a:lnTo>
                  <a:pt x="177389" y="371236"/>
                </a:lnTo>
                <a:lnTo>
                  <a:pt x="182873" y="376722"/>
                </a:lnTo>
                <a:lnTo>
                  <a:pt x="186531" y="376722"/>
                </a:lnTo>
                <a:lnTo>
                  <a:pt x="188360" y="378551"/>
                </a:lnTo>
                <a:lnTo>
                  <a:pt x="195675" y="382209"/>
                </a:lnTo>
                <a:lnTo>
                  <a:pt x="201161" y="382209"/>
                </a:lnTo>
                <a:lnTo>
                  <a:pt x="204819" y="378551"/>
                </a:lnTo>
                <a:lnTo>
                  <a:pt x="232251" y="349290"/>
                </a:lnTo>
                <a:close/>
              </a:path>
              <a:path w="240029" h="448309">
                <a:moveTo>
                  <a:pt x="128012" y="294429"/>
                </a:moveTo>
                <a:lnTo>
                  <a:pt x="122525" y="294429"/>
                </a:lnTo>
                <a:lnTo>
                  <a:pt x="84120" y="336489"/>
                </a:lnTo>
                <a:lnTo>
                  <a:pt x="84120" y="343804"/>
                </a:lnTo>
                <a:lnTo>
                  <a:pt x="90636" y="351376"/>
                </a:lnTo>
                <a:lnTo>
                  <a:pt x="124354" y="376722"/>
                </a:lnTo>
                <a:lnTo>
                  <a:pt x="133498" y="376722"/>
                </a:lnTo>
                <a:lnTo>
                  <a:pt x="135327" y="374893"/>
                </a:lnTo>
                <a:lnTo>
                  <a:pt x="142871" y="366007"/>
                </a:lnTo>
                <a:lnTo>
                  <a:pt x="149043" y="358663"/>
                </a:lnTo>
                <a:lnTo>
                  <a:pt x="153843" y="353033"/>
                </a:lnTo>
                <a:lnTo>
                  <a:pt x="157272" y="349290"/>
                </a:lnTo>
                <a:lnTo>
                  <a:pt x="232251" y="349290"/>
                </a:lnTo>
                <a:lnTo>
                  <a:pt x="237737" y="343804"/>
                </a:lnTo>
                <a:lnTo>
                  <a:pt x="239566" y="338317"/>
                </a:lnTo>
                <a:lnTo>
                  <a:pt x="237737" y="332831"/>
                </a:lnTo>
                <a:lnTo>
                  <a:pt x="229896" y="327345"/>
                </a:lnTo>
                <a:lnTo>
                  <a:pt x="164588" y="327345"/>
                </a:lnTo>
                <a:lnTo>
                  <a:pt x="160930" y="325516"/>
                </a:lnTo>
                <a:lnTo>
                  <a:pt x="149957" y="314543"/>
                </a:lnTo>
                <a:lnTo>
                  <a:pt x="144471" y="310114"/>
                </a:lnTo>
                <a:lnTo>
                  <a:pt x="138984" y="305171"/>
                </a:lnTo>
                <a:lnTo>
                  <a:pt x="133527" y="299913"/>
                </a:lnTo>
                <a:lnTo>
                  <a:pt x="128012" y="294429"/>
                </a:lnTo>
                <a:close/>
              </a:path>
              <a:path w="240029" h="448309">
                <a:moveTo>
                  <a:pt x="197504" y="299913"/>
                </a:moveTo>
                <a:lnTo>
                  <a:pt x="190188" y="299913"/>
                </a:lnTo>
                <a:lnTo>
                  <a:pt x="164588" y="327345"/>
                </a:lnTo>
                <a:lnTo>
                  <a:pt x="229896" y="327345"/>
                </a:lnTo>
                <a:lnTo>
                  <a:pt x="227079" y="325373"/>
                </a:lnTo>
                <a:lnTo>
                  <a:pt x="216935" y="317058"/>
                </a:lnTo>
                <a:lnTo>
                  <a:pt x="197504" y="299913"/>
                </a:lnTo>
                <a:close/>
              </a:path>
              <a:path w="240029" h="448309">
                <a:moveTo>
                  <a:pt x="12801" y="265168"/>
                </a:moveTo>
                <a:lnTo>
                  <a:pt x="3657" y="265168"/>
                </a:lnTo>
                <a:lnTo>
                  <a:pt x="0" y="268827"/>
                </a:lnTo>
                <a:lnTo>
                  <a:pt x="0" y="274312"/>
                </a:lnTo>
                <a:lnTo>
                  <a:pt x="1828" y="279798"/>
                </a:lnTo>
                <a:lnTo>
                  <a:pt x="5486" y="285285"/>
                </a:lnTo>
                <a:lnTo>
                  <a:pt x="10972" y="288942"/>
                </a:lnTo>
                <a:lnTo>
                  <a:pt x="18516" y="295856"/>
                </a:lnTo>
                <a:lnTo>
                  <a:pt x="27431" y="300370"/>
                </a:lnTo>
                <a:lnTo>
                  <a:pt x="37717" y="302827"/>
                </a:lnTo>
                <a:lnTo>
                  <a:pt x="49373" y="303570"/>
                </a:lnTo>
                <a:lnTo>
                  <a:pt x="55056" y="303570"/>
                </a:lnTo>
                <a:lnTo>
                  <a:pt x="62175" y="303342"/>
                </a:lnTo>
                <a:lnTo>
                  <a:pt x="68076" y="302827"/>
                </a:lnTo>
                <a:lnTo>
                  <a:pt x="68226" y="302827"/>
                </a:lnTo>
                <a:lnTo>
                  <a:pt x="74976" y="301741"/>
                </a:lnTo>
                <a:lnTo>
                  <a:pt x="95550" y="293170"/>
                </a:lnTo>
                <a:lnTo>
                  <a:pt x="113381" y="278426"/>
                </a:lnTo>
                <a:lnTo>
                  <a:pt x="117668" y="272483"/>
                </a:lnTo>
                <a:lnTo>
                  <a:pt x="42058" y="272483"/>
                </a:lnTo>
                <a:lnTo>
                  <a:pt x="42058" y="268827"/>
                </a:lnTo>
                <a:lnTo>
                  <a:pt x="43787" y="268827"/>
                </a:lnTo>
                <a:lnTo>
                  <a:pt x="44653" y="266997"/>
                </a:lnTo>
                <a:lnTo>
                  <a:pt x="14630" y="266997"/>
                </a:lnTo>
                <a:lnTo>
                  <a:pt x="12801" y="265168"/>
                </a:lnTo>
                <a:close/>
              </a:path>
              <a:path w="240029" h="448309">
                <a:moveTo>
                  <a:pt x="151786" y="0"/>
                </a:moveTo>
                <a:lnTo>
                  <a:pt x="144471" y="0"/>
                </a:lnTo>
                <a:lnTo>
                  <a:pt x="140813" y="1828"/>
                </a:lnTo>
                <a:lnTo>
                  <a:pt x="122525" y="42058"/>
                </a:lnTo>
                <a:lnTo>
                  <a:pt x="115582" y="86035"/>
                </a:lnTo>
                <a:lnTo>
                  <a:pt x="115210" y="202989"/>
                </a:lnTo>
                <a:lnTo>
                  <a:pt x="114535" y="216133"/>
                </a:lnTo>
                <a:lnTo>
                  <a:pt x="97122" y="257510"/>
                </a:lnTo>
                <a:lnTo>
                  <a:pt x="43787" y="268827"/>
                </a:lnTo>
                <a:lnTo>
                  <a:pt x="42058" y="272483"/>
                </a:lnTo>
                <a:lnTo>
                  <a:pt x="117668" y="272483"/>
                </a:lnTo>
                <a:lnTo>
                  <a:pt x="128469" y="257510"/>
                </a:lnTo>
                <a:lnTo>
                  <a:pt x="138750" y="234949"/>
                </a:lnTo>
                <a:lnTo>
                  <a:pt x="135327" y="230421"/>
                </a:lnTo>
                <a:lnTo>
                  <a:pt x="198821" y="230421"/>
                </a:lnTo>
                <a:lnTo>
                  <a:pt x="217620" y="188358"/>
                </a:lnTo>
                <a:lnTo>
                  <a:pt x="219593" y="181043"/>
                </a:lnTo>
                <a:lnTo>
                  <a:pt x="179218" y="181043"/>
                </a:lnTo>
                <a:lnTo>
                  <a:pt x="173732" y="179214"/>
                </a:lnTo>
                <a:lnTo>
                  <a:pt x="152815" y="142899"/>
                </a:lnTo>
                <a:lnTo>
                  <a:pt x="151786" y="129840"/>
                </a:lnTo>
                <a:lnTo>
                  <a:pt x="151896" y="52374"/>
                </a:lnTo>
                <a:lnTo>
                  <a:pt x="152137" y="42058"/>
                </a:lnTo>
                <a:lnTo>
                  <a:pt x="152243" y="37487"/>
                </a:lnTo>
                <a:lnTo>
                  <a:pt x="153329" y="21714"/>
                </a:lnTo>
                <a:lnTo>
                  <a:pt x="155444" y="7315"/>
                </a:lnTo>
                <a:lnTo>
                  <a:pt x="155444" y="1828"/>
                </a:lnTo>
                <a:lnTo>
                  <a:pt x="151786" y="0"/>
                </a:lnTo>
                <a:close/>
              </a:path>
              <a:path w="240029" h="448309">
                <a:moveTo>
                  <a:pt x="56688" y="47544"/>
                </a:moveTo>
                <a:lnTo>
                  <a:pt x="51202" y="47544"/>
                </a:lnTo>
                <a:lnTo>
                  <a:pt x="45716" y="53031"/>
                </a:lnTo>
                <a:lnTo>
                  <a:pt x="45716" y="54860"/>
                </a:lnTo>
                <a:lnTo>
                  <a:pt x="39231" y="71662"/>
                </a:lnTo>
                <a:lnTo>
                  <a:pt x="33603" y="86406"/>
                </a:lnTo>
                <a:lnTo>
                  <a:pt x="29003" y="99094"/>
                </a:lnTo>
                <a:lnTo>
                  <a:pt x="25603" y="109724"/>
                </a:lnTo>
                <a:lnTo>
                  <a:pt x="24831" y="120039"/>
                </a:lnTo>
                <a:lnTo>
                  <a:pt x="24917" y="131897"/>
                </a:lnTo>
                <a:lnTo>
                  <a:pt x="25264" y="142899"/>
                </a:lnTo>
                <a:lnTo>
                  <a:pt x="25346" y="145469"/>
                </a:lnTo>
                <a:lnTo>
                  <a:pt x="25420" y="149957"/>
                </a:lnTo>
                <a:lnTo>
                  <a:pt x="25500" y="154756"/>
                </a:lnTo>
                <a:lnTo>
                  <a:pt x="25603" y="160926"/>
                </a:lnTo>
                <a:lnTo>
                  <a:pt x="26607" y="175557"/>
                </a:lnTo>
                <a:lnTo>
                  <a:pt x="26660" y="176328"/>
                </a:lnTo>
                <a:lnTo>
                  <a:pt x="27156" y="188358"/>
                </a:lnTo>
                <a:lnTo>
                  <a:pt x="27203" y="189501"/>
                </a:lnTo>
                <a:lnTo>
                  <a:pt x="27392" y="199674"/>
                </a:lnTo>
                <a:lnTo>
                  <a:pt x="27361" y="221277"/>
                </a:lnTo>
                <a:lnTo>
                  <a:pt x="27234" y="227677"/>
                </a:lnTo>
                <a:lnTo>
                  <a:pt x="27140" y="230421"/>
                </a:lnTo>
                <a:lnTo>
                  <a:pt x="26722" y="237964"/>
                </a:lnTo>
                <a:lnTo>
                  <a:pt x="26660" y="239079"/>
                </a:lnTo>
                <a:lnTo>
                  <a:pt x="25603" y="248709"/>
                </a:lnTo>
                <a:lnTo>
                  <a:pt x="23842" y="257510"/>
                </a:lnTo>
                <a:lnTo>
                  <a:pt x="23774" y="257853"/>
                </a:lnTo>
                <a:lnTo>
                  <a:pt x="21945" y="263339"/>
                </a:lnTo>
                <a:lnTo>
                  <a:pt x="20116" y="266997"/>
                </a:lnTo>
                <a:lnTo>
                  <a:pt x="44653" y="266997"/>
                </a:lnTo>
                <a:lnTo>
                  <a:pt x="48545" y="258767"/>
                </a:lnTo>
                <a:lnTo>
                  <a:pt x="54174" y="242308"/>
                </a:lnTo>
                <a:lnTo>
                  <a:pt x="58774" y="223105"/>
                </a:lnTo>
                <a:lnTo>
                  <a:pt x="62175" y="201160"/>
                </a:lnTo>
                <a:lnTo>
                  <a:pt x="61217" y="181043"/>
                </a:lnTo>
                <a:lnTo>
                  <a:pt x="61118" y="178958"/>
                </a:lnTo>
                <a:lnTo>
                  <a:pt x="60872" y="170070"/>
                </a:lnTo>
                <a:lnTo>
                  <a:pt x="60748" y="165585"/>
                </a:lnTo>
                <a:lnTo>
                  <a:pt x="60720" y="164584"/>
                </a:lnTo>
                <a:lnTo>
                  <a:pt x="60619" y="160926"/>
                </a:lnTo>
                <a:lnTo>
                  <a:pt x="60519" y="154756"/>
                </a:lnTo>
                <a:lnTo>
                  <a:pt x="60407" y="145469"/>
                </a:lnTo>
                <a:lnTo>
                  <a:pt x="60346" y="129840"/>
                </a:lnTo>
                <a:lnTo>
                  <a:pt x="59667" y="109724"/>
                </a:lnTo>
                <a:lnTo>
                  <a:pt x="60860" y="70690"/>
                </a:lnTo>
                <a:lnTo>
                  <a:pt x="62175" y="54860"/>
                </a:lnTo>
                <a:lnTo>
                  <a:pt x="60346" y="49373"/>
                </a:lnTo>
                <a:lnTo>
                  <a:pt x="56688" y="47544"/>
                </a:lnTo>
                <a:close/>
              </a:path>
              <a:path w="240029" h="448309">
                <a:moveTo>
                  <a:pt x="198821" y="230421"/>
                </a:moveTo>
                <a:lnTo>
                  <a:pt x="140813" y="230421"/>
                </a:lnTo>
                <a:lnTo>
                  <a:pt x="138750" y="234949"/>
                </a:lnTo>
                <a:lnTo>
                  <a:pt x="170074" y="250537"/>
                </a:lnTo>
                <a:lnTo>
                  <a:pt x="177389" y="250537"/>
                </a:lnTo>
                <a:lnTo>
                  <a:pt x="185275" y="244680"/>
                </a:lnTo>
                <a:lnTo>
                  <a:pt x="192475" y="237964"/>
                </a:lnTo>
                <a:lnTo>
                  <a:pt x="198821" y="230421"/>
                </a:lnTo>
                <a:close/>
              </a:path>
              <a:path w="240029" h="448309">
                <a:moveTo>
                  <a:pt x="221278" y="149957"/>
                </a:moveTo>
                <a:lnTo>
                  <a:pt x="208476" y="149957"/>
                </a:lnTo>
                <a:lnTo>
                  <a:pt x="201161" y="164584"/>
                </a:lnTo>
                <a:lnTo>
                  <a:pt x="199332" y="170070"/>
                </a:lnTo>
                <a:lnTo>
                  <a:pt x="197504" y="170070"/>
                </a:lnTo>
                <a:lnTo>
                  <a:pt x="195675" y="175557"/>
                </a:lnTo>
                <a:lnTo>
                  <a:pt x="192017" y="179214"/>
                </a:lnTo>
                <a:lnTo>
                  <a:pt x="186531" y="179214"/>
                </a:lnTo>
                <a:lnTo>
                  <a:pt x="179218" y="181043"/>
                </a:lnTo>
                <a:lnTo>
                  <a:pt x="219593" y="181043"/>
                </a:lnTo>
                <a:lnTo>
                  <a:pt x="220764" y="176700"/>
                </a:lnTo>
                <a:lnTo>
                  <a:pt x="222192" y="166413"/>
                </a:lnTo>
                <a:lnTo>
                  <a:pt x="222250" y="157499"/>
                </a:lnTo>
                <a:lnTo>
                  <a:pt x="221278" y="14995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4279301" y="657932"/>
            <a:ext cx="122555" cy="304165"/>
            <a:chOff x="4279301" y="657932"/>
            <a:chExt cx="122555" cy="304165"/>
          </a:xfrm>
        </p:grpSpPr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19535" y="707306"/>
              <a:ext cx="82292" cy="8046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279301" y="657932"/>
              <a:ext cx="106680" cy="304165"/>
            </a:xfrm>
            <a:custGeom>
              <a:avLst/>
              <a:gdLst/>
              <a:ahLst/>
              <a:cxnLst/>
              <a:rect l="l" t="t" r="r" b="b"/>
              <a:pathLst>
                <a:path w="106679" h="304165">
                  <a:moveTo>
                    <a:pt x="31089" y="0"/>
                  </a:moveTo>
                  <a:lnTo>
                    <a:pt x="23774" y="0"/>
                  </a:lnTo>
                  <a:lnTo>
                    <a:pt x="21945" y="1828"/>
                  </a:lnTo>
                  <a:lnTo>
                    <a:pt x="20231" y="5628"/>
                  </a:lnTo>
                  <a:lnTo>
                    <a:pt x="17830" y="11656"/>
                  </a:lnTo>
                  <a:lnTo>
                    <a:pt x="14744" y="20085"/>
                  </a:lnTo>
                  <a:lnTo>
                    <a:pt x="10972" y="31085"/>
                  </a:lnTo>
                  <a:lnTo>
                    <a:pt x="7515" y="39001"/>
                  </a:lnTo>
                  <a:lnTo>
                    <a:pt x="5257" y="46401"/>
                  </a:lnTo>
                  <a:lnTo>
                    <a:pt x="4029" y="53460"/>
                  </a:lnTo>
                  <a:lnTo>
                    <a:pt x="3657" y="60346"/>
                  </a:lnTo>
                  <a:lnTo>
                    <a:pt x="0" y="148128"/>
                  </a:lnTo>
                  <a:lnTo>
                    <a:pt x="94" y="195673"/>
                  </a:lnTo>
                  <a:lnTo>
                    <a:pt x="2971" y="242308"/>
                  </a:lnTo>
                  <a:lnTo>
                    <a:pt x="14173" y="285970"/>
                  </a:lnTo>
                  <a:lnTo>
                    <a:pt x="38404" y="303570"/>
                  </a:lnTo>
                  <a:lnTo>
                    <a:pt x="58521" y="303570"/>
                  </a:lnTo>
                  <a:lnTo>
                    <a:pt x="89607" y="268825"/>
                  </a:lnTo>
                  <a:lnTo>
                    <a:pt x="102740" y="234078"/>
                  </a:lnTo>
                  <a:lnTo>
                    <a:pt x="60350" y="234078"/>
                  </a:lnTo>
                  <a:lnTo>
                    <a:pt x="58521" y="232249"/>
                  </a:lnTo>
                  <a:lnTo>
                    <a:pt x="33832" y="196502"/>
                  </a:lnTo>
                  <a:lnTo>
                    <a:pt x="30432" y="128382"/>
                  </a:lnTo>
                  <a:lnTo>
                    <a:pt x="31318" y="85721"/>
                  </a:lnTo>
                  <a:lnTo>
                    <a:pt x="33918" y="44088"/>
                  </a:lnTo>
                  <a:lnTo>
                    <a:pt x="38404" y="3657"/>
                  </a:lnTo>
                  <a:lnTo>
                    <a:pt x="31089" y="0"/>
                  </a:lnTo>
                  <a:close/>
                </a:path>
                <a:path w="106679" h="304165">
                  <a:moveTo>
                    <a:pt x="95093" y="195673"/>
                  </a:moveTo>
                  <a:lnTo>
                    <a:pt x="87778" y="202989"/>
                  </a:lnTo>
                  <a:lnTo>
                    <a:pt x="85949" y="212133"/>
                  </a:lnTo>
                  <a:lnTo>
                    <a:pt x="82292" y="219448"/>
                  </a:lnTo>
                  <a:lnTo>
                    <a:pt x="74976" y="228592"/>
                  </a:lnTo>
                  <a:lnTo>
                    <a:pt x="69490" y="234078"/>
                  </a:lnTo>
                  <a:lnTo>
                    <a:pt x="102740" y="234078"/>
                  </a:lnTo>
                  <a:lnTo>
                    <a:pt x="105693" y="220991"/>
                  </a:lnTo>
                  <a:lnTo>
                    <a:pt x="105809" y="220477"/>
                  </a:lnTo>
                  <a:lnTo>
                    <a:pt x="105924" y="215104"/>
                  </a:lnTo>
                  <a:lnTo>
                    <a:pt x="105988" y="212133"/>
                  </a:lnTo>
                  <a:lnTo>
                    <a:pt x="106066" y="208475"/>
                  </a:lnTo>
                  <a:lnTo>
                    <a:pt x="104237" y="201160"/>
                  </a:lnTo>
                  <a:lnTo>
                    <a:pt x="100580" y="197502"/>
                  </a:lnTo>
                  <a:lnTo>
                    <a:pt x="95093" y="195673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990751" y="579279"/>
            <a:ext cx="2230120" cy="540385"/>
            <a:chOff x="4990751" y="579279"/>
            <a:chExt cx="2230120" cy="54038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68192" y="975262"/>
              <a:ext cx="142487" cy="14414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32897" y="635612"/>
              <a:ext cx="1187950" cy="32639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699874" y="640587"/>
              <a:ext cx="290195" cy="320675"/>
            </a:xfrm>
            <a:custGeom>
              <a:avLst/>
              <a:gdLst/>
              <a:ahLst/>
              <a:cxnLst/>
              <a:rect l="l" t="t" r="r" b="b"/>
              <a:pathLst>
                <a:path w="290195" h="320675">
                  <a:moveTo>
                    <a:pt x="44729" y="61302"/>
                  </a:moveTo>
                  <a:lnTo>
                    <a:pt x="41414" y="54673"/>
                  </a:lnTo>
                  <a:lnTo>
                    <a:pt x="36449" y="54673"/>
                  </a:lnTo>
                  <a:lnTo>
                    <a:pt x="13462" y="91744"/>
                  </a:lnTo>
                  <a:lnTo>
                    <a:pt x="3314" y="119291"/>
                  </a:lnTo>
                  <a:lnTo>
                    <a:pt x="3517" y="166509"/>
                  </a:lnTo>
                  <a:lnTo>
                    <a:pt x="4013" y="188252"/>
                  </a:lnTo>
                  <a:lnTo>
                    <a:pt x="4965" y="208762"/>
                  </a:lnTo>
                  <a:lnTo>
                    <a:pt x="4419" y="230200"/>
                  </a:lnTo>
                  <a:lnTo>
                    <a:pt x="3098" y="247281"/>
                  </a:lnTo>
                  <a:lnTo>
                    <a:pt x="1473" y="260019"/>
                  </a:lnTo>
                  <a:lnTo>
                    <a:pt x="0" y="268401"/>
                  </a:lnTo>
                  <a:lnTo>
                    <a:pt x="0" y="279996"/>
                  </a:lnTo>
                  <a:lnTo>
                    <a:pt x="3314" y="281660"/>
                  </a:lnTo>
                  <a:lnTo>
                    <a:pt x="4965" y="283324"/>
                  </a:lnTo>
                  <a:lnTo>
                    <a:pt x="13246" y="283324"/>
                  </a:lnTo>
                  <a:lnTo>
                    <a:pt x="33337" y="236093"/>
                  </a:lnTo>
                  <a:lnTo>
                    <a:pt x="38100" y="198818"/>
                  </a:lnTo>
                  <a:lnTo>
                    <a:pt x="39052" y="188302"/>
                  </a:lnTo>
                  <a:lnTo>
                    <a:pt x="39547" y="174383"/>
                  </a:lnTo>
                  <a:lnTo>
                    <a:pt x="39763" y="137515"/>
                  </a:lnTo>
                  <a:lnTo>
                    <a:pt x="40017" y="122275"/>
                  </a:lnTo>
                  <a:lnTo>
                    <a:pt x="41160" y="96748"/>
                  </a:lnTo>
                  <a:lnTo>
                    <a:pt x="41414" y="86156"/>
                  </a:lnTo>
                  <a:lnTo>
                    <a:pt x="43078" y="76212"/>
                  </a:lnTo>
                  <a:lnTo>
                    <a:pt x="44729" y="67932"/>
                  </a:lnTo>
                  <a:lnTo>
                    <a:pt x="44729" y="61302"/>
                  </a:lnTo>
                  <a:close/>
                </a:path>
                <a:path w="290195" h="320675">
                  <a:moveTo>
                    <a:pt x="208762" y="140830"/>
                  </a:moveTo>
                  <a:lnTo>
                    <a:pt x="199097" y="133350"/>
                  </a:lnTo>
                  <a:lnTo>
                    <a:pt x="189915" y="125717"/>
                  </a:lnTo>
                  <a:lnTo>
                    <a:pt x="181025" y="117767"/>
                  </a:lnTo>
                  <a:lnTo>
                    <a:pt x="172300" y="109347"/>
                  </a:lnTo>
                  <a:lnTo>
                    <a:pt x="164020" y="109347"/>
                  </a:lnTo>
                  <a:lnTo>
                    <a:pt x="132537" y="147459"/>
                  </a:lnTo>
                  <a:lnTo>
                    <a:pt x="132537" y="154089"/>
                  </a:lnTo>
                  <a:lnTo>
                    <a:pt x="152425" y="173964"/>
                  </a:lnTo>
                  <a:lnTo>
                    <a:pt x="162369" y="180594"/>
                  </a:lnTo>
                  <a:lnTo>
                    <a:pt x="170649" y="183908"/>
                  </a:lnTo>
                  <a:lnTo>
                    <a:pt x="175615" y="183908"/>
                  </a:lnTo>
                  <a:lnTo>
                    <a:pt x="185889" y="173342"/>
                  </a:lnTo>
                  <a:lnTo>
                    <a:pt x="194462" y="164020"/>
                  </a:lnTo>
                  <a:lnTo>
                    <a:pt x="201485" y="155943"/>
                  </a:lnTo>
                  <a:lnTo>
                    <a:pt x="207098" y="149110"/>
                  </a:lnTo>
                  <a:lnTo>
                    <a:pt x="208762" y="140830"/>
                  </a:lnTo>
                  <a:close/>
                </a:path>
                <a:path w="290195" h="320675">
                  <a:moveTo>
                    <a:pt x="289941" y="6629"/>
                  </a:moveTo>
                  <a:lnTo>
                    <a:pt x="288290" y="3314"/>
                  </a:lnTo>
                  <a:lnTo>
                    <a:pt x="281660" y="0"/>
                  </a:lnTo>
                  <a:lnTo>
                    <a:pt x="278345" y="0"/>
                  </a:lnTo>
                  <a:lnTo>
                    <a:pt x="261772" y="34798"/>
                  </a:lnTo>
                  <a:lnTo>
                    <a:pt x="258406" y="43459"/>
                  </a:lnTo>
                  <a:lnTo>
                    <a:pt x="255981" y="51981"/>
                  </a:lnTo>
                  <a:lnTo>
                    <a:pt x="254787" y="60185"/>
                  </a:lnTo>
                  <a:lnTo>
                    <a:pt x="255143" y="67932"/>
                  </a:lnTo>
                  <a:lnTo>
                    <a:pt x="256806" y="139179"/>
                  </a:lnTo>
                  <a:lnTo>
                    <a:pt x="256806" y="170649"/>
                  </a:lnTo>
                  <a:lnTo>
                    <a:pt x="255244" y="179019"/>
                  </a:lnTo>
                  <a:lnTo>
                    <a:pt x="253072" y="186601"/>
                  </a:lnTo>
                  <a:lnTo>
                    <a:pt x="250278" y="193255"/>
                  </a:lnTo>
                  <a:lnTo>
                    <a:pt x="246862" y="198818"/>
                  </a:lnTo>
                  <a:lnTo>
                    <a:pt x="245211" y="205447"/>
                  </a:lnTo>
                  <a:lnTo>
                    <a:pt x="240233" y="207098"/>
                  </a:lnTo>
                  <a:lnTo>
                    <a:pt x="210413" y="207098"/>
                  </a:lnTo>
                  <a:lnTo>
                    <a:pt x="205447" y="205447"/>
                  </a:lnTo>
                  <a:lnTo>
                    <a:pt x="200469" y="208762"/>
                  </a:lnTo>
                  <a:lnTo>
                    <a:pt x="195503" y="215392"/>
                  </a:lnTo>
                  <a:lnTo>
                    <a:pt x="193840" y="215392"/>
                  </a:lnTo>
                  <a:lnTo>
                    <a:pt x="190525" y="220357"/>
                  </a:lnTo>
                  <a:lnTo>
                    <a:pt x="164642" y="250799"/>
                  </a:lnTo>
                  <a:lnTo>
                    <a:pt x="137515" y="256806"/>
                  </a:lnTo>
                  <a:lnTo>
                    <a:pt x="129235" y="253492"/>
                  </a:lnTo>
                  <a:lnTo>
                    <a:pt x="124256" y="248526"/>
                  </a:lnTo>
                  <a:lnTo>
                    <a:pt x="120942" y="238582"/>
                  </a:lnTo>
                  <a:lnTo>
                    <a:pt x="119443" y="234886"/>
                  </a:lnTo>
                  <a:lnTo>
                    <a:pt x="117627" y="228854"/>
                  </a:lnTo>
                  <a:lnTo>
                    <a:pt x="115824" y="220649"/>
                  </a:lnTo>
                  <a:lnTo>
                    <a:pt x="114312" y="210413"/>
                  </a:lnTo>
                  <a:lnTo>
                    <a:pt x="112687" y="173964"/>
                  </a:lnTo>
                  <a:lnTo>
                    <a:pt x="112649" y="173342"/>
                  </a:lnTo>
                  <a:lnTo>
                    <a:pt x="112128" y="125717"/>
                  </a:lnTo>
                  <a:lnTo>
                    <a:pt x="113157" y="88798"/>
                  </a:lnTo>
                  <a:lnTo>
                    <a:pt x="115976" y="49707"/>
                  </a:lnTo>
                  <a:lnTo>
                    <a:pt x="114414" y="43459"/>
                  </a:lnTo>
                  <a:lnTo>
                    <a:pt x="114312" y="43078"/>
                  </a:lnTo>
                  <a:lnTo>
                    <a:pt x="107696" y="43078"/>
                  </a:lnTo>
                  <a:lnTo>
                    <a:pt x="88011" y="86956"/>
                  </a:lnTo>
                  <a:lnTo>
                    <a:pt x="86156" y="94437"/>
                  </a:lnTo>
                  <a:lnTo>
                    <a:pt x="86156" y="220649"/>
                  </a:lnTo>
                  <a:lnTo>
                    <a:pt x="86715" y="234886"/>
                  </a:lnTo>
                  <a:lnTo>
                    <a:pt x="86791" y="236816"/>
                  </a:lnTo>
                  <a:lnTo>
                    <a:pt x="86855" y="238582"/>
                  </a:lnTo>
                  <a:lnTo>
                    <a:pt x="86969" y="241477"/>
                  </a:lnTo>
                  <a:lnTo>
                    <a:pt x="87045" y="243547"/>
                  </a:lnTo>
                  <a:lnTo>
                    <a:pt x="87134" y="244271"/>
                  </a:lnTo>
                  <a:lnTo>
                    <a:pt x="93840" y="282333"/>
                  </a:lnTo>
                  <a:lnTo>
                    <a:pt x="119214" y="317563"/>
                  </a:lnTo>
                  <a:lnTo>
                    <a:pt x="139966" y="320052"/>
                  </a:lnTo>
                  <a:lnTo>
                    <a:pt x="152222" y="315836"/>
                  </a:lnTo>
                  <a:lnTo>
                    <a:pt x="164147" y="306959"/>
                  </a:lnTo>
                  <a:lnTo>
                    <a:pt x="175615" y="293255"/>
                  </a:lnTo>
                  <a:lnTo>
                    <a:pt x="180047" y="288937"/>
                  </a:lnTo>
                  <a:lnTo>
                    <a:pt x="183692" y="283527"/>
                  </a:lnTo>
                  <a:lnTo>
                    <a:pt x="187032" y="277177"/>
                  </a:lnTo>
                  <a:lnTo>
                    <a:pt x="190525" y="270065"/>
                  </a:lnTo>
                  <a:lnTo>
                    <a:pt x="193967" y="260794"/>
                  </a:lnTo>
                  <a:lnTo>
                    <a:pt x="195516" y="256806"/>
                  </a:lnTo>
                  <a:lnTo>
                    <a:pt x="196951" y="253085"/>
                  </a:lnTo>
                  <a:lnTo>
                    <a:pt x="199618" y="247230"/>
                  </a:lnTo>
                  <a:lnTo>
                    <a:pt x="202018" y="243713"/>
                  </a:lnTo>
                  <a:lnTo>
                    <a:pt x="202133" y="243547"/>
                  </a:lnTo>
                  <a:lnTo>
                    <a:pt x="210413" y="243547"/>
                  </a:lnTo>
                  <a:lnTo>
                    <a:pt x="213728" y="245211"/>
                  </a:lnTo>
                  <a:lnTo>
                    <a:pt x="220357" y="245211"/>
                  </a:lnTo>
                  <a:lnTo>
                    <a:pt x="227787" y="244271"/>
                  </a:lnTo>
                  <a:lnTo>
                    <a:pt x="229666" y="243547"/>
                  </a:lnTo>
                  <a:lnTo>
                    <a:pt x="235064" y="241477"/>
                  </a:lnTo>
                  <a:lnTo>
                    <a:pt x="266522" y="207098"/>
                  </a:lnTo>
                  <a:lnTo>
                    <a:pt x="277558" y="183908"/>
                  </a:lnTo>
                  <a:lnTo>
                    <a:pt x="277647" y="183705"/>
                  </a:lnTo>
                  <a:lnTo>
                    <a:pt x="281660" y="165684"/>
                  </a:lnTo>
                  <a:lnTo>
                    <a:pt x="283832" y="150482"/>
                  </a:lnTo>
                  <a:lnTo>
                    <a:pt x="285292" y="133350"/>
                  </a:lnTo>
                  <a:lnTo>
                    <a:pt x="285381" y="132334"/>
                  </a:lnTo>
                  <a:lnTo>
                    <a:pt x="286321" y="111391"/>
                  </a:lnTo>
                  <a:lnTo>
                    <a:pt x="286537" y="94437"/>
                  </a:lnTo>
                  <a:lnTo>
                    <a:pt x="286664" y="67932"/>
                  </a:lnTo>
                  <a:lnTo>
                    <a:pt x="286702" y="60185"/>
                  </a:lnTo>
                  <a:lnTo>
                    <a:pt x="286829" y="51981"/>
                  </a:lnTo>
                  <a:lnTo>
                    <a:pt x="286956" y="44729"/>
                  </a:lnTo>
                  <a:lnTo>
                    <a:pt x="287045" y="39141"/>
                  </a:lnTo>
                  <a:lnTo>
                    <a:pt x="288023" y="20942"/>
                  </a:lnTo>
                  <a:lnTo>
                    <a:pt x="289941" y="662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16556" y="789023"/>
              <a:ext cx="245214" cy="17132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990751" y="579279"/>
              <a:ext cx="556895" cy="379730"/>
            </a:xfrm>
            <a:custGeom>
              <a:avLst/>
              <a:gdLst/>
              <a:ahLst/>
              <a:cxnLst/>
              <a:rect l="l" t="t" r="r" b="b"/>
              <a:pathLst>
                <a:path w="556895" h="379730">
                  <a:moveTo>
                    <a:pt x="19883" y="261777"/>
                  </a:moveTo>
                  <a:lnTo>
                    <a:pt x="11598" y="265092"/>
                  </a:lnTo>
                  <a:lnTo>
                    <a:pt x="8284" y="266748"/>
                  </a:lnTo>
                  <a:lnTo>
                    <a:pt x="6628" y="270060"/>
                  </a:lnTo>
                  <a:lnTo>
                    <a:pt x="4972" y="271720"/>
                  </a:lnTo>
                  <a:lnTo>
                    <a:pt x="2796" y="288805"/>
                  </a:lnTo>
                  <a:lnTo>
                    <a:pt x="1242" y="302784"/>
                  </a:lnTo>
                  <a:lnTo>
                    <a:pt x="479" y="311690"/>
                  </a:lnTo>
                  <a:lnTo>
                    <a:pt x="390" y="312725"/>
                  </a:lnTo>
                  <a:lnTo>
                    <a:pt x="310" y="313657"/>
                  </a:lnTo>
                  <a:lnTo>
                    <a:pt x="0" y="321425"/>
                  </a:lnTo>
                  <a:lnTo>
                    <a:pt x="278" y="328673"/>
                  </a:lnTo>
                  <a:lnTo>
                    <a:pt x="17001" y="365847"/>
                  </a:lnTo>
                  <a:lnTo>
                    <a:pt x="58197" y="378015"/>
                  </a:lnTo>
                  <a:lnTo>
                    <a:pt x="87575" y="379413"/>
                  </a:lnTo>
                  <a:lnTo>
                    <a:pt x="101066" y="379413"/>
                  </a:lnTo>
                  <a:lnTo>
                    <a:pt x="146630" y="377134"/>
                  </a:lnTo>
                  <a:lnTo>
                    <a:pt x="197164" y="371127"/>
                  </a:lnTo>
                  <a:lnTo>
                    <a:pt x="237963" y="359944"/>
                  </a:lnTo>
                  <a:lnTo>
                    <a:pt x="280963" y="338795"/>
                  </a:lnTo>
                  <a:lnTo>
                    <a:pt x="299674" y="318109"/>
                  </a:lnTo>
                  <a:lnTo>
                    <a:pt x="132134" y="318109"/>
                  </a:lnTo>
                  <a:lnTo>
                    <a:pt x="114530" y="317902"/>
                  </a:lnTo>
                  <a:lnTo>
                    <a:pt x="68966" y="314900"/>
                  </a:lnTo>
                  <a:lnTo>
                    <a:pt x="29822" y="306510"/>
                  </a:lnTo>
                  <a:lnTo>
                    <a:pt x="23195" y="298227"/>
                  </a:lnTo>
                  <a:lnTo>
                    <a:pt x="23195" y="263437"/>
                  </a:lnTo>
                  <a:lnTo>
                    <a:pt x="19883" y="261777"/>
                  </a:lnTo>
                  <a:close/>
                </a:path>
                <a:path w="556895" h="379730">
                  <a:moveTo>
                    <a:pt x="341308" y="241898"/>
                  </a:moveTo>
                  <a:lnTo>
                    <a:pt x="334680" y="241898"/>
                  </a:lnTo>
                  <a:lnTo>
                    <a:pt x="329709" y="243554"/>
                  </a:lnTo>
                  <a:lnTo>
                    <a:pt x="324737" y="243554"/>
                  </a:lnTo>
                  <a:lnTo>
                    <a:pt x="314798" y="253493"/>
                  </a:lnTo>
                  <a:lnTo>
                    <a:pt x="305504" y="271253"/>
                  </a:lnTo>
                  <a:lnTo>
                    <a:pt x="295122" y="284974"/>
                  </a:lnTo>
                  <a:lnTo>
                    <a:pt x="247153" y="307160"/>
                  </a:lnTo>
                  <a:lnTo>
                    <a:pt x="184349" y="315288"/>
                  </a:lnTo>
                  <a:lnTo>
                    <a:pt x="145803" y="318109"/>
                  </a:lnTo>
                  <a:lnTo>
                    <a:pt x="299674" y="318109"/>
                  </a:lnTo>
                  <a:lnTo>
                    <a:pt x="301519" y="315755"/>
                  </a:lnTo>
                  <a:lnTo>
                    <a:pt x="311486" y="299886"/>
                  </a:lnTo>
                  <a:lnTo>
                    <a:pt x="313142" y="299886"/>
                  </a:lnTo>
                  <a:lnTo>
                    <a:pt x="314798" y="293259"/>
                  </a:lnTo>
                  <a:lnTo>
                    <a:pt x="321425" y="283315"/>
                  </a:lnTo>
                  <a:lnTo>
                    <a:pt x="323081" y="280004"/>
                  </a:lnTo>
                  <a:lnTo>
                    <a:pt x="326397" y="278348"/>
                  </a:lnTo>
                  <a:lnTo>
                    <a:pt x="328053" y="276688"/>
                  </a:lnTo>
                  <a:lnTo>
                    <a:pt x="331365" y="275032"/>
                  </a:lnTo>
                  <a:lnTo>
                    <a:pt x="372676" y="275032"/>
                  </a:lnTo>
                  <a:lnTo>
                    <a:pt x="375247" y="273298"/>
                  </a:lnTo>
                  <a:lnTo>
                    <a:pt x="385006" y="260742"/>
                  </a:lnTo>
                  <a:lnTo>
                    <a:pt x="390134" y="248522"/>
                  </a:lnTo>
                  <a:lnTo>
                    <a:pt x="359531" y="248522"/>
                  </a:lnTo>
                  <a:lnTo>
                    <a:pt x="354563" y="246866"/>
                  </a:lnTo>
                  <a:lnTo>
                    <a:pt x="347936" y="245210"/>
                  </a:lnTo>
                  <a:lnTo>
                    <a:pt x="341308" y="241898"/>
                  </a:lnTo>
                  <a:close/>
                </a:path>
                <a:path w="556895" h="379730">
                  <a:moveTo>
                    <a:pt x="372676" y="275032"/>
                  </a:moveTo>
                  <a:lnTo>
                    <a:pt x="331365" y="275032"/>
                  </a:lnTo>
                  <a:lnTo>
                    <a:pt x="341308" y="280004"/>
                  </a:lnTo>
                  <a:lnTo>
                    <a:pt x="351248" y="283315"/>
                  </a:lnTo>
                  <a:lnTo>
                    <a:pt x="357875" y="283315"/>
                  </a:lnTo>
                  <a:lnTo>
                    <a:pt x="359531" y="281660"/>
                  </a:lnTo>
                  <a:lnTo>
                    <a:pt x="362847" y="281660"/>
                  </a:lnTo>
                  <a:lnTo>
                    <a:pt x="372676" y="275032"/>
                  </a:lnTo>
                  <a:close/>
                </a:path>
                <a:path w="556895" h="379730">
                  <a:moveTo>
                    <a:pt x="553380" y="0"/>
                  </a:moveTo>
                  <a:lnTo>
                    <a:pt x="539573" y="6626"/>
                  </a:lnTo>
                  <a:lnTo>
                    <a:pt x="482137" y="33134"/>
                  </a:lnTo>
                  <a:lnTo>
                    <a:pt x="461039" y="42764"/>
                  </a:lnTo>
                  <a:lnTo>
                    <a:pt x="442581" y="51774"/>
                  </a:lnTo>
                  <a:lnTo>
                    <a:pt x="404319" y="75979"/>
                  </a:lnTo>
                  <a:lnTo>
                    <a:pt x="377758" y="120948"/>
                  </a:lnTo>
                  <a:lnTo>
                    <a:pt x="373097" y="172439"/>
                  </a:lnTo>
                  <a:lnTo>
                    <a:pt x="372786" y="236926"/>
                  </a:lnTo>
                  <a:lnTo>
                    <a:pt x="369474" y="243554"/>
                  </a:lnTo>
                  <a:lnTo>
                    <a:pt x="364503" y="248522"/>
                  </a:lnTo>
                  <a:lnTo>
                    <a:pt x="390134" y="248522"/>
                  </a:lnTo>
                  <a:lnTo>
                    <a:pt x="398157" y="190483"/>
                  </a:lnTo>
                  <a:lnTo>
                    <a:pt x="400642" y="134668"/>
                  </a:lnTo>
                  <a:lnTo>
                    <a:pt x="400952" y="112665"/>
                  </a:lnTo>
                  <a:lnTo>
                    <a:pt x="402195" y="107953"/>
                  </a:lnTo>
                  <a:lnTo>
                    <a:pt x="405923" y="103551"/>
                  </a:lnTo>
                  <a:lnTo>
                    <a:pt x="412137" y="99150"/>
                  </a:lnTo>
                  <a:lnTo>
                    <a:pt x="420836" y="94438"/>
                  </a:lnTo>
                  <a:lnTo>
                    <a:pt x="510303" y="53016"/>
                  </a:lnTo>
                  <a:lnTo>
                    <a:pt x="520529" y="48045"/>
                  </a:lnTo>
                  <a:lnTo>
                    <a:pt x="528736" y="43075"/>
                  </a:lnTo>
                  <a:lnTo>
                    <a:pt x="534768" y="38104"/>
                  </a:lnTo>
                  <a:lnTo>
                    <a:pt x="538469" y="33134"/>
                  </a:lnTo>
                  <a:lnTo>
                    <a:pt x="538469" y="31478"/>
                  </a:lnTo>
                  <a:lnTo>
                    <a:pt x="546754" y="23194"/>
                  </a:lnTo>
                  <a:lnTo>
                    <a:pt x="551724" y="16567"/>
                  </a:lnTo>
                  <a:lnTo>
                    <a:pt x="555036" y="11595"/>
                  </a:lnTo>
                  <a:lnTo>
                    <a:pt x="556696" y="6626"/>
                  </a:lnTo>
                  <a:lnTo>
                    <a:pt x="553380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7816398" y="531230"/>
            <a:ext cx="1793875" cy="561975"/>
            <a:chOff x="7816398" y="531230"/>
            <a:chExt cx="1793875" cy="561975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56955" y="531230"/>
              <a:ext cx="1453038" cy="55172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816398" y="678690"/>
              <a:ext cx="307975" cy="414655"/>
            </a:xfrm>
            <a:custGeom>
              <a:avLst/>
              <a:gdLst/>
              <a:ahLst/>
              <a:cxnLst/>
              <a:rect l="l" t="t" r="r" b="b"/>
              <a:pathLst>
                <a:path w="307975" h="414655">
                  <a:moveTo>
                    <a:pt x="196411" y="346275"/>
                  </a:moveTo>
                  <a:lnTo>
                    <a:pt x="189785" y="346275"/>
                  </a:lnTo>
                  <a:lnTo>
                    <a:pt x="164929" y="374442"/>
                  </a:lnTo>
                  <a:lnTo>
                    <a:pt x="163275" y="376099"/>
                  </a:lnTo>
                  <a:lnTo>
                    <a:pt x="161618" y="379411"/>
                  </a:lnTo>
                  <a:lnTo>
                    <a:pt x="159962" y="381069"/>
                  </a:lnTo>
                  <a:lnTo>
                    <a:pt x="159962" y="387697"/>
                  </a:lnTo>
                  <a:lnTo>
                    <a:pt x="167080" y="394531"/>
                  </a:lnTo>
                  <a:lnTo>
                    <a:pt x="173422" y="400122"/>
                  </a:lnTo>
                  <a:lnTo>
                    <a:pt x="178833" y="404471"/>
                  </a:lnTo>
                  <a:lnTo>
                    <a:pt x="183156" y="407577"/>
                  </a:lnTo>
                  <a:lnTo>
                    <a:pt x="189785" y="412548"/>
                  </a:lnTo>
                  <a:lnTo>
                    <a:pt x="194757" y="414204"/>
                  </a:lnTo>
                  <a:lnTo>
                    <a:pt x="203040" y="414204"/>
                  </a:lnTo>
                  <a:lnTo>
                    <a:pt x="206352" y="412548"/>
                  </a:lnTo>
                  <a:lnTo>
                    <a:pt x="213757" y="402943"/>
                  </a:lnTo>
                  <a:lnTo>
                    <a:pt x="220850" y="394116"/>
                  </a:lnTo>
                  <a:lnTo>
                    <a:pt x="232862" y="379411"/>
                  </a:lnTo>
                  <a:lnTo>
                    <a:pt x="232862" y="372786"/>
                  </a:lnTo>
                  <a:lnTo>
                    <a:pt x="222274" y="365614"/>
                  </a:lnTo>
                  <a:lnTo>
                    <a:pt x="212772" y="358909"/>
                  </a:lnTo>
                  <a:lnTo>
                    <a:pt x="204203" y="352514"/>
                  </a:lnTo>
                  <a:lnTo>
                    <a:pt x="196411" y="346275"/>
                  </a:lnTo>
                  <a:close/>
                </a:path>
                <a:path w="307975" h="414655">
                  <a:moveTo>
                    <a:pt x="258923" y="324737"/>
                  </a:moveTo>
                  <a:lnTo>
                    <a:pt x="193097" y="324737"/>
                  </a:lnTo>
                  <a:lnTo>
                    <a:pt x="196411" y="331364"/>
                  </a:lnTo>
                  <a:lnTo>
                    <a:pt x="201380" y="334676"/>
                  </a:lnTo>
                  <a:lnTo>
                    <a:pt x="206352" y="339648"/>
                  </a:lnTo>
                  <a:lnTo>
                    <a:pt x="216294" y="346275"/>
                  </a:lnTo>
                  <a:lnTo>
                    <a:pt x="222919" y="349587"/>
                  </a:lnTo>
                  <a:lnTo>
                    <a:pt x="227891" y="352903"/>
                  </a:lnTo>
                  <a:lnTo>
                    <a:pt x="232862" y="352903"/>
                  </a:lnTo>
                  <a:lnTo>
                    <a:pt x="236174" y="351247"/>
                  </a:lnTo>
                  <a:lnTo>
                    <a:pt x="237834" y="349587"/>
                  </a:lnTo>
                  <a:lnTo>
                    <a:pt x="247126" y="339026"/>
                  </a:lnTo>
                  <a:lnTo>
                    <a:pt x="255020" y="329708"/>
                  </a:lnTo>
                  <a:lnTo>
                    <a:pt x="258923" y="324737"/>
                  </a:lnTo>
                  <a:close/>
                </a:path>
                <a:path w="307975" h="414655">
                  <a:moveTo>
                    <a:pt x="159962" y="276688"/>
                  </a:moveTo>
                  <a:lnTo>
                    <a:pt x="146603" y="291547"/>
                  </a:lnTo>
                  <a:lnTo>
                    <a:pt x="136351" y="303611"/>
                  </a:lnTo>
                  <a:lnTo>
                    <a:pt x="129206" y="312569"/>
                  </a:lnTo>
                  <a:lnTo>
                    <a:pt x="125168" y="318109"/>
                  </a:lnTo>
                  <a:lnTo>
                    <a:pt x="128480" y="324737"/>
                  </a:lnTo>
                  <a:lnTo>
                    <a:pt x="131795" y="329708"/>
                  </a:lnTo>
                  <a:lnTo>
                    <a:pt x="138423" y="334676"/>
                  </a:lnTo>
                  <a:lnTo>
                    <a:pt x="140079" y="336332"/>
                  </a:lnTo>
                  <a:lnTo>
                    <a:pt x="145051" y="339648"/>
                  </a:lnTo>
                  <a:lnTo>
                    <a:pt x="151678" y="344620"/>
                  </a:lnTo>
                  <a:lnTo>
                    <a:pt x="159962" y="349587"/>
                  </a:lnTo>
                  <a:lnTo>
                    <a:pt x="166589" y="351247"/>
                  </a:lnTo>
                  <a:lnTo>
                    <a:pt x="171557" y="349587"/>
                  </a:lnTo>
                  <a:lnTo>
                    <a:pt x="179583" y="342210"/>
                  </a:lnTo>
                  <a:lnTo>
                    <a:pt x="186056" y="335299"/>
                  </a:lnTo>
                  <a:lnTo>
                    <a:pt x="190664" y="329319"/>
                  </a:lnTo>
                  <a:lnTo>
                    <a:pt x="193097" y="324737"/>
                  </a:lnTo>
                  <a:lnTo>
                    <a:pt x="258923" y="324737"/>
                  </a:lnTo>
                  <a:lnTo>
                    <a:pt x="261364" y="321629"/>
                  </a:lnTo>
                  <a:lnTo>
                    <a:pt x="265996" y="314793"/>
                  </a:lnTo>
                  <a:lnTo>
                    <a:pt x="265996" y="306510"/>
                  </a:lnTo>
                  <a:lnTo>
                    <a:pt x="263714" y="304854"/>
                  </a:lnTo>
                  <a:lnTo>
                    <a:pt x="199724" y="304854"/>
                  </a:lnTo>
                  <a:lnTo>
                    <a:pt x="200295" y="304151"/>
                  </a:lnTo>
                  <a:lnTo>
                    <a:pt x="191751" y="298616"/>
                  </a:lnTo>
                  <a:lnTo>
                    <a:pt x="182743" y="292222"/>
                  </a:lnTo>
                  <a:lnTo>
                    <a:pt x="174355" y="285516"/>
                  </a:lnTo>
                  <a:lnTo>
                    <a:pt x="166590" y="278345"/>
                  </a:lnTo>
                  <a:lnTo>
                    <a:pt x="159962" y="276688"/>
                  </a:lnTo>
                  <a:close/>
                </a:path>
                <a:path w="307975" h="414655">
                  <a:moveTo>
                    <a:pt x="229548" y="278345"/>
                  </a:moveTo>
                  <a:lnTo>
                    <a:pt x="221262" y="278345"/>
                  </a:lnTo>
                  <a:lnTo>
                    <a:pt x="200295" y="304151"/>
                  </a:lnTo>
                  <a:lnTo>
                    <a:pt x="201380" y="304854"/>
                  </a:lnTo>
                  <a:lnTo>
                    <a:pt x="263714" y="304854"/>
                  </a:lnTo>
                  <a:lnTo>
                    <a:pt x="254477" y="298149"/>
                  </a:lnTo>
                  <a:lnTo>
                    <a:pt x="244666" y="290564"/>
                  </a:lnTo>
                  <a:lnTo>
                    <a:pt x="229548" y="278345"/>
                  </a:lnTo>
                  <a:close/>
                </a:path>
                <a:path w="307975" h="414655">
                  <a:moveTo>
                    <a:pt x="29070" y="0"/>
                  </a:moveTo>
                  <a:lnTo>
                    <a:pt x="20786" y="0"/>
                  </a:lnTo>
                  <a:lnTo>
                    <a:pt x="19130" y="1656"/>
                  </a:lnTo>
                  <a:lnTo>
                    <a:pt x="17473" y="4966"/>
                  </a:lnTo>
                  <a:lnTo>
                    <a:pt x="12788" y="17705"/>
                  </a:lnTo>
                  <a:lnTo>
                    <a:pt x="8568" y="28578"/>
                  </a:lnTo>
                  <a:lnTo>
                    <a:pt x="4659" y="37588"/>
                  </a:lnTo>
                  <a:lnTo>
                    <a:pt x="906" y="44733"/>
                  </a:lnTo>
                  <a:lnTo>
                    <a:pt x="0" y="50117"/>
                  </a:lnTo>
                  <a:lnTo>
                    <a:pt x="71" y="64616"/>
                  </a:lnTo>
                  <a:lnTo>
                    <a:pt x="906" y="71243"/>
                  </a:lnTo>
                  <a:lnTo>
                    <a:pt x="924" y="202544"/>
                  </a:lnTo>
                  <a:lnTo>
                    <a:pt x="4840" y="242929"/>
                  </a:lnTo>
                  <a:lnTo>
                    <a:pt x="28658" y="278345"/>
                  </a:lnTo>
                  <a:lnTo>
                    <a:pt x="47297" y="281659"/>
                  </a:lnTo>
                  <a:lnTo>
                    <a:pt x="64693" y="278009"/>
                  </a:lnTo>
                  <a:lnTo>
                    <a:pt x="82089" y="269854"/>
                  </a:lnTo>
                  <a:lnTo>
                    <a:pt x="99486" y="257661"/>
                  </a:lnTo>
                  <a:lnTo>
                    <a:pt x="116884" y="241894"/>
                  </a:lnTo>
                  <a:lnTo>
                    <a:pt x="128300" y="241635"/>
                  </a:lnTo>
                  <a:lnTo>
                    <a:pt x="171144" y="232990"/>
                  </a:lnTo>
                  <a:lnTo>
                    <a:pt x="191159" y="218699"/>
                  </a:lnTo>
                  <a:lnTo>
                    <a:pt x="55580" y="218699"/>
                  </a:lnTo>
                  <a:lnTo>
                    <a:pt x="48953" y="215386"/>
                  </a:lnTo>
                  <a:lnTo>
                    <a:pt x="30935" y="179194"/>
                  </a:lnTo>
                  <a:lnTo>
                    <a:pt x="27703" y="147377"/>
                  </a:lnTo>
                  <a:lnTo>
                    <a:pt x="27760" y="101065"/>
                  </a:lnTo>
                  <a:lnTo>
                    <a:pt x="28219" y="81338"/>
                  </a:lnTo>
                  <a:lnTo>
                    <a:pt x="28300" y="77871"/>
                  </a:lnTo>
                  <a:lnTo>
                    <a:pt x="28415" y="72899"/>
                  </a:lnTo>
                  <a:lnTo>
                    <a:pt x="28534" y="67772"/>
                  </a:lnTo>
                  <a:lnTo>
                    <a:pt x="28646" y="62956"/>
                  </a:lnTo>
                  <a:lnTo>
                    <a:pt x="28723" y="59644"/>
                  </a:lnTo>
                  <a:lnTo>
                    <a:pt x="28839" y="54672"/>
                  </a:lnTo>
                  <a:lnTo>
                    <a:pt x="28945" y="50117"/>
                  </a:lnTo>
                  <a:lnTo>
                    <a:pt x="29070" y="41417"/>
                  </a:lnTo>
                  <a:lnTo>
                    <a:pt x="30730" y="36449"/>
                  </a:lnTo>
                  <a:lnTo>
                    <a:pt x="30730" y="28166"/>
                  </a:lnTo>
                  <a:lnTo>
                    <a:pt x="32386" y="18223"/>
                  </a:lnTo>
                  <a:lnTo>
                    <a:pt x="32386" y="6626"/>
                  </a:lnTo>
                  <a:lnTo>
                    <a:pt x="29070" y="0"/>
                  </a:lnTo>
                  <a:close/>
                </a:path>
                <a:path w="307975" h="414655">
                  <a:moveTo>
                    <a:pt x="141555" y="122268"/>
                  </a:moveTo>
                  <a:lnTo>
                    <a:pt x="101764" y="143806"/>
                  </a:lnTo>
                  <a:lnTo>
                    <a:pt x="85534" y="178858"/>
                  </a:lnTo>
                  <a:lnTo>
                    <a:pt x="82090" y="188876"/>
                  </a:lnTo>
                  <a:lnTo>
                    <a:pt x="78362" y="198196"/>
                  </a:lnTo>
                  <a:lnTo>
                    <a:pt x="74633" y="206273"/>
                  </a:lnTo>
                  <a:lnTo>
                    <a:pt x="70906" y="213107"/>
                  </a:lnTo>
                  <a:lnTo>
                    <a:pt x="67179" y="218699"/>
                  </a:lnTo>
                  <a:lnTo>
                    <a:pt x="191159" y="218699"/>
                  </a:lnTo>
                  <a:lnTo>
                    <a:pt x="193097" y="217043"/>
                  </a:lnTo>
                  <a:lnTo>
                    <a:pt x="194598" y="215386"/>
                  </a:lnTo>
                  <a:lnTo>
                    <a:pt x="93686" y="215386"/>
                  </a:lnTo>
                  <a:lnTo>
                    <a:pt x="98942" y="202727"/>
                  </a:lnTo>
                  <a:lnTo>
                    <a:pt x="116884" y="165681"/>
                  </a:lnTo>
                  <a:lnTo>
                    <a:pt x="125168" y="157398"/>
                  </a:lnTo>
                  <a:lnTo>
                    <a:pt x="222311" y="157398"/>
                  </a:lnTo>
                  <a:lnTo>
                    <a:pt x="222092" y="154704"/>
                  </a:lnTo>
                  <a:lnTo>
                    <a:pt x="218933" y="147377"/>
                  </a:lnTo>
                  <a:lnTo>
                    <a:pt x="212980" y="140827"/>
                  </a:lnTo>
                  <a:lnTo>
                    <a:pt x="164929" y="140827"/>
                  </a:lnTo>
                  <a:lnTo>
                    <a:pt x="161618" y="139171"/>
                  </a:lnTo>
                  <a:lnTo>
                    <a:pt x="163275" y="137515"/>
                  </a:lnTo>
                  <a:lnTo>
                    <a:pt x="163516" y="136789"/>
                  </a:lnTo>
                  <a:lnTo>
                    <a:pt x="163275" y="135859"/>
                  </a:lnTo>
                  <a:lnTo>
                    <a:pt x="163275" y="132544"/>
                  </a:lnTo>
                  <a:lnTo>
                    <a:pt x="159962" y="130888"/>
                  </a:lnTo>
                  <a:lnTo>
                    <a:pt x="154655" y="126565"/>
                  </a:lnTo>
                  <a:lnTo>
                    <a:pt x="148571" y="123640"/>
                  </a:lnTo>
                  <a:lnTo>
                    <a:pt x="141555" y="122268"/>
                  </a:lnTo>
                  <a:close/>
                </a:path>
                <a:path w="307975" h="414655">
                  <a:moveTo>
                    <a:pt x="222311" y="157398"/>
                  </a:moveTo>
                  <a:lnTo>
                    <a:pt x="136763" y="157398"/>
                  </a:lnTo>
                  <a:lnTo>
                    <a:pt x="138423" y="160710"/>
                  </a:lnTo>
                  <a:lnTo>
                    <a:pt x="140079" y="162366"/>
                  </a:lnTo>
                  <a:lnTo>
                    <a:pt x="141735" y="165681"/>
                  </a:lnTo>
                  <a:lnTo>
                    <a:pt x="141735" y="168993"/>
                  </a:lnTo>
                  <a:lnTo>
                    <a:pt x="136402" y="180177"/>
                  </a:lnTo>
                  <a:lnTo>
                    <a:pt x="127652" y="191361"/>
                  </a:lnTo>
                  <a:lnTo>
                    <a:pt x="115175" y="202544"/>
                  </a:lnTo>
                  <a:lnTo>
                    <a:pt x="98658" y="213728"/>
                  </a:lnTo>
                  <a:lnTo>
                    <a:pt x="93686" y="215386"/>
                  </a:lnTo>
                  <a:lnTo>
                    <a:pt x="135107" y="215386"/>
                  </a:lnTo>
                  <a:lnTo>
                    <a:pt x="153334" y="195505"/>
                  </a:lnTo>
                  <a:lnTo>
                    <a:pt x="164518" y="182041"/>
                  </a:lnTo>
                  <a:lnTo>
                    <a:pt x="169178" y="176631"/>
                  </a:lnTo>
                  <a:lnTo>
                    <a:pt x="173217" y="172309"/>
                  </a:lnTo>
                  <a:lnTo>
                    <a:pt x="178186" y="168993"/>
                  </a:lnTo>
                  <a:lnTo>
                    <a:pt x="221796" y="168993"/>
                  </a:lnTo>
                  <a:lnTo>
                    <a:pt x="222765" y="162963"/>
                  </a:lnTo>
                  <a:lnTo>
                    <a:pt x="222311" y="157398"/>
                  </a:lnTo>
                  <a:close/>
                </a:path>
                <a:path w="307975" h="414655">
                  <a:moveTo>
                    <a:pt x="221796" y="168993"/>
                  </a:moveTo>
                  <a:lnTo>
                    <a:pt x="188128" y="168993"/>
                  </a:lnTo>
                  <a:lnTo>
                    <a:pt x="188128" y="170649"/>
                  </a:lnTo>
                  <a:lnTo>
                    <a:pt x="191441" y="172309"/>
                  </a:lnTo>
                  <a:lnTo>
                    <a:pt x="191391" y="177409"/>
                  </a:lnTo>
                  <a:lnTo>
                    <a:pt x="166511" y="206868"/>
                  </a:lnTo>
                  <a:lnTo>
                    <a:pt x="135107" y="215386"/>
                  </a:lnTo>
                  <a:lnTo>
                    <a:pt x="194598" y="215386"/>
                  </a:lnTo>
                  <a:lnTo>
                    <a:pt x="202321" y="206868"/>
                  </a:lnTo>
                  <a:lnTo>
                    <a:pt x="210287" y="195918"/>
                  </a:lnTo>
                  <a:lnTo>
                    <a:pt x="216630" y="184424"/>
                  </a:lnTo>
                  <a:lnTo>
                    <a:pt x="221263" y="172309"/>
                  </a:lnTo>
                  <a:lnTo>
                    <a:pt x="221796" y="168993"/>
                  </a:lnTo>
                  <a:close/>
                </a:path>
                <a:path w="307975" h="414655">
                  <a:moveTo>
                    <a:pt x="298596" y="54672"/>
                  </a:moveTo>
                  <a:lnTo>
                    <a:pt x="234518" y="54672"/>
                  </a:lnTo>
                  <a:lnTo>
                    <a:pt x="244433" y="54983"/>
                  </a:lnTo>
                  <a:lnTo>
                    <a:pt x="254193" y="55916"/>
                  </a:lnTo>
                  <a:lnTo>
                    <a:pt x="263642" y="57470"/>
                  </a:lnTo>
                  <a:lnTo>
                    <a:pt x="272624" y="59644"/>
                  </a:lnTo>
                  <a:lnTo>
                    <a:pt x="269312" y="59644"/>
                  </a:lnTo>
                  <a:lnTo>
                    <a:pt x="267656" y="61300"/>
                  </a:lnTo>
                  <a:lnTo>
                    <a:pt x="255202" y="67772"/>
                  </a:lnTo>
                  <a:lnTo>
                    <a:pt x="242595" y="74555"/>
                  </a:lnTo>
                  <a:lnTo>
                    <a:pt x="229677" y="81338"/>
                  </a:lnTo>
                  <a:lnTo>
                    <a:pt x="190819" y="105414"/>
                  </a:lnTo>
                  <a:lnTo>
                    <a:pt x="171557" y="124260"/>
                  </a:lnTo>
                  <a:lnTo>
                    <a:pt x="169901" y="125916"/>
                  </a:lnTo>
                  <a:lnTo>
                    <a:pt x="168245" y="129232"/>
                  </a:lnTo>
                  <a:lnTo>
                    <a:pt x="164929" y="132544"/>
                  </a:lnTo>
                  <a:lnTo>
                    <a:pt x="163826" y="135859"/>
                  </a:lnTo>
                  <a:lnTo>
                    <a:pt x="163584" y="136789"/>
                  </a:lnTo>
                  <a:lnTo>
                    <a:pt x="164929" y="140827"/>
                  </a:lnTo>
                  <a:lnTo>
                    <a:pt x="212980" y="140827"/>
                  </a:lnTo>
                  <a:lnTo>
                    <a:pt x="207465" y="136789"/>
                  </a:lnTo>
                  <a:lnTo>
                    <a:pt x="204776" y="135859"/>
                  </a:lnTo>
                  <a:lnTo>
                    <a:pt x="188128" y="135859"/>
                  </a:lnTo>
                  <a:lnTo>
                    <a:pt x="192780" y="134305"/>
                  </a:lnTo>
                  <a:lnTo>
                    <a:pt x="192956" y="134305"/>
                  </a:lnTo>
                  <a:lnTo>
                    <a:pt x="199724" y="129232"/>
                  </a:lnTo>
                  <a:lnTo>
                    <a:pt x="209668" y="122604"/>
                  </a:lnTo>
                  <a:lnTo>
                    <a:pt x="251085" y="101065"/>
                  </a:lnTo>
                  <a:lnTo>
                    <a:pt x="287535" y="72899"/>
                  </a:lnTo>
                  <a:lnTo>
                    <a:pt x="295302" y="60420"/>
                  </a:lnTo>
                  <a:lnTo>
                    <a:pt x="298596" y="54672"/>
                  </a:lnTo>
                  <a:close/>
                </a:path>
                <a:path w="307975" h="414655">
                  <a:moveTo>
                    <a:pt x="194574" y="134305"/>
                  </a:moveTo>
                  <a:lnTo>
                    <a:pt x="188128" y="135859"/>
                  </a:lnTo>
                  <a:lnTo>
                    <a:pt x="204776" y="135859"/>
                  </a:lnTo>
                  <a:lnTo>
                    <a:pt x="201175" y="134615"/>
                  </a:lnTo>
                  <a:lnTo>
                    <a:pt x="194574" y="134305"/>
                  </a:lnTo>
                  <a:close/>
                </a:path>
                <a:path w="307975" h="414655">
                  <a:moveTo>
                    <a:pt x="257713" y="19878"/>
                  </a:moveTo>
                  <a:lnTo>
                    <a:pt x="248650" y="20189"/>
                  </a:lnTo>
                  <a:lnTo>
                    <a:pt x="249069" y="20189"/>
                  </a:lnTo>
                  <a:lnTo>
                    <a:pt x="239696" y="20914"/>
                  </a:lnTo>
                  <a:lnTo>
                    <a:pt x="195791" y="35205"/>
                  </a:lnTo>
                  <a:lnTo>
                    <a:pt x="173217" y="71243"/>
                  </a:lnTo>
                  <a:lnTo>
                    <a:pt x="173217" y="74555"/>
                  </a:lnTo>
                  <a:lnTo>
                    <a:pt x="176530" y="77871"/>
                  </a:lnTo>
                  <a:lnTo>
                    <a:pt x="186469" y="77871"/>
                  </a:lnTo>
                  <a:lnTo>
                    <a:pt x="198067" y="62956"/>
                  </a:lnTo>
                  <a:lnTo>
                    <a:pt x="205680" y="59644"/>
                  </a:lnTo>
                  <a:lnTo>
                    <a:pt x="214429" y="56951"/>
                  </a:lnTo>
                  <a:lnTo>
                    <a:pt x="223930" y="55267"/>
                  </a:lnTo>
                  <a:lnTo>
                    <a:pt x="234518" y="54672"/>
                  </a:lnTo>
                  <a:lnTo>
                    <a:pt x="298596" y="54672"/>
                  </a:lnTo>
                  <a:lnTo>
                    <a:pt x="301116" y="50272"/>
                  </a:lnTo>
                  <a:lnTo>
                    <a:pt x="301205" y="50117"/>
                  </a:lnTo>
                  <a:lnTo>
                    <a:pt x="305244" y="41678"/>
                  </a:lnTo>
                  <a:lnTo>
                    <a:pt x="307418" y="34792"/>
                  </a:lnTo>
                  <a:lnTo>
                    <a:pt x="304106" y="29822"/>
                  </a:lnTo>
                  <a:lnTo>
                    <a:pt x="268586" y="20189"/>
                  </a:lnTo>
                  <a:lnTo>
                    <a:pt x="257713" y="19878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7272197" y="652182"/>
            <a:ext cx="499109" cy="391160"/>
          </a:xfrm>
          <a:custGeom>
            <a:avLst/>
            <a:gdLst/>
            <a:ahLst/>
            <a:cxnLst/>
            <a:rect l="l" t="t" r="r" b="b"/>
            <a:pathLst>
              <a:path w="499109" h="391159">
                <a:moveTo>
                  <a:pt x="238061" y="87249"/>
                </a:moveTo>
                <a:lnTo>
                  <a:pt x="237858" y="81102"/>
                </a:lnTo>
                <a:lnTo>
                  <a:pt x="236931" y="74561"/>
                </a:lnTo>
                <a:lnTo>
                  <a:pt x="233616" y="71247"/>
                </a:lnTo>
                <a:lnTo>
                  <a:pt x="226987" y="71247"/>
                </a:lnTo>
                <a:lnTo>
                  <a:pt x="209232" y="113233"/>
                </a:lnTo>
                <a:lnTo>
                  <a:pt x="204520" y="153187"/>
                </a:lnTo>
                <a:lnTo>
                  <a:pt x="205447" y="164033"/>
                </a:lnTo>
                <a:lnTo>
                  <a:pt x="205384" y="211226"/>
                </a:lnTo>
                <a:lnTo>
                  <a:pt x="190119" y="257429"/>
                </a:lnTo>
                <a:lnTo>
                  <a:pt x="149453" y="289661"/>
                </a:lnTo>
                <a:lnTo>
                  <a:pt x="112852" y="300278"/>
                </a:lnTo>
                <a:lnTo>
                  <a:pt x="96100" y="301548"/>
                </a:lnTo>
                <a:lnTo>
                  <a:pt x="85229" y="300926"/>
                </a:lnTo>
                <a:lnTo>
                  <a:pt x="44246" y="282282"/>
                </a:lnTo>
                <a:lnTo>
                  <a:pt x="35547" y="269417"/>
                </a:lnTo>
                <a:lnTo>
                  <a:pt x="35420" y="269240"/>
                </a:lnTo>
                <a:lnTo>
                  <a:pt x="30010" y="252463"/>
                </a:lnTo>
                <a:lnTo>
                  <a:pt x="28168" y="231952"/>
                </a:lnTo>
                <a:lnTo>
                  <a:pt x="28257" y="223100"/>
                </a:lnTo>
                <a:lnTo>
                  <a:pt x="34480" y="184175"/>
                </a:lnTo>
                <a:lnTo>
                  <a:pt x="38519" y="167347"/>
                </a:lnTo>
                <a:lnTo>
                  <a:pt x="41897" y="153187"/>
                </a:lnTo>
                <a:lnTo>
                  <a:pt x="44742" y="140830"/>
                </a:lnTo>
                <a:lnTo>
                  <a:pt x="43078" y="137515"/>
                </a:lnTo>
                <a:lnTo>
                  <a:pt x="38112" y="134200"/>
                </a:lnTo>
                <a:lnTo>
                  <a:pt x="34798" y="134200"/>
                </a:lnTo>
                <a:lnTo>
                  <a:pt x="29832" y="139179"/>
                </a:lnTo>
                <a:lnTo>
                  <a:pt x="25171" y="149733"/>
                </a:lnTo>
                <a:lnTo>
                  <a:pt x="21132" y="159054"/>
                </a:lnTo>
                <a:lnTo>
                  <a:pt x="17716" y="167132"/>
                </a:lnTo>
                <a:lnTo>
                  <a:pt x="14922" y="173964"/>
                </a:lnTo>
                <a:lnTo>
                  <a:pt x="14922" y="177279"/>
                </a:lnTo>
                <a:lnTo>
                  <a:pt x="11595" y="183908"/>
                </a:lnTo>
                <a:lnTo>
                  <a:pt x="11595" y="188874"/>
                </a:lnTo>
                <a:lnTo>
                  <a:pt x="6972" y="209537"/>
                </a:lnTo>
                <a:lnTo>
                  <a:pt x="3390" y="228650"/>
                </a:lnTo>
                <a:lnTo>
                  <a:pt x="3314" y="229057"/>
                </a:lnTo>
                <a:lnTo>
                  <a:pt x="889" y="248056"/>
                </a:lnTo>
                <a:lnTo>
                  <a:pt x="0" y="266750"/>
                </a:lnTo>
                <a:lnTo>
                  <a:pt x="2463" y="295592"/>
                </a:lnTo>
                <a:lnTo>
                  <a:pt x="21678" y="338975"/>
                </a:lnTo>
                <a:lnTo>
                  <a:pt x="56134" y="360362"/>
                </a:lnTo>
                <a:lnTo>
                  <a:pt x="67068" y="362280"/>
                </a:lnTo>
                <a:lnTo>
                  <a:pt x="67691" y="362280"/>
                </a:lnTo>
                <a:lnTo>
                  <a:pt x="77876" y="362851"/>
                </a:lnTo>
                <a:lnTo>
                  <a:pt x="115989" y="356222"/>
                </a:lnTo>
                <a:lnTo>
                  <a:pt x="163283" y="330593"/>
                </a:lnTo>
                <a:lnTo>
                  <a:pt x="190169" y="301548"/>
                </a:lnTo>
                <a:lnTo>
                  <a:pt x="217360" y="253809"/>
                </a:lnTo>
                <a:lnTo>
                  <a:pt x="230378" y="216839"/>
                </a:lnTo>
                <a:lnTo>
                  <a:pt x="235140" y="177279"/>
                </a:lnTo>
                <a:lnTo>
                  <a:pt x="235267" y="173964"/>
                </a:lnTo>
                <a:lnTo>
                  <a:pt x="236232" y="160324"/>
                </a:lnTo>
                <a:lnTo>
                  <a:pt x="236486" y="153187"/>
                </a:lnTo>
                <a:lnTo>
                  <a:pt x="236613" y="149733"/>
                </a:lnTo>
                <a:lnTo>
                  <a:pt x="236728" y="146837"/>
                </a:lnTo>
                <a:lnTo>
                  <a:pt x="236829" y="139179"/>
                </a:lnTo>
                <a:lnTo>
                  <a:pt x="236931" y="120954"/>
                </a:lnTo>
                <a:lnTo>
                  <a:pt x="237858" y="104152"/>
                </a:lnTo>
                <a:lnTo>
                  <a:pt x="237959" y="100241"/>
                </a:lnTo>
                <a:lnTo>
                  <a:pt x="238061" y="87249"/>
                </a:lnTo>
                <a:close/>
              </a:path>
              <a:path w="499109" h="391159">
                <a:moveTo>
                  <a:pt x="422490" y="346278"/>
                </a:moveTo>
                <a:lnTo>
                  <a:pt x="420281" y="342963"/>
                </a:lnTo>
                <a:lnTo>
                  <a:pt x="419176" y="341312"/>
                </a:lnTo>
                <a:lnTo>
                  <a:pt x="398475" y="327634"/>
                </a:lnTo>
                <a:lnTo>
                  <a:pt x="389826" y="321741"/>
                </a:lnTo>
                <a:lnTo>
                  <a:pt x="382727" y="316458"/>
                </a:lnTo>
                <a:lnTo>
                  <a:pt x="377761" y="316458"/>
                </a:lnTo>
                <a:lnTo>
                  <a:pt x="355650" y="341731"/>
                </a:lnTo>
                <a:lnTo>
                  <a:pt x="357873" y="342963"/>
                </a:lnTo>
                <a:lnTo>
                  <a:pt x="354571" y="342963"/>
                </a:lnTo>
                <a:lnTo>
                  <a:pt x="355650" y="341731"/>
                </a:lnTo>
                <a:lnTo>
                  <a:pt x="350113" y="338645"/>
                </a:lnTo>
                <a:lnTo>
                  <a:pt x="341718" y="333235"/>
                </a:lnTo>
                <a:lnTo>
                  <a:pt x="332714" y="326885"/>
                </a:lnTo>
                <a:lnTo>
                  <a:pt x="323088" y="319773"/>
                </a:lnTo>
                <a:lnTo>
                  <a:pt x="318109" y="316458"/>
                </a:lnTo>
                <a:lnTo>
                  <a:pt x="314807" y="316458"/>
                </a:lnTo>
                <a:lnTo>
                  <a:pt x="311492" y="319773"/>
                </a:lnTo>
                <a:lnTo>
                  <a:pt x="283324" y="356222"/>
                </a:lnTo>
                <a:lnTo>
                  <a:pt x="283324" y="364502"/>
                </a:lnTo>
                <a:lnTo>
                  <a:pt x="290436" y="371335"/>
                </a:lnTo>
                <a:lnTo>
                  <a:pt x="296786" y="376936"/>
                </a:lnTo>
                <a:lnTo>
                  <a:pt x="302196" y="381279"/>
                </a:lnTo>
                <a:lnTo>
                  <a:pt x="306514" y="384390"/>
                </a:lnTo>
                <a:lnTo>
                  <a:pt x="308178" y="384390"/>
                </a:lnTo>
                <a:lnTo>
                  <a:pt x="313143" y="389356"/>
                </a:lnTo>
                <a:lnTo>
                  <a:pt x="318109" y="391007"/>
                </a:lnTo>
                <a:lnTo>
                  <a:pt x="329717" y="391007"/>
                </a:lnTo>
                <a:lnTo>
                  <a:pt x="333032" y="387705"/>
                </a:lnTo>
                <a:lnTo>
                  <a:pt x="350545" y="365417"/>
                </a:lnTo>
                <a:lnTo>
                  <a:pt x="349592" y="364502"/>
                </a:lnTo>
                <a:lnTo>
                  <a:pt x="351256" y="364502"/>
                </a:lnTo>
                <a:lnTo>
                  <a:pt x="350545" y="365417"/>
                </a:lnTo>
                <a:lnTo>
                  <a:pt x="355498" y="370154"/>
                </a:lnTo>
                <a:lnTo>
                  <a:pt x="360781" y="374865"/>
                </a:lnTo>
                <a:lnTo>
                  <a:pt x="365442" y="378955"/>
                </a:lnTo>
                <a:lnTo>
                  <a:pt x="369481" y="382727"/>
                </a:lnTo>
                <a:lnTo>
                  <a:pt x="377761" y="387705"/>
                </a:lnTo>
                <a:lnTo>
                  <a:pt x="386041" y="391007"/>
                </a:lnTo>
                <a:lnTo>
                  <a:pt x="391020" y="389356"/>
                </a:lnTo>
                <a:lnTo>
                  <a:pt x="400304" y="378790"/>
                </a:lnTo>
                <a:lnTo>
                  <a:pt x="408203" y="369468"/>
                </a:lnTo>
                <a:lnTo>
                  <a:pt x="412102" y="364502"/>
                </a:lnTo>
                <a:lnTo>
                  <a:pt x="414540" y="361403"/>
                </a:lnTo>
                <a:lnTo>
                  <a:pt x="419176" y="354558"/>
                </a:lnTo>
                <a:lnTo>
                  <a:pt x="422490" y="349592"/>
                </a:lnTo>
                <a:lnTo>
                  <a:pt x="422490" y="346278"/>
                </a:lnTo>
                <a:close/>
              </a:path>
              <a:path w="499109" h="391159">
                <a:moveTo>
                  <a:pt x="487108" y="112661"/>
                </a:moveTo>
                <a:lnTo>
                  <a:pt x="485457" y="107696"/>
                </a:lnTo>
                <a:lnTo>
                  <a:pt x="482142" y="106045"/>
                </a:lnTo>
                <a:lnTo>
                  <a:pt x="477177" y="107696"/>
                </a:lnTo>
                <a:lnTo>
                  <a:pt x="473862" y="107696"/>
                </a:lnTo>
                <a:lnTo>
                  <a:pt x="470547" y="109347"/>
                </a:lnTo>
                <a:lnTo>
                  <a:pt x="468884" y="112661"/>
                </a:lnTo>
                <a:lnTo>
                  <a:pt x="463943" y="121627"/>
                </a:lnTo>
                <a:lnTo>
                  <a:pt x="459155" y="128409"/>
                </a:lnTo>
                <a:lnTo>
                  <a:pt x="454672" y="132702"/>
                </a:lnTo>
                <a:lnTo>
                  <a:pt x="450659" y="134200"/>
                </a:lnTo>
                <a:lnTo>
                  <a:pt x="449008" y="134200"/>
                </a:lnTo>
                <a:lnTo>
                  <a:pt x="445693" y="132549"/>
                </a:lnTo>
                <a:lnTo>
                  <a:pt x="440715" y="130886"/>
                </a:lnTo>
                <a:lnTo>
                  <a:pt x="434098" y="129235"/>
                </a:lnTo>
                <a:lnTo>
                  <a:pt x="429120" y="127584"/>
                </a:lnTo>
                <a:lnTo>
                  <a:pt x="425805" y="129235"/>
                </a:lnTo>
                <a:lnTo>
                  <a:pt x="420839" y="132105"/>
                </a:lnTo>
                <a:lnTo>
                  <a:pt x="415874" y="136067"/>
                </a:lnTo>
                <a:lnTo>
                  <a:pt x="410895" y="141579"/>
                </a:lnTo>
                <a:lnTo>
                  <a:pt x="405930" y="149123"/>
                </a:lnTo>
                <a:lnTo>
                  <a:pt x="399300" y="155740"/>
                </a:lnTo>
                <a:lnTo>
                  <a:pt x="395986" y="162369"/>
                </a:lnTo>
                <a:lnTo>
                  <a:pt x="392671" y="164033"/>
                </a:lnTo>
                <a:lnTo>
                  <a:pt x="384962" y="170522"/>
                </a:lnTo>
                <a:lnTo>
                  <a:pt x="376936" y="175006"/>
                </a:lnTo>
                <a:lnTo>
                  <a:pt x="368909" y="177304"/>
                </a:lnTo>
                <a:lnTo>
                  <a:pt x="361200" y="177304"/>
                </a:lnTo>
                <a:lnTo>
                  <a:pt x="359892" y="171069"/>
                </a:lnTo>
                <a:lnTo>
                  <a:pt x="358292" y="164858"/>
                </a:lnTo>
                <a:lnTo>
                  <a:pt x="333565" y="140550"/>
                </a:lnTo>
                <a:lnTo>
                  <a:pt x="326402" y="140830"/>
                </a:lnTo>
                <a:lnTo>
                  <a:pt x="300951" y="176047"/>
                </a:lnTo>
                <a:lnTo>
                  <a:pt x="296583" y="187223"/>
                </a:lnTo>
                <a:lnTo>
                  <a:pt x="293471" y="193433"/>
                </a:lnTo>
                <a:lnTo>
                  <a:pt x="291604" y="199644"/>
                </a:lnTo>
                <a:lnTo>
                  <a:pt x="290982" y="205867"/>
                </a:lnTo>
                <a:lnTo>
                  <a:pt x="291604" y="212077"/>
                </a:lnTo>
                <a:lnTo>
                  <a:pt x="292849" y="218935"/>
                </a:lnTo>
                <a:lnTo>
                  <a:pt x="296570" y="224713"/>
                </a:lnTo>
                <a:lnTo>
                  <a:pt x="302793" y="229552"/>
                </a:lnTo>
                <a:lnTo>
                  <a:pt x="311492" y="233616"/>
                </a:lnTo>
                <a:lnTo>
                  <a:pt x="326402" y="233616"/>
                </a:lnTo>
                <a:lnTo>
                  <a:pt x="329717" y="235267"/>
                </a:lnTo>
                <a:lnTo>
                  <a:pt x="331368" y="240245"/>
                </a:lnTo>
                <a:lnTo>
                  <a:pt x="328053" y="245211"/>
                </a:lnTo>
                <a:lnTo>
                  <a:pt x="328053" y="248526"/>
                </a:lnTo>
                <a:lnTo>
                  <a:pt x="326402" y="251841"/>
                </a:lnTo>
                <a:lnTo>
                  <a:pt x="323088" y="253492"/>
                </a:lnTo>
                <a:lnTo>
                  <a:pt x="319773" y="256806"/>
                </a:lnTo>
                <a:lnTo>
                  <a:pt x="274828" y="277520"/>
                </a:lnTo>
                <a:lnTo>
                  <a:pt x="245211" y="289941"/>
                </a:lnTo>
                <a:lnTo>
                  <a:pt x="240245" y="293255"/>
                </a:lnTo>
                <a:lnTo>
                  <a:pt x="235267" y="298234"/>
                </a:lnTo>
                <a:lnTo>
                  <a:pt x="235267" y="301548"/>
                </a:lnTo>
                <a:lnTo>
                  <a:pt x="236931" y="306514"/>
                </a:lnTo>
                <a:lnTo>
                  <a:pt x="240245" y="308178"/>
                </a:lnTo>
                <a:lnTo>
                  <a:pt x="245211" y="309829"/>
                </a:lnTo>
                <a:lnTo>
                  <a:pt x="250190" y="309829"/>
                </a:lnTo>
                <a:lnTo>
                  <a:pt x="263436" y="306514"/>
                </a:lnTo>
                <a:lnTo>
                  <a:pt x="271729" y="306514"/>
                </a:lnTo>
                <a:lnTo>
                  <a:pt x="278917" y="305536"/>
                </a:lnTo>
                <a:lnTo>
                  <a:pt x="292696" y="304190"/>
                </a:lnTo>
                <a:lnTo>
                  <a:pt x="299885" y="303199"/>
                </a:lnTo>
                <a:lnTo>
                  <a:pt x="335051" y="279844"/>
                </a:lnTo>
                <a:lnTo>
                  <a:pt x="357873" y="225336"/>
                </a:lnTo>
                <a:lnTo>
                  <a:pt x="370611" y="220103"/>
                </a:lnTo>
                <a:lnTo>
                  <a:pt x="383971" y="209588"/>
                </a:lnTo>
                <a:lnTo>
                  <a:pt x="397954" y="194106"/>
                </a:lnTo>
                <a:lnTo>
                  <a:pt x="410133" y="177304"/>
                </a:lnTo>
                <a:lnTo>
                  <a:pt x="412559" y="173964"/>
                </a:lnTo>
                <a:lnTo>
                  <a:pt x="417525" y="167335"/>
                </a:lnTo>
                <a:lnTo>
                  <a:pt x="420839" y="165684"/>
                </a:lnTo>
                <a:lnTo>
                  <a:pt x="422490" y="165684"/>
                </a:lnTo>
                <a:lnTo>
                  <a:pt x="432435" y="167335"/>
                </a:lnTo>
                <a:lnTo>
                  <a:pt x="439064" y="168998"/>
                </a:lnTo>
                <a:lnTo>
                  <a:pt x="452323" y="168998"/>
                </a:lnTo>
                <a:lnTo>
                  <a:pt x="457288" y="167335"/>
                </a:lnTo>
                <a:lnTo>
                  <a:pt x="458114" y="165684"/>
                </a:lnTo>
                <a:lnTo>
                  <a:pt x="458952" y="164033"/>
                </a:lnTo>
                <a:lnTo>
                  <a:pt x="480479" y="134200"/>
                </a:lnTo>
                <a:lnTo>
                  <a:pt x="483793" y="127584"/>
                </a:lnTo>
                <a:lnTo>
                  <a:pt x="487108" y="117640"/>
                </a:lnTo>
                <a:lnTo>
                  <a:pt x="487108" y="112661"/>
                </a:lnTo>
                <a:close/>
              </a:path>
              <a:path w="499109" h="391159">
                <a:moveTo>
                  <a:pt x="498703" y="31483"/>
                </a:moveTo>
                <a:lnTo>
                  <a:pt x="494093" y="28168"/>
                </a:lnTo>
                <a:lnTo>
                  <a:pt x="490918" y="25895"/>
                </a:lnTo>
                <a:lnTo>
                  <a:pt x="482346" y="19050"/>
                </a:lnTo>
                <a:lnTo>
                  <a:pt x="472846" y="10972"/>
                </a:lnTo>
                <a:lnTo>
                  <a:pt x="462254" y="1663"/>
                </a:lnTo>
                <a:lnTo>
                  <a:pt x="455637" y="1663"/>
                </a:lnTo>
                <a:lnTo>
                  <a:pt x="433095" y="27406"/>
                </a:lnTo>
                <a:lnTo>
                  <a:pt x="434098" y="28168"/>
                </a:lnTo>
                <a:lnTo>
                  <a:pt x="432435" y="28168"/>
                </a:lnTo>
                <a:lnTo>
                  <a:pt x="433095" y="27406"/>
                </a:lnTo>
                <a:lnTo>
                  <a:pt x="423532" y="20066"/>
                </a:lnTo>
                <a:lnTo>
                  <a:pt x="406133" y="6972"/>
                </a:lnTo>
                <a:lnTo>
                  <a:pt x="399300" y="1663"/>
                </a:lnTo>
                <a:lnTo>
                  <a:pt x="392671" y="0"/>
                </a:lnTo>
                <a:lnTo>
                  <a:pt x="382130" y="11518"/>
                </a:lnTo>
                <a:lnTo>
                  <a:pt x="372999" y="21336"/>
                </a:lnTo>
                <a:lnTo>
                  <a:pt x="365417" y="29591"/>
                </a:lnTo>
                <a:lnTo>
                  <a:pt x="359537" y="36449"/>
                </a:lnTo>
                <a:lnTo>
                  <a:pt x="359537" y="43078"/>
                </a:lnTo>
                <a:lnTo>
                  <a:pt x="364502" y="51358"/>
                </a:lnTo>
                <a:lnTo>
                  <a:pt x="369557" y="56388"/>
                </a:lnTo>
                <a:lnTo>
                  <a:pt x="374446" y="59651"/>
                </a:lnTo>
                <a:lnTo>
                  <a:pt x="379412" y="64617"/>
                </a:lnTo>
                <a:lnTo>
                  <a:pt x="387705" y="69596"/>
                </a:lnTo>
                <a:lnTo>
                  <a:pt x="394335" y="72898"/>
                </a:lnTo>
                <a:lnTo>
                  <a:pt x="400951" y="74561"/>
                </a:lnTo>
                <a:lnTo>
                  <a:pt x="407581" y="71247"/>
                </a:lnTo>
                <a:lnTo>
                  <a:pt x="412559" y="66268"/>
                </a:lnTo>
                <a:lnTo>
                  <a:pt x="417525" y="59651"/>
                </a:lnTo>
                <a:lnTo>
                  <a:pt x="422490" y="54673"/>
                </a:lnTo>
                <a:lnTo>
                  <a:pt x="425881" y="50165"/>
                </a:lnTo>
                <a:lnTo>
                  <a:pt x="424154" y="48056"/>
                </a:lnTo>
                <a:lnTo>
                  <a:pt x="427469" y="48056"/>
                </a:lnTo>
                <a:lnTo>
                  <a:pt x="457288" y="74561"/>
                </a:lnTo>
                <a:lnTo>
                  <a:pt x="463918" y="76212"/>
                </a:lnTo>
                <a:lnTo>
                  <a:pt x="468884" y="76212"/>
                </a:lnTo>
                <a:lnTo>
                  <a:pt x="472198" y="71247"/>
                </a:lnTo>
                <a:lnTo>
                  <a:pt x="492823" y="48056"/>
                </a:lnTo>
                <a:lnTo>
                  <a:pt x="498703" y="41427"/>
                </a:lnTo>
                <a:lnTo>
                  <a:pt x="498703" y="31483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20214" y="789696"/>
            <a:ext cx="414655" cy="172720"/>
          </a:xfrm>
          <a:custGeom>
            <a:avLst/>
            <a:gdLst/>
            <a:ahLst/>
            <a:cxnLst/>
            <a:rect l="l" t="t" r="r" b="b"/>
            <a:pathLst>
              <a:path w="414654" h="172719">
                <a:moveTo>
                  <a:pt x="124260" y="8282"/>
                </a:moveTo>
                <a:lnTo>
                  <a:pt x="117633" y="8282"/>
                </a:lnTo>
                <a:lnTo>
                  <a:pt x="112661" y="11598"/>
                </a:lnTo>
                <a:lnTo>
                  <a:pt x="107693" y="16567"/>
                </a:lnTo>
                <a:lnTo>
                  <a:pt x="102721" y="23194"/>
                </a:lnTo>
                <a:lnTo>
                  <a:pt x="99410" y="29822"/>
                </a:lnTo>
                <a:lnTo>
                  <a:pt x="94438" y="34794"/>
                </a:lnTo>
                <a:lnTo>
                  <a:pt x="50349" y="61613"/>
                </a:lnTo>
                <a:lnTo>
                  <a:pt x="12423" y="106037"/>
                </a:lnTo>
                <a:lnTo>
                  <a:pt x="4455" y="121362"/>
                </a:lnTo>
                <a:lnTo>
                  <a:pt x="4347" y="121569"/>
                </a:lnTo>
                <a:lnTo>
                  <a:pt x="0" y="135860"/>
                </a:lnTo>
                <a:lnTo>
                  <a:pt x="2484" y="143005"/>
                </a:lnTo>
                <a:lnTo>
                  <a:pt x="7454" y="149528"/>
                </a:lnTo>
                <a:lnTo>
                  <a:pt x="42221" y="166019"/>
                </a:lnTo>
                <a:lnTo>
                  <a:pt x="83797" y="171662"/>
                </a:lnTo>
                <a:lnTo>
                  <a:pt x="107693" y="172309"/>
                </a:lnTo>
                <a:lnTo>
                  <a:pt x="118850" y="172025"/>
                </a:lnTo>
                <a:lnTo>
                  <a:pt x="180594" y="168997"/>
                </a:lnTo>
                <a:lnTo>
                  <a:pt x="262372" y="163638"/>
                </a:lnTo>
                <a:lnTo>
                  <a:pt x="300894" y="159288"/>
                </a:lnTo>
                <a:lnTo>
                  <a:pt x="344954" y="150020"/>
                </a:lnTo>
                <a:lnTo>
                  <a:pt x="370688" y="140700"/>
                </a:lnTo>
                <a:lnTo>
                  <a:pt x="376720" y="137723"/>
                </a:lnTo>
                <a:lnTo>
                  <a:pt x="412549" y="117633"/>
                </a:lnTo>
                <a:lnTo>
                  <a:pt x="412963" y="115977"/>
                </a:lnTo>
                <a:lnTo>
                  <a:pt x="250181" y="115977"/>
                </a:lnTo>
                <a:lnTo>
                  <a:pt x="81183" y="111009"/>
                </a:lnTo>
                <a:lnTo>
                  <a:pt x="74555" y="109349"/>
                </a:lnTo>
                <a:lnTo>
                  <a:pt x="66272" y="107693"/>
                </a:lnTo>
                <a:lnTo>
                  <a:pt x="53016" y="104381"/>
                </a:lnTo>
                <a:lnTo>
                  <a:pt x="48045" y="102722"/>
                </a:lnTo>
                <a:lnTo>
                  <a:pt x="44733" y="99410"/>
                </a:lnTo>
                <a:lnTo>
                  <a:pt x="44733" y="97754"/>
                </a:lnTo>
                <a:lnTo>
                  <a:pt x="49705" y="89470"/>
                </a:lnTo>
                <a:lnTo>
                  <a:pt x="56332" y="84499"/>
                </a:lnTo>
                <a:lnTo>
                  <a:pt x="62960" y="81183"/>
                </a:lnTo>
                <a:lnTo>
                  <a:pt x="76989" y="75358"/>
                </a:lnTo>
                <a:lnTo>
                  <a:pt x="89467" y="68136"/>
                </a:lnTo>
                <a:lnTo>
                  <a:pt x="100702" y="59982"/>
                </a:lnTo>
                <a:lnTo>
                  <a:pt x="111005" y="51361"/>
                </a:lnTo>
                <a:lnTo>
                  <a:pt x="155742" y="51361"/>
                </a:lnTo>
                <a:lnTo>
                  <a:pt x="157398" y="49705"/>
                </a:lnTo>
                <a:lnTo>
                  <a:pt x="162366" y="46393"/>
                </a:lnTo>
                <a:lnTo>
                  <a:pt x="165682" y="44733"/>
                </a:lnTo>
                <a:lnTo>
                  <a:pt x="210224" y="44733"/>
                </a:lnTo>
                <a:lnTo>
                  <a:pt x="221704" y="38625"/>
                </a:lnTo>
                <a:lnTo>
                  <a:pt x="233197" y="30238"/>
                </a:lnTo>
                <a:lnTo>
                  <a:pt x="238210" y="24853"/>
                </a:lnTo>
                <a:lnTo>
                  <a:pt x="147455" y="24853"/>
                </a:lnTo>
                <a:lnTo>
                  <a:pt x="144143" y="23194"/>
                </a:lnTo>
                <a:lnTo>
                  <a:pt x="137515" y="23194"/>
                </a:lnTo>
                <a:lnTo>
                  <a:pt x="132544" y="18227"/>
                </a:lnTo>
                <a:lnTo>
                  <a:pt x="124260" y="8282"/>
                </a:lnTo>
                <a:close/>
              </a:path>
              <a:path w="414654" h="172719">
                <a:moveTo>
                  <a:pt x="412549" y="102722"/>
                </a:moveTo>
                <a:lnTo>
                  <a:pt x="399813" y="104224"/>
                </a:lnTo>
                <a:lnTo>
                  <a:pt x="388938" y="106037"/>
                </a:lnTo>
                <a:lnTo>
                  <a:pt x="372786" y="109349"/>
                </a:lnTo>
                <a:lnTo>
                  <a:pt x="272832" y="115408"/>
                </a:lnTo>
                <a:lnTo>
                  <a:pt x="250181" y="115977"/>
                </a:lnTo>
                <a:lnTo>
                  <a:pt x="412963" y="115977"/>
                </a:lnTo>
                <a:lnTo>
                  <a:pt x="414204" y="111009"/>
                </a:lnTo>
                <a:lnTo>
                  <a:pt x="414204" y="106037"/>
                </a:lnTo>
                <a:lnTo>
                  <a:pt x="412549" y="102722"/>
                </a:lnTo>
                <a:close/>
              </a:path>
              <a:path w="414654" h="172719">
                <a:moveTo>
                  <a:pt x="155742" y="51361"/>
                </a:moveTo>
                <a:lnTo>
                  <a:pt x="111005" y="51361"/>
                </a:lnTo>
                <a:lnTo>
                  <a:pt x="114321" y="54676"/>
                </a:lnTo>
                <a:lnTo>
                  <a:pt x="119288" y="57988"/>
                </a:lnTo>
                <a:lnTo>
                  <a:pt x="124260" y="59644"/>
                </a:lnTo>
                <a:lnTo>
                  <a:pt x="127576" y="59644"/>
                </a:lnTo>
                <a:lnTo>
                  <a:pt x="129232" y="61304"/>
                </a:lnTo>
                <a:lnTo>
                  <a:pt x="139171" y="61304"/>
                </a:lnTo>
                <a:lnTo>
                  <a:pt x="152426" y="54676"/>
                </a:lnTo>
                <a:lnTo>
                  <a:pt x="155742" y="51361"/>
                </a:lnTo>
                <a:close/>
              </a:path>
              <a:path w="414654" h="172719">
                <a:moveTo>
                  <a:pt x="210224" y="44733"/>
                </a:moveTo>
                <a:lnTo>
                  <a:pt x="165682" y="44733"/>
                </a:lnTo>
                <a:lnTo>
                  <a:pt x="170653" y="48049"/>
                </a:lnTo>
                <a:lnTo>
                  <a:pt x="178937" y="49705"/>
                </a:lnTo>
                <a:lnTo>
                  <a:pt x="193848" y="49705"/>
                </a:lnTo>
                <a:lnTo>
                  <a:pt x="207103" y="46393"/>
                </a:lnTo>
                <a:lnTo>
                  <a:pt x="210224" y="44733"/>
                </a:lnTo>
                <a:close/>
              </a:path>
              <a:path w="414654" h="172719">
                <a:moveTo>
                  <a:pt x="183904" y="1656"/>
                </a:moveTo>
                <a:lnTo>
                  <a:pt x="168993" y="11598"/>
                </a:lnTo>
                <a:lnTo>
                  <a:pt x="167337" y="16567"/>
                </a:lnTo>
                <a:lnTo>
                  <a:pt x="160710" y="21539"/>
                </a:lnTo>
                <a:lnTo>
                  <a:pt x="155738" y="24853"/>
                </a:lnTo>
                <a:lnTo>
                  <a:pt x="238210" y="24853"/>
                </a:lnTo>
                <a:lnTo>
                  <a:pt x="241584" y="21229"/>
                </a:lnTo>
                <a:lnTo>
                  <a:pt x="244141" y="16567"/>
                </a:lnTo>
                <a:lnTo>
                  <a:pt x="195505" y="16567"/>
                </a:lnTo>
                <a:lnTo>
                  <a:pt x="192192" y="14911"/>
                </a:lnTo>
                <a:lnTo>
                  <a:pt x="190533" y="13254"/>
                </a:lnTo>
                <a:lnTo>
                  <a:pt x="190533" y="9942"/>
                </a:lnTo>
                <a:lnTo>
                  <a:pt x="188876" y="6626"/>
                </a:lnTo>
                <a:lnTo>
                  <a:pt x="183904" y="1656"/>
                </a:lnTo>
                <a:close/>
              </a:path>
              <a:path w="414654" h="172719">
                <a:moveTo>
                  <a:pt x="243554" y="0"/>
                </a:moveTo>
                <a:lnTo>
                  <a:pt x="235270" y="0"/>
                </a:lnTo>
                <a:lnTo>
                  <a:pt x="226830" y="7481"/>
                </a:lnTo>
                <a:lnTo>
                  <a:pt x="218701" y="12633"/>
                </a:lnTo>
                <a:lnTo>
                  <a:pt x="210572" y="15609"/>
                </a:lnTo>
                <a:lnTo>
                  <a:pt x="202131" y="16567"/>
                </a:lnTo>
                <a:lnTo>
                  <a:pt x="244141" y="16567"/>
                </a:lnTo>
                <a:lnTo>
                  <a:pt x="246866" y="11598"/>
                </a:lnTo>
                <a:lnTo>
                  <a:pt x="246866" y="4972"/>
                </a:lnTo>
                <a:lnTo>
                  <a:pt x="245210" y="3315"/>
                </a:lnTo>
                <a:lnTo>
                  <a:pt x="24355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" name="object 18"/>
          <p:cNvGrpSpPr/>
          <p:nvPr/>
        </p:nvGrpSpPr>
        <p:grpSpPr>
          <a:xfrm>
            <a:off x="4106005" y="683657"/>
            <a:ext cx="369570" cy="407670"/>
            <a:chOff x="4106005" y="683657"/>
            <a:chExt cx="369570" cy="407670"/>
          </a:xfrm>
        </p:grpSpPr>
        <p:sp>
          <p:nvSpPr>
            <p:cNvPr id="19" name="object 19"/>
            <p:cNvSpPr/>
            <p:nvPr/>
          </p:nvSpPr>
          <p:spPr>
            <a:xfrm>
              <a:off x="4258433" y="685317"/>
              <a:ext cx="217170" cy="406400"/>
            </a:xfrm>
            <a:custGeom>
              <a:avLst/>
              <a:gdLst/>
              <a:ahLst/>
              <a:cxnLst/>
              <a:rect l="l" t="t" r="r" b="b"/>
              <a:pathLst>
                <a:path w="217170" h="406400">
                  <a:moveTo>
                    <a:pt x="144143" y="337993"/>
                  </a:moveTo>
                  <a:lnTo>
                    <a:pt x="139175" y="337993"/>
                  </a:lnTo>
                  <a:lnTo>
                    <a:pt x="124264" y="351245"/>
                  </a:lnTo>
                  <a:lnTo>
                    <a:pt x="118619" y="358158"/>
                  </a:lnTo>
                  <a:lnTo>
                    <a:pt x="113907" y="364294"/>
                  </a:lnTo>
                  <a:lnTo>
                    <a:pt x="109817" y="370119"/>
                  </a:lnTo>
                  <a:lnTo>
                    <a:pt x="106037" y="376099"/>
                  </a:lnTo>
                  <a:lnTo>
                    <a:pt x="112923" y="384150"/>
                  </a:lnTo>
                  <a:lnTo>
                    <a:pt x="118877" y="390804"/>
                  </a:lnTo>
                  <a:lnTo>
                    <a:pt x="124210" y="395903"/>
                  </a:lnTo>
                  <a:lnTo>
                    <a:pt x="129232" y="399294"/>
                  </a:lnTo>
                  <a:lnTo>
                    <a:pt x="134203" y="404266"/>
                  </a:lnTo>
                  <a:lnTo>
                    <a:pt x="139175" y="405921"/>
                  </a:lnTo>
                  <a:lnTo>
                    <a:pt x="149115" y="405921"/>
                  </a:lnTo>
                  <a:lnTo>
                    <a:pt x="157268" y="397742"/>
                  </a:lnTo>
                  <a:lnTo>
                    <a:pt x="164233" y="390596"/>
                  </a:lnTo>
                  <a:lnTo>
                    <a:pt x="171508" y="382830"/>
                  </a:lnTo>
                  <a:lnTo>
                    <a:pt x="178937" y="374442"/>
                  </a:lnTo>
                  <a:lnTo>
                    <a:pt x="178937" y="366160"/>
                  </a:lnTo>
                  <a:lnTo>
                    <a:pt x="162783" y="352696"/>
                  </a:lnTo>
                  <a:lnTo>
                    <a:pt x="153774" y="345422"/>
                  </a:lnTo>
                  <a:lnTo>
                    <a:pt x="144143" y="337993"/>
                  </a:lnTo>
                  <a:close/>
                </a:path>
                <a:path w="217170" h="406400">
                  <a:moveTo>
                    <a:pt x="210419" y="316454"/>
                  </a:moveTo>
                  <a:lnTo>
                    <a:pt x="142487" y="316454"/>
                  </a:lnTo>
                  <a:lnTo>
                    <a:pt x="142565" y="319845"/>
                  </a:lnTo>
                  <a:lnTo>
                    <a:pt x="159054" y="336334"/>
                  </a:lnTo>
                  <a:lnTo>
                    <a:pt x="165682" y="341304"/>
                  </a:lnTo>
                  <a:lnTo>
                    <a:pt x="167341" y="341304"/>
                  </a:lnTo>
                  <a:lnTo>
                    <a:pt x="173969" y="344620"/>
                  </a:lnTo>
                  <a:lnTo>
                    <a:pt x="175625" y="346276"/>
                  </a:lnTo>
                  <a:lnTo>
                    <a:pt x="182252" y="346276"/>
                  </a:lnTo>
                  <a:lnTo>
                    <a:pt x="185564" y="342960"/>
                  </a:lnTo>
                  <a:lnTo>
                    <a:pt x="210419" y="316454"/>
                  </a:lnTo>
                  <a:close/>
                </a:path>
                <a:path w="217170" h="406400">
                  <a:moveTo>
                    <a:pt x="115977" y="266749"/>
                  </a:moveTo>
                  <a:lnTo>
                    <a:pt x="109353" y="266749"/>
                  </a:lnTo>
                  <a:lnTo>
                    <a:pt x="76215" y="304855"/>
                  </a:lnTo>
                  <a:lnTo>
                    <a:pt x="76215" y="311482"/>
                  </a:lnTo>
                  <a:lnTo>
                    <a:pt x="82117" y="318342"/>
                  </a:lnTo>
                  <a:lnTo>
                    <a:pt x="112665" y="341304"/>
                  </a:lnTo>
                  <a:lnTo>
                    <a:pt x="120948" y="341304"/>
                  </a:lnTo>
                  <a:lnTo>
                    <a:pt x="122604" y="339648"/>
                  </a:lnTo>
                  <a:lnTo>
                    <a:pt x="129440" y="331597"/>
                  </a:lnTo>
                  <a:lnTo>
                    <a:pt x="135033" y="324944"/>
                  </a:lnTo>
                  <a:lnTo>
                    <a:pt x="139381" y="319845"/>
                  </a:lnTo>
                  <a:lnTo>
                    <a:pt x="142487" y="316454"/>
                  </a:lnTo>
                  <a:lnTo>
                    <a:pt x="210419" y="316454"/>
                  </a:lnTo>
                  <a:lnTo>
                    <a:pt x="215388" y="311482"/>
                  </a:lnTo>
                  <a:lnTo>
                    <a:pt x="217046" y="306511"/>
                  </a:lnTo>
                  <a:lnTo>
                    <a:pt x="215388" y="301543"/>
                  </a:lnTo>
                  <a:lnTo>
                    <a:pt x="208284" y="296571"/>
                  </a:lnTo>
                  <a:lnTo>
                    <a:pt x="149115" y="296571"/>
                  </a:lnTo>
                  <a:lnTo>
                    <a:pt x="145803" y="294915"/>
                  </a:lnTo>
                  <a:lnTo>
                    <a:pt x="135859" y="284972"/>
                  </a:lnTo>
                  <a:lnTo>
                    <a:pt x="130889" y="280961"/>
                  </a:lnTo>
                  <a:lnTo>
                    <a:pt x="125918" y="276483"/>
                  </a:lnTo>
                  <a:lnTo>
                    <a:pt x="120972" y="271717"/>
                  </a:lnTo>
                  <a:lnTo>
                    <a:pt x="115977" y="266749"/>
                  </a:lnTo>
                  <a:close/>
                </a:path>
                <a:path w="217170" h="406400">
                  <a:moveTo>
                    <a:pt x="178937" y="271717"/>
                  </a:moveTo>
                  <a:lnTo>
                    <a:pt x="172309" y="271717"/>
                  </a:lnTo>
                  <a:lnTo>
                    <a:pt x="149115" y="296571"/>
                  </a:lnTo>
                  <a:lnTo>
                    <a:pt x="208284" y="296571"/>
                  </a:lnTo>
                  <a:lnTo>
                    <a:pt x="205731" y="294785"/>
                  </a:lnTo>
                  <a:lnTo>
                    <a:pt x="196541" y="287251"/>
                  </a:lnTo>
                  <a:lnTo>
                    <a:pt x="178937" y="271717"/>
                  </a:lnTo>
                  <a:close/>
                </a:path>
                <a:path w="217170" h="406400">
                  <a:moveTo>
                    <a:pt x="9942" y="240239"/>
                  </a:moveTo>
                  <a:lnTo>
                    <a:pt x="1658" y="240239"/>
                  </a:lnTo>
                  <a:lnTo>
                    <a:pt x="0" y="243551"/>
                  </a:lnTo>
                  <a:lnTo>
                    <a:pt x="0" y="248522"/>
                  </a:lnTo>
                  <a:lnTo>
                    <a:pt x="1658" y="253494"/>
                  </a:lnTo>
                  <a:lnTo>
                    <a:pt x="4970" y="258465"/>
                  </a:lnTo>
                  <a:lnTo>
                    <a:pt x="9942" y="261777"/>
                  </a:lnTo>
                  <a:lnTo>
                    <a:pt x="16777" y="268042"/>
                  </a:lnTo>
                  <a:lnTo>
                    <a:pt x="24854" y="272132"/>
                  </a:lnTo>
                  <a:lnTo>
                    <a:pt x="34174" y="274359"/>
                  </a:lnTo>
                  <a:lnTo>
                    <a:pt x="44737" y="275032"/>
                  </a:lnTo>
                  <a:lnTo>
                    <a:pt x="59648" y="275032"/>
                  </a:lnTo>
                  <a:lnTo>
                    <a:pt x="67931" y="273376"/>
                  </a:lnTo>
                  <a:lnTo>
                    <a:pt x="86569" y="265610"/>
                  </a:lnTo>
                  <a:lnTo>
                    <a:pt x="102723" y="252252"/>
                  </a:lnTo>
                  <a:lnTo>
                    <a:pt x="106608" y="246866"/>
                  </a:lnTo>
                  <a:lnTo>
                    <a:pt x="38108" y="246866"/>
                  </a:lnTo>
                  <a:lnTo>
                    <a:pt x="38108" y="243551"/>
                  </a:lnTo>
                  <a:lnTo>
                    <a:pt x="39676" y="243551"/>
                  </a:lnTo>
                  <a:lnTo>
                    <a:pt x="40459" y="241895"/>
                  </a:lnTo>
                  <a:lnTo>
                    <a:pt x="13254" y="241895"/>
                  </a:lnTo>
                  <a:lnTo>
                    <a:pt x="9942" y="240239"/>
                  </a:lnTo>
                  <a:close/>
                </a:path>
                <a:path w="217170" h="406400">
                  <a:moveTo>
                    <a:pt x="137515" y="0"/>
                  </a:moveTo>
                  <a:lnTo>
                    <a:pt x="130892" y="0"/>
                  </a:lnTo>
                  <a:lnTo>
                    <a:pt x="127576" y="1656"/>
                  </a:lnTo>
                  <a:lnTo>
                    <a:pt x="111009" y="38106"/>
                  </a:lnTo>
                  <a:lnTo>
                    <a:pt x="104717" y="77946"/>
                  </a:lnTo>
                  <a:lnTo>
                    <a:pt x="104381" y="183906"/>
                  </a:lnTo>
                  <a:lnTo>
                    <a:pt x="103769" y="195814"/>
                  </a:lnTo>
                  <a:lnTo>
                    <a:pt x="87995" y="233302"/>
                  </a:lnTo>
                  <a:lnTo>
                    <a:pt x="39676" y="243551"/>
                  </a:lnTo>
                  <a:lnTo>
                    <a:pt x="38108" y="246866"/>
                  </a:lnTo>
                  <a:lnTo>
                    <a:pt x="106608" y="246866"/>
                  </a:lnTo>
                  <a:lnTo>
                    <a:pt x="116392" y="233302"/>
                  </a:lnTo>
                  <a:lnTo>
                    <a:pt x="125706" y="212863"/>
                  </a:lnTo>
                  <a:lnTo>
                    <a:pt x="122604" y="208760"/>
                  </a:lnTo>
                  <a:lnTo>
                    <a:pt x="180129" y="208760"/>
                  </a:lnTo>
                  <a:lnTo>
                    <a:pt x="197164" y="170651"/>
                  </a:lnTo>
                  <a:lnTo>
                    <a:pt x="198512" y="164023"/>
                  </a:lnTo>
                  <a:lnTo>
                    <a:pt x="162370" y="164023"/>
                  </a:lnTo>
                  <a:lnTo>
                    <a:pt x="157398" y="162366"/>
                  </a:lnTo>
                  <a:lnTo>
                    <a:pt x="137515" y="117633"/>
                  </a:lnTo>
                  <a:lnTo>
                    <a:pt x="137615" y="47450"/>
                  </a:lnTo>
                  <a:lnTo>
                    <a:pt x="137717" y="43078"/>
                  </a:lnTo>
                  <a:lnTo>
                    <a:pt x="137833" y="38106"/>
                  </a:lnTo>
                  <a:lnTo>
                    <a:pt x="137930" y="33965"/>
                  </a:lnTo>
                  <a:lnTo>
                    <a:pt x="138914" y="19675"/>
                  </a:lnTo>
                  <a:lnTo>
                    <a:pt x="140831" y="6628"/>
                  </a:lnTo>
                  <a:lnTo>
                    <a:pt x="140831" y="1656"/>
                  </a:lnTo>
                  <a:lnTo>
                    <a:pt x="137515" y="0"/>
                  </a:lnTo>
                  <a:close/>
                </a:path>
                <a:path w="217170" h="406400">
                  <a:moveTo>
                    <a:pt x="51363" y="43078"/>
                  </a:moveTo>
                  <a:lnTo>
                    <a:pt x="46393" y="43078"/>
                  </a:lnTo>
                  <a:lnTo>
                    <a:pt x="41421" y="48045"/>
                  </a:lnTo>
                  <a:lnTo>
                    <a:pt x="41421" y="49705"/>
                  </a:lnTo>
                  <a:lnTo>
                    <a:pt x="35545" y="64927"/>
                  </a:lnTo>
                  <a:lnTo>
                    <a:pt x="30445" y="78285"/>
                  </a:lnTo>
                  <a:lnTo>
                    <a:pt x="26277" y="89778"/>
                  </a:lnTo>
                  <a:lnTo>
                    <a:pt x="23197" y="99406"/>
                  </a:lnTo>
                  <a:lnTo>
                    <a:pt x="22497" y="108753"/>
                  </a:lnTo>
                  <a:lnTo>
                    <a:pt x="22575" y="119497"/>
                  </a:lnTo>
                  <a:lnTo>
                    <a:pt x="22890" y="129463"/>
                  </a:lnTo>
                  <a:lnTo>
                    <a:pt x="22964" y="131794"/>
                  </a:lnTo>
                  <a:lnTo>
                    <a:pt x="23032" y="135860"/>
                  </a:lnTo>
                  <a:lnTo>
                    <a:pt x="23104" y="140207"/>
                  </a:lnTo>
                  <a:lnTo>
                    <a:pt x="23197" y="145799"/>
                  </a:lnTo>
                  <a:lnTo>
                    <a:pt x="24107" y="159054"/>
                  </a:lnTo>
                  <a:lnTo>
                    <a:pt x="24155" y="159754"/>
                  </a:lnTo>
                  <a:lnTo>
                    <a:pt x="24604" y="170651"/>
                  </a:lnTo>
                  <a:lnTo>
                    <a:pt x="24646" y="171688"/>
                  </a:lnTo>
                  <a:lnTo>
                    <a:pt x="24817" y="180902"/>
                  </a:lnTo>
                  <a:lnTo>
                    <a:pt x="24789" y="200473"/>
                  </a:lnTo>
                  <a:lnTo>
                    <a:pt x="24675" y="206272"/>
                  </a:lnTo>
                  <a:lnTo>
                    <a:pt x="24589" y="208760"/>
                  </a:lnTo>
                  <a:lnTo>
                    <a:pt x="24211" y="215593"/>
                  </a:lnTo>
                  <a:lnTo>
                    <a:pt x="24155" y="216602"/>
                  </a:lnTo>
                  <a:lnTo>
                    <a:pt x="23197" y="225327"/>
                  </a:lnTo>
                  <a:lnTo>
                    <a:pt x="21599" y="233302"/>
                  </a:lnTo>
                  <a:lnTo>
                    <a:pt x="21537" y="233611"/>
                  </a:lnTo>
                  <a:lnTo>
                    <a:pt x="18227" y="238583"/>
                  </a:lnTo>
                  <a:lnTo>
                    <a:pt x="18227" y="241895"/>
                  </a:lnTo>
                  <a:lnTo>
                    <a:pt x="40459" y="241895"/>
                  </a:lnTo>
                  <a:lnTo>
                    <a:pt x="43985" y="234440"/>
                  </a:lnTo>
                  <a:lnTo>
                    <a:pt x="49085" y="219528"/>
                  </a:lnTo>
                  <a:lnTo>
                    <a:pt x="53252" y="202132"/>
                  </a:lnTo>
                  <a:lnTo>
                    <a:pt x="56332" y="182250"/>
                  </a:lnTo>
                  <a:lnTo>
                    <a:pt x="55464" y="164023"/>
                  </a:lnTo>
                  <a:lnTo>
                    <a:pt x="55374" y="162135"/>
                  </a:lnTo>
                  <a:lnTo>
                    <a:pt x="55152" y="154084"/>
                  </a:lnTo>
                  <a:lnTo>
                    <a:pt x="55039" y="150019"/>
                  </a:lnTo>
                  <a:lnTo>
                    <a:pt x="54923" y="145799"/>
                  </a:lnTo>
                  <a:lnTo>
                    <a:pt x="54832" y="140207"/>
                  </a:lnTo>
                  <a:lnTo>
                    <a:pt x="54731" y="131794"/>
                  </a:lnTo>
                  <a:lnTo>
                    <a:pt x="54676" y="117633"/>
                  </a:lnTo>
                  <a:lnTo>
                    <a:pt x="54060" y="99406"/>
                  </a:lnTo>
                  <a:lnTo>
                    <a:pt x="56332" y="49705"/>
                  </a:lnTo>
                  <a:lnTo>
                    <a:pt x="54676" y="44733"/>
                  </a:lnTo>
                  <a:lnTo>
                    <a:pt x="51363" y="43078"/>
                  </a:lnTo>
                  <a:close/>
                </a:path>
                <a:path w="217170" h="406400">
                  <a:moveTo>
                    <a:pt x="180129" y="208760"/>
                  </a:moveTo>
                  <a:lnTo>
                    <a:pt x="127576" y="208760"/>
                  </a:lnTo>
                  <a:lnTo>
                    <a:pt x="125706" y="212863"/>
                  </a:lnTo>
                  <a:lnTo>
                    <a:pt x="154086" y="226983"/>
                  </a:lnTo>
                  <a:lnTo>
                    <a:pt x="160714" y="226983"/>
                  </a:lnTo>
                  <a:lnTo>
                    <a:pt x="167858" y="221676"/>
                  </a:lnTo>
                  <a:lnTo>
                    <a:pt x="174381" y="215593"/>
                  </a:lnTo>
                  <a:lnTo>
                    <a:pt x="180129" y="208760"/>
                  </a:lnTo>
                  <a:close/>
                </a:path>
                <a:path w="217170" h="406400">
                  <a:moveTo>
                    <a:pt x="200475" y="135860"/>
                  </a:moveTo>
                  <a:lnTo>
                    <a:pt x="188880" y="135860"/>
                  </a:lnTo>
                  <a:lnTo>
                    <a:pt x="182252" y="149111"/>
                  </a:lnTo>
                  <a:lnTo>
                    <a:pt x="180593" y="154084"/>
                  </a:lnTo>
                  <a:lnTo>
                    <a:pt x="178937" y="154084"/>
                  </a:lnTo>
                  <a:lnTo>
                    <a:pt x="175625" y="159054"/>
                  </a:lnTo>
                  <a:lnTo>
                    <a:pt x="174085" y="162135"/>
                  </a:lnTo>
                  <a:lnTo>
                    <a:pt x="173969" y="162366"/>
                  </a:lnTo>
                  <a:lnTo>
                    <a:pt x="168997" y="162366"/>
                  </a:lnTo>
                  <a:lnTo>
                    <a:pt x="162370" y="164023"/>
                  </a:lnTo>
                  <a:lnTo>
                    <a:pt x="198512" y="164023"/>
                  </a:lnTo>
                  <a:lnTo>
                    <a:pt x="199311" y="160089"/>
                  </a:lnTo>
                  <a:lnTo>
                    <a:pt x="200683" y="150770"/>
                  </a:lnTo>
                  <a:lnTo>
                    <a:pt x="200953" y="145799"/>
                  </a:lnTo>
                  <a:lnTo>
                    <a:pt x="201032" y="144350"/>
                  </a:lnTo>
                  <a:lnTo>
                    <a:pt x="201122" y="142694"/>
                  </a:lnTo>
                  <a:lnTo>
                    <a:pt x="200475" y="13586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42455" y="728395"/>
              <a:ext cx="74559" cy="7289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106005" y="683657"/>
              <a:ext cx="96520" cy="275590"/>
            </a:xfrm>
            <a:custGeom>
              <a:avLst/>
              <a:gdLst/>
              <a:ahLst/>
              <a:cxnLst/>
              <a:rect l="l" t="t" r="r" b="b"/>
              <a:pathLst>
                <a:path w="96520" h="275590">
                  <a:moveTo>
                    <a:pt x="28166" y="0"/>
                  </a:moveTo>
                  <a:lnTo>
                    <a:pt x="21539" y="0"/>
                  </a:lnTo>
                  <a:lnTo>
                    <a:pt x="19883" y="1659"/>
                  </a:lnTo>
                  <a:lnTo>
                    <a:pt x="18329" y="5102"/>
                  </a:lnTo>
                  <a:lnTo>
                    <a:pt x="16155" y="10564"/>
                  </a:lnTo>
                  <a:lnTo>
                    <a:pt x="13359" y="18200"/>
                  </a:lnTo>
                  <a:lnTo>
                    <a:pt x="9942" y="28167"/>
                  </a:lnTo>
                  <a:lnTo>
                    <a:pt x="6810" y="35339"/>
                  </a:lnTo>
                  <a:lnTo>
                    <a:pt x="4765" y="42044"/>
                  </a:lnTo>
                  <a:lnTo>
                    <a:pt x="3652" y="48438"/>
                  </a:lnTo>
                  <a:lnTo>
                    <a:pt x="3315" y="54677"/>
                  </a:lnTo>
                  <a:lnTo>
                    <a:pt x="0" y="134204"/>
                  </a:lnTo>
                  <a:lnTo>
                    <a:pt x="85" y="177283"/>
                  </a:lnTo>
                  <a:lnTo>
                    <a:pt x="1196" y="198821"/>
                  </a:lnTo>
                  <a:lnTo>
                    <a:pt x="1268" y="200219"/>
                  </a:lnTo>
                  <a:lnTo>
                    <a:pt x="6628" y="243555"/>
                  </a:lnTo>
                  <a:lnTo>
                    <a:pt x="34794" y="275036"/>
                  </a:lnTo>
                  <a:lnTo>
                    <a:pt x="53021" y="275036"/>
                  </a:lnTo>
                  <a:lnTo>
                    <a:pt x="81183" y="243555"/>
                  </a:lnTo>
                  <a:lnTo>
                    <a:pt x="92460" y="212076"/>
                  </a:lnTo>
                  <a:lnTo>
                    <a:pt x="54677" y="212076"/>
                  </a:lnTo>
                  <a:lnTo>
                    <a:pt x="53021" y="210419"/>
                  </a:lnTo>
                  <a:lnTo>
                    <a:pt x="30650" y="178033"/>
                  </a:lnTo>
                  <a:lnTo>
                    <a:pt x="27570" y="116317"/>
                  </a:lnTo>
                  <a:lnTo>
                    <a:pt x="28373" y="77666"/>
                  </a:lnTo>
                  <a:lnTo>
                    <a:pt x="30729" y="39948"/>
                  </a:lnTo>
                  <a:lnTo>
                    <a:pt x="34794" y="3315"/>
                  </a:lnTo>
                  <a:lnTo>
                    <a:pt x="28166" y="0"/>
                  </a:lnTo>
                  <a:close/>
                </a:path>
                <a:path w="96520" h="275590">
                  <a:moveTo>
                    <a:pt x="86155" y="177283"/>
                  </a:moveTo>
                  <a:lnTo>
                    <a:pt x="79527" y="183909"/>
                  </a:lnTo>
                  <a:lnTo>
                    <a:pt x="77871" y="192194"/>
                  </a:lnTo>
                  <a:lnTo>
                    <a:pt x="74559" y="198821"/>
                  </a:lnTo>
                  <a:lnTo>
                    <a:pt x="67932" y="207105"/>
                  </a:lnTo>
                  <a:lnTo>
                    <a:pt x="62960" y="212076"/>
                  </a:lnTo>
                  <a:lnTo>
                    <a:pt x="92460" y="212076"/>
                  </a:lnTo>
                  <a:lnTo>
                    <a:pt x="95063" y="200219"/>
                  </a:lnTo>
                  <a:lnTo>
                    <a:pt x="95166" y="199753"/>
                  </a:lnTo>
                  <a:lnTo>
                    <a:pt x="96098" y="188882"/>
                  </a:lnTo>
                  <a:lnTo>
                    <a:pt x="94438" y="182253"/>
                  </a:lnTo>
                  <a:lnTo>
                    <a:pt x="91126" y="178937"/>
                  </a:lnTo>
                  <a:lnTo>
                    <a:pt x="86155" y="17728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12634125" y="3199129"/>
            <a:ext cx="159385" cy="147320"/>
          </a:xfrm>
          <a:custGeom>
            <a:avLst/>
            <a:gdLst/>
            <a:ahLst/>
            <a:cxnLst/>
            <a:rect l="l" t="t" r="r" b="b"/>
            <a:pathLst>
              <a:path w="159384" h="147320">
                <a:moveTo>
                  <a:pt x="158902" y="0"/>
                </a:moveTo>
                <a:lnTo>
                  <a:pt x="146050" y="0"/>
                </a:lnTo>
                <a:lnTo>
                  <a:pt x="146050" y="27940"/>
                </a:lnTo>
                <a:lnTo>
                  <a:pt x="146050" y="133350"/>
                </a:lnTo>
                <a:lnTo>
                  <a:pt x="12852" y="133350"/>
                </a:lnTo>
                <a:lnTo>
                  <a:pt x="12852" y="27940"/>
                </a:lnTo>
                <a:lnTo>
                  <a:pt x="146050" y="27940"/>
                </a:lnTo>
                <a:lnTo>
                  <a:pt x="146050" y="0"/>
                </a:lnTo>
                <a:lnTo>
                  <a:pt x="0" y="0"/>
                </a:lnTo>
                <a:lnTo>
                  <a:pt x="0" y="27940"/>
                </a:lnTo>
                <a:lnTo>
                  <a:pt x="0" y="133350"/>
                </a:lnTo>
                <a:lnTo>
                  <a:pt x="0" y="147320"/>
                </a:lnTo>
                <a:lnTo>
                  <a:pt x="158902" y="147320"/>
                </a:lnTo>
                <a:lnTo>
                  <a:pt x="158902" y="133743"/>
                </a:lnTo>
                <a:lnTo>
                  <a:pt x="158902" y="133350"/>
                </a:lnTo>
                <a:lnTo>
                  <a:pt x="158902" y="27940"/>
                </a:lnTo>
                <a:lnTo>
                  <a:pt x="158902" y="27419"/>
                </a:lnTo>
                <a:lnTo>
                  <a:pt x="15890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171765" y="1540004"/>
            <a:ext cx="3031600" cy="360583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389830" y="1607921"/>
            <a:ext cx="202518" cy="191405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478234" y="1513794"/>
            <a:ext cx="2947625" cy="380618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612327" y="1607921"/>
            <a:ext cx="202518" cy="191405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500486" y="1982231"/>
            <a:ext cx="1702879" cy="369083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389830" y="2061118"/>
            <a:ext cx="202518" cy="191405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211015" y="1989496"/>
            <a:ext cx="5216080" cy="363052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2612327" y="2061118"/>
            <a:ext cx="202518" cy="191405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886511" y="2438989"/>
            <a:ext cx="3316853" cy="365518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6389830" y="2514315"/>
            <a:ext cx="202518" cy="191405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674336" y="2413834"/>
            <a:ext cx="3752759" cy="384500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2612327" y="2514315"/>
            <a:ext cx="202518" cy="191405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989492" y="3037175"/>
            <a:ext cx="7437603" cy="404643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402930" y="3490337"/>
            <a:ext cx="8024168" cy="409618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5376002" y="3961698"/>
            <a:ext cx="7051089" cy="353170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1180580" y="4395139"/>
            <a:ext cx="11247120" cy="405130"/>
            <a:chOff x="1180580" y="4395139"/>
            <a:chExt cx="11247120" cy="405130"/>
          </a:xfrm>
        </p:grpSpPr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496002" y="4459352"/>
              <a:ext cx="931090" cy="32106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80580" y="4395139"/>
              <a:ext cx="10285787" cy="405036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7123338" y="4861919"/>
            <a:ext cx="5304155" cy="390525"/>
            <a:chOff x="7123338" y="4861919"/>
            <a:chExt cx="5304155" cy="390525"/>
          </a:xfrm>
        </p:grpSpPr>
        <p:pic>
          <p:nvPicPr>
            <p:cNvPr id="42" name="object 4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076390" y="4990345"/>
              <a:ext cx="350701" cy="224744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1981324" y="4902667"/>
              <a:ext cx="182880" cy="290195"/>
            </a:xfrm>
            <a:custGeom>
              <a:avLst/>
              <a:gdLst/>
              <a:ahLst/>
              <a:cxnLst/>
              <a:rect l="l" t="t" r="r" b="b"/>
              <a:pathLst>
                <a:path w="182879" h="290195">
                  <a:moveTo>
                    <a:pt x="18506" y="143243"/>
                  </a:moveTo>
                  <a:lnTo>
                    <a:pt x="17270" y="143243"/>
                  </a:lnTo>
                  <a:lnTo>
                    <a:pt x="16036" y="144479"/>
                  </a:lnTo>
                  <a:lnTo>
                    <a:pt x="13450" y="153722"/>
                  </a:lnTo>
                  <a:lnTo>
                    <a:pt x="11096" y="162849"/>
                  </a:lnTo>
                  <a:lnTo>
                    <a:pt x="8743" y="171744"/>
                  </a:lnTo>
                  <a:lnTo>
                    <a:pt x="0" y="215967"/>
                  </a:lnTo>
                  <a:lnTo>
                    <a:pt x="69" y="218939"/>
                  </a:lnTo>
                  <a:lnTo>
                    <a:pt x="4614" y="257933"/>
                  </a:lnTo>
                  <a:lnTo>
                    <a:pt x="28384" y="287726"/>
                  </a:lnTo>
                  <a:lnTo>
                    <a:pt x="35793" y="290196"/>
                  </a:lnTo>
                  <a:lnTo>
                    <a:pt x="50610" y="290196"/>
                  </a:lnTo>
                  <a:lnTo>
                    <a:pt x="92114" y="263219"/>
                  </a:lnTo>
                  <a:lnTo>
                    <a:pt x="96558" y="256852"/>
                  </a:lnTo>
                  <a:lnTo>
                    <a:pt x="48141" y="256852"/>
                  </a:lnTo>
                  <a:lnTo>
                    <a:pt x="40250" y="256138"/>
                  </a:lnTo>
                  <a:lnTo>
                    <a:pt x="13772" y="227371"/>
                  </a:lnTo>
                  <a:lnTo>
                    <a:pt x="11327" y="209927"/>
                  </a:lnTo>
                  <a:lnTo>
                    <a:pt x="11223" y="208249"/>
                  </a:lnTo>
                  <a:lnTo>
                    <a:pt x="18506" y="158065"/>
                  </a:lnTo>
                  <a:lnTo>
                    <a:pt x="19740" y="150656"/>
                  </a:lnTo>
                  <a:lnTo>
                    <a:pt x="19740" y="144479"/>
                  </a:lnTo>
                  <a:lnTo>
                    <a:pt x="18506" y="143243"/>
                  </a:lnTo>
                  <a:close/>
                </a:path>
                <a:path w="182879" h="290195">
                  <a:moveTo>
                    <a:pt x="182741" y="0"/>
                  </a:moveTo>
                  <a:lnTo>
                    <a:pt x="181506" y="0"/>
                  </a:lnTo>
                  <a:lnTo>
                    <a:pt x="180272" y="1234"/>
                  </a:lnTo>
                  <a:lnTo>
                    <a:pt x="176567" y="3704"/>
                  </a:lnTo>
                  <a:lnTo>
                    <a:pt x="172863" y="8643"/>
                  </a:lnTo>
                  <a:lnTo>
                    <a:pt x="166688" y="12348"/>
                  </a:lnTo>
                  <a:lnTo>
                    <a:pt x="161749" y="14817"/>
                  </a:lnTo>
                  <a:lnTo>
                    <a:pt x="156810" y="18525"/>
                  </a:lnTo>
                  <a:lnTo>
                    <a:pt x="151871" y="20995"/>
                  </a:lnTo>
                  <a:lnTo>
                    <a:pt x="144443" y="24912"/>
                  </a:lnTo>
                  <a:lnTo>
                    <a:pt x="136898" y="29175"/>
                  </a:lnTo>
                  <a:lnTo>
                    <a:pt x="129122" y="33670"/>
                  </a:lnTo>
                  <a:lnTo>
                    <a:pt x="120997" y="38281"/>
                  </a:lnTo>
                  <a:lnTo>
                    <a:pt x="92153" y="69808"/>
                  </a:lnTo>
                  <a:lnTo>
                    <a:pt x="86423" y="128426"/>
                  </a:lnTo>
                  <a:lnTo>
                    <a:pt x="82468" y="138401"/>
                  </a:lnTo>
                  <a:lnTo>
                    <a:pt x="79786" y="148030"/>
                  </a:lnTo>
                  <a:lnTo>
                    <a:pt x="78262" y="157428"/>
                  </a:lnTo>
                  <a:lnTo>
                    <a:pt x="77818" y="165956"/>
                  </a:lnTo>
                  <a:lnTo>
                    <a:pt x="77779" y="176587"/>
                  </a:lnTo>
                  <a:lnTo>
                    <a:pt x="79014" y="180291"/>
                  </a:lnTo>
                  <a:lnTo>
                    <a:pt x="102476" y="193874"/>
                  </a:lnTo>
                  <a:lnTo>
                    <a:pt x="110038" y="197655"/>
                  </a:lnTo>
                  <a:lnTo>
                    <a:pt x="109904" y="197655"/>
                  </a:lnTo>
                  <a:lnTo>
                    <a:pt x="111119" y="202518"/>
                  </a:lnTo>
                  <a:lnTo>
                    <a:pt x="108649" y="209927"/>
                  </a:lnTo>
                  <a:lnTo>
                    <a:pt x="85188" y="242035"/>
                  </a:lnTo>
                  <a:lnTo>
                    <a:pt x="48141" y="256852"/>
                  </a:lnTo>
                  <a:lnTo>
                    <a:pt x="96558" y="256852"/>
                  </a:lnTo>
                  <a:lnTo>
                    <a:pt x="114204" y="216104"/>
                  </a:lnTo>
                  <a:lnTo>
                    <a:pt x="118528" y="191404"/>
                  </a:lnTo>
                  <a:lnTo>
                    <a:pt x="118528" y="185230"/>
                  </a:lnTo>
                  <a:lnTo>
                    <a:pt x="118027" y="177570"/>
                  </a:lnTo>
                  <a:lnTo>
                    <a:pt x="116367" y="171184"/>
                  </a:lnTo>
                  <a:lnTo>
                    <a:pt x="113318" y="165956"/>
                  </a:lnTo>
                  <a:lnTo>
                    <a:pt x="108649" y="161770"/>
                  </a:lnTo>
                  <a:lnTo>
                    <a:pt x="107415" y="160534"/>
                  </a:lnTo>
                  <a:lnTo>
                    <a:pt x="104944" y="159299"/>
                  </a:lnTo>
                  <a:lnTo>
                    <a:pt x="100005" y="158065"/>
                  </a:lnTo>
                  <a:lnTo>
                    <a:pt x="92597" y="155595"/>
                  </a:lnTo>
                  <a:lnTo>
                    <a:pt x="91362" y="154360"/>
                  </a:lnTo>
                  <a:lnTo>
                    <a:pt x="88893" y="153126"/>
                  </a:lnTo>
                  <a:lnTo>
                    <a:pt x="88893" y="146947"/>
                  </a:lnTo>
                  <a:lnTo>
                    <a:pt x="90127" y="144479"/>
                  </a:lnTo>
                  <a:lnTo>
                    <a:pt x="92597" y="137069"/>
                  </a:lnTo>
                  <a:lnTo>
                    <a:pt x="95124" y="131242"/>
                  </a:lnTo>
                  <a:lnTo>
                    <a:pt x="97073" y="124721"/>
                  </a:lnTo>
                  <a:lnTo>
                    <a:pt x="98327" y="117273"/>
                  </a:lnTo>
                  <a:lnTo>
                    <a:pt x="98771" y="108668"/>
                  </a:lnTo>
                  <a:lnTo>
                    <a:pt x="98771" y="104965"/>
                  </a:lnTo>
                  <a:lnTo>
                    <a:pt x="97536" y="98790"/>
                  </a:lnTo>
                  <a:lnTo>
                    <a:pt x="97536" y="92617"/>
                  </a:lnTo>
                  <a:lnTo>
                    <a:pt x="96301" y="82739"/>
                  </a:lnTo>
                  <a:lnTo>
                    <a:pt x="97536" y="74091"/>
                  </a:lnTo>
                  <a:lnTo>
                    <a:pt x="100005" y="67917"/>
                  </a:lnTo>
                  <a:lnTo>
                    <a:pt x="103710" y="62978"/>
                  </a:lnTo>
                  <a:lnTo>
                    <a:pt x="109885" y="59273"/>
                  </a:lnTo>
                  <a:lnTo>
                    <a:pt x="117293" y="55568"/>
                  </a:lnTo>
                  <a:lnTo>
                    <a:pt x="129645" y="48160"/>
                  </a:lnTo>
                  <a:lnTo>
                    <a:pt x="135818" y="45690"/>
                  </a:lnTo>
                  <a:lnTo>
                    <a:pt x="141375" y="42005"/>
                  </a:lnTo>
                  <a:lnTo>
                    <a:pt x="146932" y="38436"/>
                  </a:lnTo>
                  <a:lnTo>
                    <a:pt x="152488" y="35098"/>
                  </a:lnTo>
                  <a:lnTo>
                    <a:pt x="158044" y="32108"/>
                  </a:lnTo>
                  <a:lnTo>
                    <a:pt x="164064" y="27477"/>
                  </a:lnTo>
                  <a:lnTo>
                    <a:pt x="169158" y="22846"/>
                  </a:lnTo>
                  <a:lnTo>
                    <a:pt x="173326" y="18215"/>
                  </a:lnTo>
                  <a:lnTo>
                    <a:pt x="176567" y="13582"/>
                  </a:lnTo>
                  <a:lnTo>
                    <a:pt x="177802" y="11112"/>
                  </a:lnTo>
                  <a:lnTo>
                    <a:pt x="180272" y="8643"/>
                  </a:lnTo>
                  <a:lnTo>
                    <a:pt x="182741" y="3704"/>
                  </a:lnTo>
                  <a:lnTo>
                    <a:pt x="182741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123338" y="4861919"/>
              <a:ext cx="4827096" cy="390217"/>
            </a:xfrm>
            <a:prstGeom prst="rect">
              <a:avLst/>
            </a:prstGeom>
          </p:spPr>
        </p:pic>
      </p:grpSp>
      <p:grpSp>
        <p:nvGrpSpPr>
          <p:cNvPr id="45" name="object 45"/>
          <p:cNvGrpSpPr/>
          <p:nvPr/>
        </p:nvGrpSpPr>
        <p:grpSpPr>
          <a:xfrm>
            <a:off x="5138906" y="5317126"/>
            <a:ext cx="7288530" cy="381000"/>
            <a:chOff x="5138906" y="5317126"/>
            <a:chExt cx="7288530" cy="381000"/>
          </a:xfrm>
        </p:grpSpPr>
        <p:pic>
          <p:nvPicPr>
            <p:cNvPr id="46" name="object 4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577770" y="5341045"/>
              <a:ext cx="4849322" cy="333414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138906" y="5317126"/>
              <a:ext cx="2404289" cy="380794"/>
            </a:xfrm>
            <a:prstGeom prst="rect">
              <a:avLst/>
            </a:prstGeom>
          </p:spPr>
        </p:pic>
      </p:grpSp>
      <p:pic>
        <p:nvPicPr>
          <p:cNvPr id="48" name="object 48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277768" y="5790538"/>
            <a:ext cx="11149634" cy="750592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1321937" y="6807070"/>
            <a:ext cx="11110097" cy="371697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12612327" y="6888574"/>
            <a:ext cx="202518" cy="191404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4159660" y="7270145"/>
            <a:ext cx="8267435" cy="353174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612327" y="7341772"/>
            <a:ext cx="202518" cy="191400"/>
          </a:xfrm>
          <a:prstGeom prst="rect">
            <a:avLst/>
          </a:prstGeom>
        </p:spPr>
      </p:pic>
      <p:grpSp>
        <p:nvGrpSpPr>
          <p:cNvPr id="53" name="object 53"/>
          <p:cNvGrpSpPr/>
          <p:nvPr/>
        </p:nvGrpSpPr>
        <p:grpSpPr>
          <a:xfrm>
            <a:off x="8235957" y="7708525"/>
            <a:ext cx="4191635" cy="352425"/>
            <a:chOff x="8235957" y="7708525"/>
            <a:chExt cx="4191635" cy="352425"/>
          </a:xfrm>
        </p:grpSpPr>
        <p:pic>
          <p:nvPicPr>
            <p:cNvPr id="54" name="object 5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8615062" y="7745572"/>
              <a:ext cx="3812033" cy="314888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8235950" y="7708531"/>
              <a:ext cx="352425" cy="317500"/>
            </a:xfrm>
            <a:custGeom>
              <a:avLst/>
              <a:gdLst/>
              <a:ahLst/>
              <a:cxnLst/>
              <a:rect l="l" t="t" r="r" b="b"/>
              <a:pathLst>
                <a:path w="352425" h="317500">
                  <a:moveTo>
                    <a:pt x="96316" y="246976"/>
                  </a:moveTo>
                  <a:lnTo>
                    <a:pt x="95084" y="245745"/>
                  </a:lnTo>
                  <a:lnTo>
                    <a:pt x="88912" y="245745"/>
                  </a:lnTo>
                  <a:lnTo>
                    <a:pt x="83972" y="248208"/>
                  </a:lnTo>
                  <a:lnTo>
                    <a:pt x="80264" y="248208"/>
                  </a:lnTo>
                  <a:lnTo>
                    <a:pt x="72377" y="248945"/>
                  </a:lnTo>
                  <a:lnTo>
                    <a:pt x="53352" y="249948"/>
                  </a:lnTo>
                  <a:lnTo>
                    <a:pt x="41986" y="250672"/>
                  </a:lnTo>
                  <a:lnTo>
                    <a:pt x="3708" y="250672"/>
                  </a:lnTo>
                  <a:lnTo>
                    <a:pt x="1231" y="251917"/>
                  </a:lnTo>
                  <a:lnTo>
                    <a:pt x="0" y="253149"/>
                  </a:lnTo>
                  <a:lnTo>
                    <a:pt x="0" y="254381"/>
                  </a:lnTo>
                  <a:lnTo>
                    <a:pt x="1231" y="254381"/>
                  </a:lnTo>
                  <a:lnTo>
                    <a:pt x="1231" y="256857"/>
                  </a:lnTo>
                  <a:lnTo>
                    <a:pt x="9880" y="261785"/>
                  </a:lnTo>
                  <a:lnTo>
                    <a:pt x="17284" y="264261"/>
                  </a:lnTo>
                  <a:lnTo>
                    <a:pt x="22225" y="265493"/>
                  </a:lnTo>
                  <a:lnTo>
                    <a:pt x="27165" y="267970"/>
                  </a:lnTo>
                  <a:lnTo>
                    <a:pt x="39522" y="270433"/>
                  </a:lnTo>
                  <a:lnTo>
                    <a:pt x="45694" y="272910"/>
                  </a:lnTo>
                  <a:lnTo>
                    <a:pt x="51866" y="272910"/>
                  </a:lnTo>
                  <a:lnTo>
                    <a:pt x="56807" y="274142"/>
                  </a:lnTo>
                  <a:lnTo>
                    <a:pt x="61747" y="272910"/>
                  </a:lnTo>
                  <a:lnTo>
                    <a:pt x="76568" y="272910"/>
                  </a:lnTo>
                  <a:lnTo>
                    <a:pt x="83972" y="270433"/>
                  </a:lnTo>
                  <a:lnTo>
                    <a:pt x="88912" y="264261"/>
                  </a:lnTo>
                  <a:lnTo>
                    <a:pt x="96316" y="249440"/>
                  </a:lnTo>
                  <a:lnTo>
                    <a:pt x="96316" y="246976"/>
                  </a:lnTo>
                  <a:close/>
                </a:path>
                <a:path w="352425" h="317500">
                  <a:moveTo>
                    <a:pt x="349465" y="235864"/>
                  </a:moveTo>
                  <a:lnTo>
                    <a:pt x="348234" y="234619"/>
                  </a:lnTo>
                  <a:lnTo>
                    <a:pt x="342023" y="230212"/>
                  </a:lnTo>
                  <a:lnTo>
                    <a:pt x="336499" y="226136"/>
                  </a:lnTo>
                  <a:lnTo>
                    <a:pt x="331914" y="222300"/>
                  </a:lnTo>
                  <a:lnTo>
                    <a:pt x="328472" y="218567"/>
                  </a:lnTo>
                  <a:lnTo>
                    <a:pt x="326009" y="218567"/>
                  </a:lnTo>
                  <a:lnTo>
                    <a:pt x="312420" y="234619"/>
                  </a:lnTo>
                  <a:lnTo>
                    <a:pt x="311188" y="234619"/>
                  </a:lnTo>
                  <a:lnTo>
                    <a:pt x="304952" y="230212"/>
                  </a:lnTo>
                  <a:lnTo>
                    <a:pt x="299300" y="226136"/>
                  </a:lnTo>
                  <a:lnTo>
                    <a:pt x="294347" y="222300"/>
                  </a:lnTo>
                  <a:lnTo>
                    <a:pt x="290195" y="218567"/>
                  </a:lnTo>
                  <a:lnTo>
                    <a:pt x="288963" y="218567"/>
                  </a:lnTo>
                  <a:lnTo>
                    <a:pt x="270433" y="239560"/>
                  </a:lnTo>
                  <a:lnTo>
                    <a:pt x="270433" y="240804"/>
                  </a:lnTo>
                  <a:lnTo>
                    <a:pt x="275247" y="246824"/>
                  </a:lnTo>
                  <a:lnTo>
                    <a:pt x="275374" y="246976"/>
                  </a:lnTo>
                  <a:lnTo>
                    <a:pt x="280517" y="252044"/>
                  </a:lnTo>
                  <a:lnTo>
                    <a:pt x="284022" y="254381"/>
                  </a:lnTo>
                  <a:lnTo>
                    <a:pt x="285254" y="255612"/>
                  </a:lnTo>
                  <a:lnTo>
                    <a:pt x="287718" y="256857"/>
                  </a:lnTo>
                  <a:lnTo>
                    <a:pt x="290195" y="256857"/>
                  </a:lnTo>
                  <a:lnTo>
                    <a:pt x="291426" y="258089"/>
                  </a:lnTo>
                  <a:lnTo>
                    <a:pt x="308724" y="240804"/>
                  </a:lnTo>
                  <a:lnTo>
                    <a:pt x="312331" y="246824"/>
                  </a:lnTo>
                  <a:lnTo>
                    <a:pt x="312420" y="246976"/>
                  </a:lnTo>
                  <a:lnTo>
                    <a:pt x="318592" y="253149"/>
                  </a:lnTo>
                  <a:lnTo>
                    <a:pt x="323532" y="255612"/>
                  </a:lnTo>
                  <a:lnTo>
                    <a:pt x="324777" y="256857"/>
                  </a:lnTo>
                  <a:lnTo>
                    <a:pt x="327240" y="258089"/>
                  </a:lnTo>
                  <a:lnTo>
                    <a:pt x="332181" y="258089"/>
                  </a:lnTo>
                  <a:lnTo>
                    <a:pt x="337299" y="252044"/>
                  </a:lnTo>
                  <a:lnTo>
                    <a:pt x="341591" y="246824"/>
                  </a:lnTo>
                  <a:lnTo>
                    <a:pt x="345198" y="242290"/>
                  </a:lnTo>
                  <a:lnTo>
                    <a:pt x="346341" y="240804"/>
                  </a:lnTo>
                  <a:lnTo>
                    <a:pt x="348234" y="238328"/>
                  </a:lnTo>
                  <a:lnTo>
                    <a:pt x="349465" y="237096"/>
                  </a:lnTo>
                  <a:lnTo>
                    <a:pt x="349465" y="235864"/>
                  </a:lnTo>
                  <a:close/>
                </a:path>
                <a:path w="352425" h="317500">
                  <a:moveTo>
                    <a:pt x="351942" y="0"/>
                  </a:moveTo>
                  <a:lnTo>
                    <a:pt x="349465" y="0"/>
                  </a:lnTo>
                  <a:lnTo>
                    <a:pt x="346684" y="5765"/>
                  </a:lnTo>
                  <a:lnTo>
                    <a:pt x="337121" y="50634"/>
                  </a:lnTo>
                  <a:lnTo>
                    <a:pt x="339585" y="93853"/>
                  </a:lnTo>
                  <a:lnTo>
                    <a:pt x="339585" y="104965"/>
                  </a:lnTo>
                  <a:lnTo>
                    <a:pt x="339013" y="112991"/>
                  </a:lnTo>
                  <a:lnTo>
                    <a:pt x="338912" y="114439"/>
                  </a:lnTo>
                  <a:lnTo>
                    <a:pt x="337007" y="122250"/>
                  </a:lnTo>
                  <a:lnTo>
                    <a:pt x="336969" y="122402"/>
                  </a:lnTo>
                  <a:lnTo>
                    <a:pt x="333857" y="128752"/>
                  </a:lnTo>
                  <a:lnTo>
                    <a:pt x="329717" y="133362"/>
                  </a:lnTo>
                  <a:lnTo>
                    <a:pt x="324777" y="135839"/>
                  </a:lnTo>
                  <a:lnTo>
                    <a:pt x="316128" y="135839"/>
                  </a:lnTo>
                  <a:lnTo>
                    <a:pt x="301307" y="108673"/>
                  </a:lnTo>
                  <a:lnTo>
                    <a:pt x="303771" y="103733"/>
                  </a:lnTo>
                  <a:lnTo>
                    <a:pt x="301307" y="101257"/>
                  </a:lnTo>
                  <a:lnTo>
                    <a:pt x="298843" y="101257"/>
                  </a:lnTo>
                  <a:lnTo>
                    <a:pt x="297599" y="104965"/>
                  </a:lnTo>
                  <a:lnTo>
                    <a:pt x="295135" y="111137"/>
                  </a:lnTo>
                  <a:lnTo>
                    <a:pt x="292658" y="121018"/>
                  </a:lnTo>
                  <a:lnTo>
                    <a:pt x="291426" y="129654"/>
                  </a:lnTo>
                  <a:lnTo>
                    <a:pt x="287718" y="135839"/>
                  </a:lnTo>
                  <a:lnTo>
                    <a:pt x="260553" y="150647"/>
                  </a:lnTo>
                  <a:lnTo>
                    <a:pt x="259321" y="150647"/>
                  </a:lnTo>
                  <a:lnTo>
                    <a:pt x="256857" y="149415"/>
                  </a:lnTo>
                  <a:lnTo>
                    <a:pt x="253149" y="149415"/>
                  </a:lnTo>
                  <a:lnTo>
                    <a:pt x="251968" y="148247"/>
                  </a:lnTo>
                  <a:lnTo>
                    <a:pt x="251917" y="145707"/>
                  </a:lnTo>
                  <a:lnTo>
                    <a:pt x="249440" y="143243"/>
                  </a:lnTo>
                  <a:lnTo>
                    <a:pt x="248208" y="144475"/>
                  </a:lnTo>
                  <a:lnTo>
                    <a:pt x="246976" y="144475"/>
                  </a:lnTo>
                  <a:lnTo>
                    <a:pt x="246976" y="145707"/>
                  </a:lnTo>
                  <a:lnTo>
                    <a:pt x="245745" y="146951"/>
                  </a:lnTo>
                  <a:lnTo>
                    <a:pt x="245745" y="154355"/>
                  </a:lnTo>
                  <a:lnTo>
                    <a:pt x="244500" y="158064"/>
                  </a:lnTo>
                  <a:lnTo>
                    <a:pt x="244589" y="163626"/>
                  </a:lnTo>
                  <a:lnTo>
                    <a:pt x="246126" y="174574"/>
                  </a:lnTo>
                  <a:lnTo>
                    <a:pt x="247281" y="185229"/>
                  </a:lnTo>
                  <a:lnTo>
                    <a:pt x="247904" y="193878"/>
                  </a:lnTo>
                  <a:lnTo>
                    <a:pt x="247980" y="194957"/>
                  </a:lnTo>
                  <a:lnTo>
                    <a:pt x="248043" y="197573"/>
                  </a:lnTo>
                  <a:lnTo>
                    <a:pt x="248145" y="201282"/>
                  </a:lnTo>
                  <a:lnTo>
                    <a:pt x="237871" y="242811"/>
                  </a:lnTo>
                  <a:lnTo>
                    <a:pt x="209931" y="271665"/>
                  </a:lnTo>
                  <a:lnTo>
                    <a:pt x="174117" y="282778"/>
                  </a:lnTo>
                  <a:lnTo>
                    <a:pt x="166712" y="282778"/>
                  </a:lnTo>
                  <a:lnTo>
                    <a:pt x="137020" y="252044"/>
                  </a:lnTo>
                  <a:lnTo>
                    <a:pt x="136283" y="243598"/>
                  </a:lnTo>
                  <a:lnTo>
                    <a:pt x="136169" y="242290"/>
                  </a:lnTo>
                  <a:lnTo>
                    <a:pt x="136042" y="240804"/>
                  </a:lnTo>
                  <a:lnTo>
                    <a:pt x="135940" y="239560"/>
                  </a:lnTo>
                  <a:lnTo>
                    <a:pt x="135839" y="234619"/>
                  </a:lnTo>
                  <a:lnTo>
                    <a:pt x="136944" y="230212"/>
                  </a:lnTo>
                  <a:lnTo>
                    <a:pt x="137033" y="229844"/>
                  </a:lnTo>
                  <a:lnTo>
                    <a:pt x="137071" y="221043"/>
                  </a:lnTo>
                  <a:lnTo>
                    <a:pt x="138303" y="216103"/>
                  </a:lnTo>
                  <a:lnTo>
                    <a:pt x="140779" y="201282"/>
                  </a:lnTo>
                  <a:lnTo>
                    <a:pt x="142011" y="196342"/>
                  </a:lnTo>
                  <a:lnTo>
                    <a:pt x="142011" y="191401"/>
                  </a:lnTo>
                  <a:lnTo>
                    <a:pt x="139547" y="191401"/>
                  </a:lnTo>
                  <a:lnTo>
                    <a:pt x="137071" y="193878"/>
                  </a:lnTo>
                  <a:lnTo>
                    <a:pt x="135839" y="196342"/>
                  </a:lnTo>
                  <a:lnTo>
                    <a:pt x="135839" y="197573"/>
                  </a:lnTo>
                  <a:lnTo>
                    <a:pt x="130949" y="214579"/>
                  </a:lnTo>
                  <a:lnTo>
                    <a:pt x="127533" y="229692"/>
                  </a:lnTo>
                  <a:lnTo>
                    <a:pt x="125615" y="242290"/>
                  </a:lnTo>
                  <a:lnTo>
                    <a:pt x="125539" y="242811"/>
                  </a:lnTo>
                  <a:lnTo>
                    <a:pt x="125412" y="243598"/>
                  </a:lnTo>
                  <a:lnTo>
                    <a:pt x="124929" y="252044"/>
                  </a:lnTo>
                  <a:lnTo>
                    <a:pt x="124866" y="258457"/>
                  </a:lnTo>
                  <a:lnTo>
                    <a:pt x="125095" y="263232"/>
                  </a:lnTo>
                  <a:lnTo>
                    <a:pt x="125171" y="264629"/>
                  </a:lnTo>
                  <a:lnTo>
                    <a:pt x="126415" y="273062"/>
                  </a:lnTo>
                  <a:lnTo>
                    <a:pt x="128371" y="280797"/>
                  </a:lnTo>
                  <a:lnTo>
                    <a:pt x="130898" y="287718"/>
                  </a:lnTo>
                  <a:lnTo>
                    <a:pt x="133362" y="295135"/>
                  </a:lnTo>
                  <a:lnTo>
                    <a:pt x="163004" y="317360"/>
                  </a:lnTo>
                  <a:lnTo>
                    <a:pt x="170408" y="317360"/>
                  </a:lnTo>
                  <a:lnTo>
                    <a:pt x="214693" y="299123"/>
                  </a:lnTo>
                  <a:lnTo>
                    <a:pt x="228688" y="282778"/>
                  </a:lnTo>
                  <a:lnTo>
                    <a:pt x="240372" y="263232"/>
                  </a:lnTo>
                  <a:lnTo>
                    <a:pt x="250063" y="239712"/>
                  </a:lnTo>
                  <a:lnTo>
                    <a:pt x="256044" y="214579"/>
                  </a:lnTo>
                  <a:lnTo>
                    <a:pt x="258089" y="187693"/>
                  </a:lnTo>
                  <a:lnTo>
                    <a:pt x="258089" y="182765"/>
                  </a:lnTo>
                  <a:lnTo>
                    <a:pt x="256857" y="176580"/>
                  </a:lnTo>
                  <a:lnTo>
                    <a:pt x="256857" y="169176"/>
                  </a:lnTo>
                  <a:lnTo>
                    <a:pt x="286486" y="154355"/>
                  </a:lnTo>
                  <a:lnTo>
                    <a:pt x="288963" y="151892"/>
                  </a:lnTo>
                  <a:lnTo>
                    <a:pt x="288963" y="150647"/>
                  </a:lnTo>
                  <a:lnTo>
                    <a:pt x="288963" y="149415"/>
                  </a:lnTo>
                  <a:lnTo>
                    <a:pt x="290195" y="149415"/>
                  </a:lnTo>
                  <a:lnTo>
                    <a:pt x="291426" y="151892"/>
                  </a:lnTo>
                  <a:lnTo>
                    <a:pt x="291426" y="153123"/>
                  </a:lnTo>
                  <a:lnTo>
                    <a:pt x="295135" y="161772"/>
                  </a:lnTo>
                  <a:lnTo>
                    <a:pt x="301307" y="165468"/>
                  </a:lnTo>
                  <a:lnTo>
                    <a:pt x="308724" y="166712"/>
                  </a:lnTo>
                  <a:lnTo>
                    <a:pt x="315709" y="165976"/>
                  </a:lnTo>
                  <a:lnTo>
                    <a:pt x="321995" y="163626"/>
                  </a:lnTo>
                  <a:lnTo>
                    <a:pt x="327825" y="159410"/>
                  </a:lnTo>
                  <a:lnTo>
                    <a:pt x="333413" y="153123"/>
                  </a:lnTo>
                  <a:lnTo>
                    <a:pt x="335508" y="149415"/>
                  </a:lnTo>
                  <a:lnTo>
                    <a:pt x="336169" y="148247"/>
                  </a:lnTo>
                  <a:lnTo>
                    <a:pt x="338823" y="142786"/>
                  </a:lnTo>
                  <a:lnTo>
                    <a:pt x="341223" y="136626"/>
                  </a:lnTo>
                  <a:lnTo>
                    <a:pt x="341464" y="135839"/>
                  </a:lnTo>
                  <a:lnTo>
                    <a:pt x="343293" y="129654"/>
                  </a:lnTo>
                  <a:lnTo>
                    <a:pt x="344436" y="125958"/>
                  </a:lnTo>
                  <a:lnTo>
                    <a:pt x="350177" y="76873"/>
                  </a:lnTo>
                  <a:lnTo>
                    <a:pt x="350697" y="14820"/>
                  </a:lnTo>
                  <a:lnTo>
                    <a:pt x="351942" y="9880"/>
                  </a:lnTo>
                  <a:lnTo>
                    <a:pt x="35194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6" name="object 56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2612327" y="7796200"/>
            <a:ext cx="202518" cy="190169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1046560" y="8172834"/>
            <a:ext cx="11380536" cy="371697"/>
          </a:xfrm>
          <a:prstGeom prst="rect">
            <a:avLst/>
          </a:prstGeom>
        </p:spPr>
      </p:pic>
      <p:pic>
        <p:nvPicPr>
          <p:cNvPr id="58" name="object 5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612327" y="8249396"/>
            <a:ext cx="202518" cy="191404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5350071" y="8634675"/>
            <a:ext cx="7075788" cy="333414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612327" y="8702593"/>
            <a:ext cx="202518" cy="191404"/>
          </a:xfrm>
          <a:prstGeom prst="rect">
            <a:avLst/>
          </a:prstGeom>
        </p:spPr>
      </p:pic>
      <p:sp>
        <p:nvSpPr>
          <p:cNvPr id="61" name="object 61"/>
          <p:cNvSpPr/>
          <p:nvPr/>
        </p:nvSpPr>
        <p:spPr>
          <a:xfrm>
            <a:off x="12634125" y="3646169"/>
            <a:ext cx="159385" cy="147320"/>
          </a:xfrm>
          <a:custGeom>
            <a:avLst/>
            <a:gdLst/>
            <a:ahLst/>
            <a:cxnLst/>
            <a:rect l="l" t="t" r="r" b="b"/>
            <a:pathLst>
              <a:path w="159384" h="147320">
                <a:moveTo>
                  <a:pt x="158902" y="0"/>
                </a:moveTo>
                <a:lnTo>
                  <a:pt x="0" y="0"/>
                </a:lnTo>
                <a:lnTo>
                  <a:pt x="0" y="26670"/>
                </a:lnTo>
                <a:lnTo>
                  <a:pt x="0" y="133350"/>
                </a:lnTo>
                <a:lnTo>
                  <a:pt x="0" y="147320"/>
                </a:lnTo>
                <a:lnTo>
                  <a:pt x="158902" y="147320"/>
                </a:lnTo>
                <a:lnTo>
                  <a:pt x="158902" y="133350"/>
                </a:lnTo>
                <a:lnTo>
                  <a:pt x="12852" y="133350"/>
                </a:lnTo>
                <a:lnTo>
                  <a:pt x="12852" y="26670"/>
                </a:lnTo>
                <a:lnTo>
                  <a:pt x="146050" y="26670"/>
                </a:lnTo>
                <a:lnTo>
                  <a:pt x="146050" y="132880"/>
                </a:lnTo>
                <a:lnTo>
                  <a:pt x="158902" y="132880"/>
                </a:lnTo>
                <a:lnTo>
                  <a:pt x="158902" y="26670"/>
                </a:lnTo>
                <a:lnTo>
                  <a:pt x="158902" y="26543"/>
                </a:lnTo>
                <a:lnTo>
                  <a:pt x="15890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2634125" y="4091939"/>
            <a:ext cx="159385" cy="147320"/>
          </a:xfrm>
          <a:custGeom>
            <a:avLst/>
            <a:gdLst/>
            <a:ahLst/>
            <a:cxnLst/>
            <a:rect l="l" t="t" r="r" b="b"/>
            <a:pathLst>
              <a:path w="159384" h="147320">
                <a:moveTo>
                  <a:pt x="158902" y="26949"/>
                </a:moveTo>
                <a:lnTo>
                  <a:pt x="146050" y="26949"/>
                </a:lnTo>
                <a:lnTo>
                  <a:pt x="146050" y="133273"/>
                </a:lnTo>
                <a:lnTo>
                  <a:pt x="158902" y="133273"/>
                </a:lnTo>
                <a:lnTo>
                  <a:pt x="158902" y="26949"/>
                </a:lnTo>
                <a:close/>
              </a:path>
              <a:path w="159384" h="147320">
                <a:moveTo>
                  <a:pt x="158902" y="0"/>
                </a:moveTo>
                <a:lnTo>
                  <a:pt x="0" y="0"/>
                </a:lnTo>
                <a:lnTo>
                  <a:pt x="0" y="26670"/>
                </a:lnTo>
                <a:lnTo>
                  <a:pt x="0" y="133350"/>
                </a:lnTo>
                <a:lnTo>
                  <a:pt x="0" y="147320"/>
                </a:lnTo>
                <a:lnTo>
                  <a:pt x="158902" y="147320"/>
                </a:lnTo>
                <a:lnTo>
                  <a:pt x="158902" y="133350"/>
                </a:lnTo>
                <a:lnTo>
                  <a:pt x="12852" y="133350"/>
                </a:lnTo>
                <a:lnTo>
                  <a:pt x="12852" y="26670"/>
                </a:lnTo>
                <a:lnTo>
                  <a:pt x="158902" y="26670"/>
                </a:lnTo>
                <a:lnTo>
                  <a:pt x="15890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2634125" y="4537709"/>
            <a:ext cx="159385" cy="147320"/>
          </a:xfrm>
          <a:custGeom>
            <a:avLst/>
            <a:gdLst/>
            <a:ahLst/>
            <a:cxnLst/>
            <a:rect l="l" t="t" r="r" b="b"/>
            <a:pathLst>
              <a:path w="159384" h="147320">
                <a:moveTo>
                  <a:pt x="158902" y="0"/>
                </a:moveTo>
                <a:lnTo>
                  <a:pt x="146050" y="0"/>
                </a:lnTo>
                <a:lnTo>
                  <a:pt x="146050" y="27940"/>
                </a:lnTo>
                <a:lnTo>
                  <a:pt x="146050" y="133350"/>
                </a:lnTo>
                <a:lnTo>
                  <a:pt x="12852" y="133350"/>
                </a:lnTo>
                <a:lnTo>
                  <a:pt x="12852" y="27940"/>
                </a:lnTo>
                <a:lnTo>
                  <a:pt x="146050" y="27940"/>
                </a:lnTo>
                <a:lnTo>
                  <a:pt x="146050" y="0"/>
                </a:lnTo>
                <a:lnTo>
                  <a:pt x="0" y="0"/>
                </a:lnTo>
                <a:lnTo>
                  <a:pt x="0" y="27940"/>
                </a:lnTo>
                <a:lnTo>
                  <a:pt x="0" y="133350"/>
                </a:lnTo>
                <a:lnTo>
                  <a:pt x="0" y="147320"/>
                </a:lnTo>
                <a:lnTo>
                  <a:pt x="158902" y="147320"/>
                </a:lnTo>
                <a:lnTo>
                  <a:pt x="158902" y="133667"/>
                </a:lnTo>
                <a:lnTo>
                  <a:pt x="158902" y="133350"/>
                </a:lnTo>
                <a:lnTo>
                  <a:pt x="158902" y="27940"/>
                </a:lnTo>
                <a:lnTo>
                  <a:pt x="158902" y="27343"/>
                </a:lnTo>
                <a:lnTo>
                  <a:pt x="15890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2634125" y="5430519"/>
            <a:ext cx="159385" cy="147320"/>
          </a:xfrm>
          <a:custGeom>
            <a:avLst/>
            <a:gdLst/>
            <a:ahLst/>
            <a:cxnLst/>
            <a:rect l="l" t="t" r="r" b="b"/>
            <a:pathLst>
              <a:path w="159384" h="147320">
                <a:moveTo>
                  <a:pt x="158902" y="26873"/>
                </a:moveTo>
                <a:lnTo>
                  <a:pt x="146050" y="26873"/>
                </a:lnTo>
                <a:lnTo>
                  <a:pt x="146050" y="133197"/>
                </a:lnTo>
                <a:lnTo>
                  <a:pt x="158902" y="133197"/>
                </a:lnTo>
                <a:lnTo>
                  <a:pt x="158902" y="26873"/>
                </a:lnTo>
                <a:close/>
              </a:path>
              <a:path w="159384" h="147320">
                <a:moveTo>
                  <a:pt x="158902" y="0"/>
                </a:moveTo>
                <a:lnTo>
                  <a:pt x="0" y="0"/>
                </a:lnTo>
                <a:lnTo>
                  <a:pt x="0" y="26670"/>
                </a:lnTo>
                <a:lnTo>
                  <a:pt x="0" y="133350"/>
                </a:lnTo>
                <a:lnTo>
                  <a:pt x="0" y="147320"/>
                </a:lnTo>
                <a:lnTo>
                  <a:pt x="158902" y="147320"/>
                </a:lnTo>
                <a:lnTo>
                  <a:pt x="158902" y="133350"/>
                </a:lnTo>
                <a:lnTo>
                  <a:pt x="12852" y="133350"/>
                </a:lnTo>
                <a:lnTo>
                  <a:pt x="12852" y="26670"/>
                </a:lnTo>
                <a:lnTo>
                  <a:pt x="158902" y="26670"/>
                </a:lnTo>
                <a:lnTo>
                  <a:pt x="15890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2634125" y="5876289"/>
            <a:ext cx="159385" cy="147320"/>
          </a:xfrm>
          <a:custGeom>
            <a:avLst/>
            <a:gdLst/>
            <a:ahLst/>
            <a:cxnLst/>
            <a:rect l="l" t="t" r="r" b="b"/>
            <a:pathLst>
              <a:path w="159384" h="147320">
                <a:moveTo>
                  <a:pt x="158902" y="0"/>
                </a:moveTo>
                <a:lnTo>
                  <a:pt x="0" y="0"/>
                </a:lnTo>
                <a:lnTo>
                  <a:pt x="0" y="26670"/>
                </a:lnTo>
                <a:lnTo>
                  <a:pt x="0" y="133350"/>
                </a:lnTo>
                <a:lnTo>
                  <a:pt x="0" y="147320"/>
                </a:lnTo>
                <a:lnTo>
                  <a:pt x="158902" y="147320"/>
                </a:lnTo>
                <a:lnTo>
                  <a:pt x="158902" y="133604"/>
                </a:lnTo>
                <a:lnTo>
                  <a:pt x="158902" y="133350"/>
                </a:lnTo>
                <a:lnTo>
                  <a:pt x="158902" y="27266"/>
                </a:lnTo>
                <a:lnTo>
                  <a:pt x="146050" y="27266"/>
                </a:lnTo>
                <a:lnTo>
                  <a:pt x="146050" y="133350"/>
                </a:lnTo>
                <a:lnTo>
                  <a:pt x="12852" y="133350"/>
                </a:lnTo>
                <a:lnTo>
                  <a:pt x="12852" y="26670"/>
                </a:lnTo>
                <a:lnTo>
                  <a:pt x="158902" y="26670"/>
                </a:lnTo>
                <a:lnTo>
                  <a:pt x="15890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37258" y="1303386"/>
            <a:ext cx="7865109" cy="7631430"/>
            <a:chOff x="5137258" y="1303386"/>
            <a:chExt cx="7865109" cy="76314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37258" y="3340929"/>
              <a:ext cx="3558113" cy="392684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10627" y="6747480"/>
              <a:ext cx="961038" cy="90301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72923" y="3592112"/>
              <a:ext cx="1041187" cy="59069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88418" y="5163638"/>
              <a:ext cx="3607431" cy="376427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388418" y="5163638"/>
              <a:ext cx="3607435" cy="3764279"/>
            </a:xfrm>
            <a:custGeom>
              <a:avLst/>
              <a:gdLst/>
              <a:ahLst/>
              <a:cxnLst/>
              <a:rect l="l" t="t" r="r" b="b"/>
              <a:pathLst>
                <a:path w="3607434" h="3764279">
                  <a:moveTo>
                    <a:pt x="0" y="0"/>
                  </a:moveTo>
                  <a:lnTo>
                    <a:pt x="3607431" y="0"/>
                  </a:lnTo>
                  <a:lnTo>
                    <a:pt x="3607431" y="3764274"/>
                  </a:lnTo>
                  <a:lnTo>
                    <a:pt x="0" y="3764274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88418" y="1309737"/>
              <a:ext cx="3607435" cy="3764279"/>
            </a:xfrm>
            <a:custGeom>
              <a:avLst/>
              <a:gdLst/>
              <a:ahLst/>
              <a:cxnLst/>
              <a:rect l="l" t="t" r="r" b="b"/>
              <a:pathLst>
                <a:path w="3607434" h="3764279">
                  <a:moveTo>
                    <a:pt x="3607431" y="0"/>
                  </a:moveTo>
                  <a:lnTo>
                    <a:pt x="0" y="0"/>
                  </a:lnTo>
                  <a:lnTo>
                    <a:pt x="0" y="3764276"/>
                  </a:lnTo>
                  <a:lnTo>
                    <a:pt x="3607431" y="3764276"/>
                  </a:lnTo>
                  <a:lnTo>
                    <a:pt x="36074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88304" y="1341838"/>
              <a:ext cx="3407655" cy="370007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388418" y="1309737"/>
              <a:ext cx="3607435" cy="3764279"/>
            </a:xfrm>
            <a:custGeom>
              <a:avLst/>
              <a:gdLst/>
              <a:ahLst/>
              <a:cxnLst/>
              <a:rect l="l" t="t" r="r" b="b"/>
              <a:pathLst>
                <a:path w="3607434" h="3764279">
                  <a:moveTo>
                    <a:pt x="0" y="0"/>
                  </a:moveTo>
                  <a:lnTo>
                    <a:pt x="3607431" y="0"/>
                  </a:lnTo>
                  <a:lnTo>
                    <a:pt x="3607431" y="3764276"/>
                  </a:lnTo>
                  <a:lnTo>
                    <a:pt x="0" y="3764276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26202" y="2519670"/>
              <a:ext cx="1091695" cy="1007268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79983" y="1370222"/>
            <a:ext cx="3389753" cy="3704985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652625" y="5157287"/>
            <a:ext cx="3620135" cy="3796665"/>
            <a:chOff x="652625" y="5157287"/>
            <a:chExt cx="3620135" cy="3796665"/>
          </a:xfrm>
        </p:grpSpPr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0582" y="5163638"/>
              <a:ext cx="3244207" cy="377262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58976" y="5163638"/>
              <a:ext cx="3607435" cy="3783965"/>
            </a:xfrm>
            <a:custGeom>
              <a:avLst/>
              <a:gdLst/>
              <a:ahLst/>
              <a:cxnLst/>
              <a:rect l="l" t="t" r="r" b="b"/>
              <a:pathLst>
                <a:path w="3607435" h="3783965">
                  <a:moveTo>
                    <a:pt x="0" y="0"/>
                  </a:moveTo>
                  <a:lnTo>
                    <a:pt x="3607429" y="0"/>
                  </a:lnTo>
                  <a:lnTo>
                    <a:pt x="3607429" y="3783909"/>
                  </a:lnTo>
                  <a:lnTo>
                    <a:pt x="0" y="3783909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658972" y="1309737"/>
            <a:ext cx="3607435" cy="3764279"/>
          </a:xfrm>
          <a:custGeom>
            <a:avLst/>
            <a:gdLst/>
            <a:ahLst/>
            <a:cxnLst/>
            <a:rect l="l" t="t" r="r" b="b"/>
            <a:pathLst>
              <a:path w="3607435" h="3764279">
                <a:moveTo>
                  <a:pt x="0" y="0"/>
                </a:moveTo>
                <a:lnTo>
                  <a:pt x="3607431" y="0"/>
                </a:lnTo>
                <a:lnTo>
                  <a:pt x="3607431" y="3764276"/>
                </a:lnTo>
                <a:lnTo>
                  <a:pt x="0" y="3764276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18" name="object 18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8252708" y="1268179"/>
            <a:ext cx="1402080" cy="1402080"/>
            <a:chOff x="8252708" y="1268179"/>
            <a:chExt cx="1402080" cy="1402080"/>
          </a:xfrm>
        </p:grpSpPr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259059" y="1274530"/>
              <a:ext cx="1389197" cy="138919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259059" y="1274530"/>
              <a:ext cx="1389380" cy="1389380"/>
            </a:xfrm>
            <a:custGeom>
              <a:avLst/>
              <a:gdLst/>
              <a:ahLst/>
              <a:cxnLst/>
              <a:rect l="l" t="t" r="r" b="b"/>
              <a:pathLst>
                <a:path w="1389379" h="1389380">
                  <a:moveTo>
                    <a:pt x="694598" y="0"/>
                  </a:moveTo>
                  <a:lnTo>
                    <a:pt x="742147" y="1602"/>
                  </a:lnTo>
                  <a:lnTo>
                    <a:pt x="788837" y="6342"/>
                  </a:lnTo>
                  <a:lnTo>
                    <a:pt x="834565" y="14114"/>
                  </a:lnTo>
                  <a:lnTo>
                    <a:pt x="879227" y="24816"/>
                  </a:lnTo>
                  <a:lnTo>
                    <a:pt x="922720" y="38343"/>
                  </a:lnTo>
                  <a:lnTo>
                    <a:pt x="964940" y="54594"/>
                  </a:lnTo>
                  <a:lnTo>
                    <a:pt x="1005783" y="73463"/>
                  </a:lnTo>
                  <a:lnTo>
                    <a:pt x="1045146" y="94847"/>
                  </a:lnTo>
                  <a:lnTo>
                    <a:pt x="1082926" y="118643"/>
                  </a:lnTo>
                  <a:lnTo>
                    <a:pt x="1119019" y="144747"/>
                  </a:lnTo>
                  <a:lnTo>
                    <a:pt x="1153321" y="173057"/>
                  </a:lnTo>
                  <a:lnTo>
                    <a:pt x="1185729" y="203467"/>
                  </a:lnTo>
                  <a:lnTo>
                    <a:pt x="1216139" y="235875"/>
                  </a:lnTo>
                  <a:lnTo>
                    <a:pt x="1244449" y="270177"/>
                  </a:lnTo>
                  <a:lnTo>
                    <a:pt x="1270553" y="306270"/>
                  </a:lnTo>
                  <a:lnTo>
                    <a:pt x="1294349" y="344049"/>
                  </a:lnTo>
                  <a:lnTo>
                    <a:pt x="1315734" y="383413"/>
                  </a:lnTo>
                  <a:lnTo>
                    <a:pt x="1334603" y="424256"/>
                  </a:lnTo>
                  <a:lnTo>
                    <a:pt x="1350853" y="466475"/>
                  </a:lnTo>
                  <a:lnTo>
                    <a:pt x="1364380" y="509968"/>
                  </a:lnTo>
                  <a:lnTo>
                    <a:pt x="1375082" y="554630"/>
                  </a:lnTo>
                  <a:lnTo>
                    <a:pt x="1382855" y="600358"/>
                  </a:lnTo>
                  <a:lnTo>
                    <a:pt x="1387594" y="647048"/>
                  </a:lnTo>
                  <a:lnTo>
                    <a:pt x="1389197" y="694597"/>
                  </a:lnTo>
                  <a:lnTo>
                    <a:pt x="1387594" y="742146"/>
                  </a:lnTo>
                  <a:lnTo>
                    <a:pt x="1382855" y="788836"/>
                  </a:lnTo>
                  <a:lnTo>
                    <a:pt x="1375082" y="834564"/>
                  </a:lnTo>
                  <a:lnTo>
                    <a:pt x="1364380" y="879226"/>
                  </a:lnTo>
                  <a:lnTo>
                    <a:pt x="1350853" y="922719"/>
                  </a:lnTo>
                  <a:lnTo>
                    <a:pt x="1334603" y="964939"/>
                  </a:lnTo>
                  <a:lnTo>
                    <a:pt x="1315734" y="1005782"/>
                  </a:lnTo>
                  <a:lnTo>
                    <a:pt x="1294349" y="1045145"/>
                  </a:lnTo>
                  <a:lnTo>
                    <a:pt x="1270553" y="1082925"/>
                  </a:lnTo>
                  <a:lnTo>
                    <a:pt x="1244449" y="1119018"/>
                  </a:lnTo>
                  <a:lnTo>
                    <a:pt x="1216139" y="1153320"/>
                  </a:lnTo>
                  <a:lnTo>
                    <a:pt x="1185729" y="1185728"/>
                  </a:lnTo>
                  <a:lnTo>
                    <a:pt x="1153321" y="1216138"/>
                  </a:lnTo>
                  <a:lnTo>
                    <a:pt x="1119019" y="1244447"/>
                  </a:lnTo>
                  <a:lnTo>
                    <a:pt x="1082926" y="1270552"/>
                  </a:lnTo>
                  <a:lnTo>
                    <a:pt x="1045146" y="1294348"/>
                  </a:lnTo>
                  <a:lnTo>
                    <a:pt x="1005783" y="1315732"/>
                  </a:lnTo>
                  <a:lnTo>
                    <a:pt x="964940" y="1334601"/>
                  </a:lnTo>
                  <a:lnTo>
                    <a:pt x="922720" y="1350851"/>
                  </a:lnTo>
                  <a:lnTo>
                    <a:pt x="879227" y="1364379"/>
                  </a:lnTo>
                  <a:lnTo>
                    <a:pt x="834565" y="1375081"/>
                  </a:lnTo>
                  <a:lnTo>
                    <a:pt x="788837" y="1382853"/>
                  </a:lnTo>
                  <a:lnTo>
                    <a:pt x="742147" y="1387593"/>
                  </a:lnTo>
                  <a:lnTo>
                    <a:pt x="694598" y="1389195"/>
                  </a:lnTo>
                  <a:lnTo>
                    <a:pt x="647049" y="1387593"/>
                  </a:lnTo>
                  <a:lnTo>
                    <a:pt x="600359" y="1382853"/>
                  </a:lnTo>
                  <a:lnTo>
                    <a:pt x="554631" y="1375081"/>
                  </a:lnTo>
                  <a:lnTo>
                    <a:pt x="509969" y="1364379"/>
                  </a:lnTo>
                  <a:lnTo>
                    <a:pt x="466476" y="1350851"/>
                  </a:lnTo>
                  <a:lnTo>
                    <a:pt x="424256" y="1334601"/>
                  </a:lnTo>
                  <a:lnTo>
                    <a:pt x="383413" y="1315732"/>
                  </a:lnTo>
                  <a:lnTo>
                    <a:pt x="344050" y="1294348"/>
                  </a:lnTo>
                  <a:lnTo>
                    <a:pt x="306270" y="1270552"/>
                  </a:lnTo>
                  <a:lnTo>
                    <a:pt x="270177" y="1244447"/>
                  </a:lnTo>
                  <a:lnTo>
                    <a:pt x="235875" y="1216138"/>
                  </a:lnTo>
                  <a:lnTo>
                    <a:pt x="203467" y="1185728"/>
                  </a:lnTo>
                  <a:lnTo>
                    <a:pt x="173057" y="1153320"/>
                  </a:lnTo>
                  <a:lnTo>
                    <a:pt x="144748" y="1119018"/>
                  </a:lnTo>
                  <a:lnTo>
                    <a:pt x="118643" y="1082925"/>
                  </a:lnTo>
                  <a:lnTo>
                    <a:pt x="94847" y="1045145"/>
                  </a:lnTo>
                  <a:lnTo>
                    <a:pt x="73463" y="1005782"/>
                  </a:lnTo>
                  <a:lnTo>
                    <a:pt x="54594" y="964939"/>
                  </a:lnTo>
                  <a:lnTo>
                    <a:pt x="38343" y="922719"/>
                  </a:lnTo>
                  <a:lnTo>
                    <a:pt x="24816" y="879226"/>
                  </a:lnTo>
                  <a:lnTo>
                    <a:pt x="14114" y="834564"/>
                  </a:lnTo>
                  <a:lnTo>
                    <a:pt x="6342" y="788836"/>
                  </a:lnTo>
                  <a:lnTo>
                    <a:pt x="1602" y="742146"/>
                  </a:lnTo>
                  <a:lnTo>
                    <a:pt x="0" y="694597"/>
                  </a:lnTo>
                  <a:lnTo>
                    <a:pt x="1602" y="647048"/>
                  </a:lnTo>
                  <a:lnTo>
                    <a:pt x="6342" y="600358"/>
                  </a:lnTo>
                  <a:lnTo>
                    <a:pt x="14114" y="554630"/>
                  </a:lnTo>
                  <a:lnTo>
                    <a:pt x="24816" y="509968"/>
                  </a:lnTo>
                  <a:lnTo>
                    <a:pt x="38343" y="466475"/>
                  </a:lnTo>
                  <a:lnTo>
                    <a:pt x="54594" y="424256"/>
                  </a:lnTo>
                  <a:lnTo>
                    <a:pt x="73463" y="383413"/>
                  </a:lnTo>
                  <a:lnTo>
                    <a:pt x="94847" y="344049"/>
                  </a:lnTo>
                  <a:lnTo>
                    <a:pt x="118643" y="306270"/>
                  </a:lnTo>
                  <a:lnTo>
                    <a:pt x="144748" y="270177"/>
                  </a:lnTo>
                  <a:lnTo>
                    <a:pt x="173057" y="235875"/>
                  </a:lnTo>
                  <a:lnTo>
                    <a:pt x="203467" y="203467"/>
                  </a:lnTo>
                  <a:lnTo>
                    <a:pt x="235875" y="173057"/>
                  </a:lnTo>
                  <a:lnTo>
                    <a:pt x="270177" y="144747"/>
                  </a:lnTo>
                  <a:lnTo>
                    <a:pt x="306270" y="118643"/>
                  </a:lnTo>
                  <a:lnTo>
                    <a:pt x="344050" y="94847"/>
                  </a:lnTo>
                  <a:lnTo>
                    <a:pt x="383413" y="73463"/>
                  </a:lnTo>
                  <a:lnTo>
                    <a:pt x="424256" y="54594"/>
                  </a:lnTo>
                  <a:lnTo>
                    <a:pt x="466476" y="38343"/>
                  </a:lnTo>
                  <a:lnTo>
                    <a:pt x="509969" y="24816"/>
                  </a:lnTo>
                  <a:lnTo>
                    <a:pt x="554631" y="14114"/>
                  </a:lnTo>
                  <a:lnTo>
                    <a:pt x="600359" y="6342"/>
                  </a:lnTo>
                  <a:lnTo>
                    <a:pt x="647049" y="1602"/>
                  </a:lnTo>
                  <a:lnTo>
                    <a:pt x="694598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5" name="object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274751" y="4093092"/>
            <a:ext cx="951228" cy="725313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7816398" y="524145"/>
            <a:ext cx="1793875" cy="561975"/>
            <a:chOff x="7816398" y="524145"/>
            <a:chExt cx="1793875" cy="561975"/>
          </a:xfrm>
        </p:grpSpPr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156955" y="524145"/>
              <a:ext cx="1453038" cy="55172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7816398" y="671605"/>
              <a:ext cx="307975" cy="414655"/>
            </a:xfrm>
            <a:custGeom>
              <a:avLst/>
              <a:gdLst/>
              <a:ahLst/>
              <a:cxnLst/>
              <a:rect l="l" t="t" r="r" b="b"/>
              <a:pathLst>
                <a:path w="307975" h="414655">
                  <a:moveTo>
                    <a:pt x="196411" y="346276"/>
                  </a:moveTo>
                  <a:lnTo>
                    <a:pt x="189785" y="346276"/>
                  </a:lnTo>
                  <a:lnTo>
                    <a:pt x="164929" y="374442"/>
                  </a:lnTo>
                  <a:lnTo>
                    <a:pt x="163275" y="376099"/>
                  </a:lnTo>
                  <a:lnTo>
                    <a:pt x="161619" y="379411"/>
                  </a:lnTo>
                  <a:lnTo>
                    <a:pt x="159962" y="381071"/>
                  </a:lnTo>
                  <a:lnTo>
                    <a:pt x="159962" y="387697"/>
                  </a:lnTo>
                  <a:lnTo>
                    <a:pt x="167080" y="394531"/>
                  </a:lnTo>
                  <a:lnTo>
                    <a:pt x="173423" y="400123"/>
                  </a:lnTo>
                  <a:lnTo>
                    <a:pt x="178833" y="404471"/>
                  </a:lnTo>
                  <a:lnTo>
                    <a:pt x="183156" y="407577"/>
                  </a:lnTo>
                  <a:lnTo>
                    <a:pt x="189785" y="412549"/>
                  </a:lnTo>
                  <a:lnTo>
                    <a:pt x="194757" y="414205"/>
                  </a:lnTo>
                  <a:lnTo>
                    <a:pt x="203040" y="414205"/>
                  </a:lnTo>
                  <a:lnTo>
                    <a:pt x="206352" y="412549"/>
                  </a:lnTo>
                  <a:lnTo>
                    <a:pt x="213757" y="402944"/>
                  </a:lnTo>
                  <a:lnTo>
                    <a:pt x="220850" y="394117"/>
                  </a:lnTo>
                  <a:lnTo>
                    <a:pt x="232862" y="379411"/>
                  </a:lnTo>
                  <a:lnTo>
                    <a:pt x="232862" y="372786"/>
                  </a:lnTo>
                  <a:lnTo>
                    <a:pt x="222274" y="365614"/>
                  </a:lnTo>
                  <a:lnTo>
                    <a:pt x="212773" y="358909"/>
                  </a:lnTo>
                  <a:lnTo>
                    <a:pt x="204203" y="352515"/>
                  </a:lnTo>
                  <a:lnTo>
                    <a:pt x="196411" y="346276"/>
                  </a:lnTo>
                  <a:close/>
                </a:path>
                <a:path w="307975" h="414655">
                  <a:moveTo>
                    <a:pt x="258924" y="324737"/>
                  </a:moveTo>
                  <a:lnTo>
                    <a:pt x="193097" y="324737"/>
                  </a:lnTo>
                  <a:lnTo>
                    <a:pt x="196411" y="331365"/>
                  </a:lnTo>
                  <a:lnTo>
                    <a:pt x="201380" y="334678"/>
                  </a:lnTo>
                  <a:lnTo>
                    <a:pt x="206352" y="339648"/>
                  </a:lnTo>
                  <a:lnTo>
                    <a:pt x="216295" y="346276"/>
                  </a:lnTo>
                  <a:lnTo>
                    <a:pt x="222919" y="349589"/>
                  </a:lnTo>
                  <a:lnTo>
                    <a:pt x="227891" y="352903"/>
                  </a:lnTo>
                  <a:lnTo>
                    <a:pt x="232862" y="352903"/>
                  </a:lnTo>
                  <a:lnTo>
                    <a:pt x="236174" y="351248"/>
                  </a:lnTo>
                  <a:lnTo>
                    <a:pt x="237834" y="349589"/>
                  </a:lnTo>
                  <a:lnTo>
                    <a:pt x="247126" y="339027"/>
                  </a:lnTo>
                  <a:lnTo>
                    <a:pt x="255020" y="329709"/>
                  </a:lnTo>
                  <a:lnTo>
                    <a:pt x="258924" y="324737"/>
                  </a:lnTo>
                  <a:close/>
                </a:path>
                <a:path w="307975" h="414655">
                  <a:moveTo>
                    <a:pt x="159962" y="276688"/>
                  </a:moveTo>
                  <a:lnTo>
                    <a:pt x="146603" y="291548"/>
                  </a:lnTo>
                  <a:lnTo>
                    <a:pt x="136351" y="303612"/>
                  </a:lnTo>
                  <a:lnTo>
                    <a:pt x="129206" y="312569"/>
                  </a:lnTo>
                  <a:lnTo>
                    <a:pt x="125168" y="318110"/>
                  </a:lnTo>
                  <a:lnTo>
                    <a:pt x="128480" y="324737"/>
                  </a:lnTo>
                  <a:lnTo>
                    <a:pt x="131795" y="329709"/>
                  </a:lnTo>
                  <a:lnTo>
                    <a:pt x="138423" y="334678"/>
                  </a:lnTo>
                  <a:lnTo>
                    <a:pt x="140079" y="336334"/>
                  </a:lnTo>
                  <a:lnTo>
                    <a:pt x="145051" y="339648"/>
                  </a:lnTo>
                  <a:lnTo>
                    <a:pt x="151678" y="344620"/>
                  </a:lnTo>
                  <a:lnTo>
                    <a:pt x="159962" y="349589"/>
                  </a:lnTo>
                  <a:lnTo>
                    <a:pt x="166589" y="351248"/>
                  </a:lnTo>
                  <a:lnTo>
                    <a:pt x="171558" y="349589"/>
                  </a:lnTo>
                  <a:lnTo>
                    <a:pt x="179583" y="342211"/>
                  </a:lnTo>
                  <a:lnTo>
                    <a:pt x="186056" y="335300"/>
                  </a:lnTo>
                  <a:lnTo>
                    <a:pt x="190664" y="329320"/>
                  </a:lnTo>
                  <a:lnTo>
                    <a:pt x="193097" y="324737"/>
                  </a:lnTo>
                  <a:lnTo>
                    <a:pt x="258924" y="324737"/>
                  </a:lnTo>
                  <a:lnTo>
                    <a:pt x="261364" y="321630"/>
                  </a:lnTo>
                  <a:lnTo>
                    <a:pt x="265996" y="314794"/>
                  </a:lnTo>
                  <a:lnTo>
                    <a:pt x="265996" y="306510"/>
                  </a:lnTo>
                  <a:lnTo>
                    <a:pt x="263714" y="304854"/>
                  </a:lnTo>
                  <a:lnTo>
                    <a:pt x="199724" y="304854"/>
                  </a:lnTo>
                  <a:lnTo>
                    <a:pt x="200295" y="304151"/>
                  </a:lnTo>
                  <a:lnTo>
                    <a:pt x="191751" y="298616"/>
                  </a:lnTo>
                  <a:lnTo>
                    <a:pt x="182743" y="292222"/>
                  </a:lnTo>
                  <a:lnTo>
                    <a:pt x="174355" y="285516"/>
                  </a:lnTo>
                  <a:lnTo>
                    <a:pt x="166591" y="278346"/>
                  </a:lnTo>
                  <a:lnTo>
                    <a:pt x="159962" y="276688"/>
                  </a:lnTo>
                  <a:close/>
                </a:path>
                <a:path w="307975" h="414655">
                  <a:moveTo>
                    <a:pt x="229549" y="278346"/>
                  </a:moveTo>
                  <a:lnTo>
                    <a:pt x="221261" y="278346"/>
                  </a:lnTo>
                  <a:lnTo>
                    <a:pt x="200295" y="304151"/>
                  </a:lnTo>
                  <a:lnTo>
                    <a:pt x="201380" y="304854"/>
                  </a:lnTo>
                  <a:lnTo>
                    <a:pt x="263714" y="304854"/>
                  </a:lnTo>
                  <a:lnTo>
                    <a:pt x="254477" y="298150"/>
                  </a:lnTo>
                  <a:lnTo>
                    <a:pt x="244666" y="290565"/>
                  </a:lnTo>
                  <a:lnTo>
                    <a:pt x="229549" y="278346"/>
                  </a:lnTo>
                  <a:close/>
                </a:path>
                <a:path w="307975" h="414655">
                  <a:moveTo>
                    <a:pt x="29070" y="0"/>
                  </a:moveTo>
                  <a:lnTo>
                    <a:pt x="20786" y="0"/>
                  </a:lnTo>
                  <a:lnTo>
                    <a:pt x="19130" y="1656"/>
                  </a:lnTo>
                  <a:lnTo>
                    <a:pt x="17474" y="4968"/>
                  </a:lnTo>
                  <a:lnTo>
                    <a:pt x="12788" y="17706"/>
                  </a:lnTo>
                  <a:lnTo>
                    <a:pt x="8568" y="28579"/>
                  </a:lnTo>
                  <a:lnTo>
                    <a:pt x="4659" y="37588"/>
                  </a:lnTo>
                  <a:lnTo>
                    <a:pt x="906" y="44733"/>
                  </a:lnTo>
                  <a:lnTo>
                    <a:pt x="0" y="50118"/>
                  </a:lnTo>
                  <a:lnTo>
                    <a:pt x="71" y="64616"/>
                  </a:lnTo>
                  <a:lnTo>
                    <a:pt x="906" y="71244"/>
                  </a:lnTo>
                  <a:lnTo>
                    <a:pt x="924" y="202544"/>
                  </a:lnTo>
                  <a:lnTo>
                    <a:pt x="4840" y="242930"/>
                  </a:lnTo>
                  <a:lnTo>
                    <a:pt x="28658" y="278346"/>
                  </a:lnTo>
                  <a:lnTo>
                    <a:pt x="47297" y="281660"/>
                  </a:lnTo>
                  <a:lnTo>
                    <a:pt x="64693" y="278010"/>
                  </a:lnTo>
                  <a:lnTo>
                    <a:pt x="82089" y="269856"/>
                  </a:lnTo>
                  <a:lnTo>
                    <a:pt x="99486" y="257662"/>
                  </a:lnTo>
                  <a:lnTo>
                    <a:pt x="116884" y="241894"/>
                  </a:lnTo>
                  <a:lnTo>
                    <a:pt x="128300" y="241635"/>
                  </a:lnTo>
                  <a:lnTo>
                    <a:pt x="171144" y="232990"/>
                  </a:lnTo>
                  <a:lnTo>
                    <a:pt x="191159" y="218700"/>
                  </a:lnTo>
                  <a:lnTo>
                    <a:pt x="55580" y="218700"/>
                  </a:lnTo>
                  <a:lnTo>
                    <a:pt x="48953" y="215388"/>
                  </a:lnTo>
                  <a:lnTo>
                    <a:pt x="30935" y="179195"/>
                  </a:lnTo>
                  <a:lnTo>
                    <a:pt x="27703" y="147377"/>
                  </a:lnTo>
                  <a:lnTo>
                    <a:pt x="27760" y="101066"/>
                  </a:lnTo>
                  <a:lnTo>
                    <a:pt x="28219" y="81339"/>
                  </a:lnTo>
                  <a:lnTo>
                    <a:pt x="28300" y="77871"/>
                  </a:lnTo>
                  <a:lnTo>
                    <a:pt x="28415" y="72900"/>
                  </a:lnTo>
                  <a:lnTo>
                    <a:pt x="28534" y="67772"/>
                  </a:lnTo>
                  <a:lnTo>
                    <a:pt x="28646" y="62956"/>
                  </a:lnTo>
                  <a:lnTo>
                    <a:pt x="28723" y="59644"/>
                  </a:lnTo>
                  <a:lnTo>
                    <a:pt x="28839" y="54673"/>
                  </a:lnTo>
                  <a:lnTo>
                    <a:pt x="28945" y="50118"/>
                  </a:lnTo>
                  <a:lnTo>
                    <a:pt x="29070" y="41418"/>
                  </a:lnTo>
                  <a:lnTo>
                    <a:pt x="30730" y="36450"/>
                  </a:lnTo>
                  <a:lnTo>
                    <a:pt x="30730" y="28166"/>
                  </a:lnTo>
                  <a:lnTo>
                    <a:pt x="32386" y="18223"/>
                  </a:lnTo>
                  <a:lnTo>
                    <a:pt x="32386" y="6628"/>
                  </a:lnTo>
                  <a:lnTo>
                    <a:pt x="29070" y="0"/>
                  </a:lnTo>
                  <a:close/>
                </a:path>
                <a:path w="307975" h="414655">
                  <a:moveTo>
                    <a:pt x="141555" y="122269"/>
                  </a:moveTo>
                  <a:lnTo>
                    <a:pt x="101764" y="143807"/>
                  </a:lnTo>
                  <a:lnTo>
                    <a:pt x="85534" y="178859"/>
                  </a:lnTo>
                  <a:lnTo>
                    <a:pt x="82090" y="188878"/>
                  </a:lnTo>
                  <a:lnTo>
                    <a:pt x="78362" y="198197"/>
                  </a:lnTo>
                  <a:lnTo>
                    <a:pt x="74633" y="206274"/>
                  </a:lnTo>
                  <a:lnTo>
                    <a:pt x="70906" y="213108"/>
                  </a:lnTo>
                  <a:lnTo>
                    <a:pt x="67179" y="218700"/>
                  </a:lnTo>
                  <a:lnTo>
                    <a:pt x="191159" y="218700"/>
                  </a:lnTo>
                  <a:lnTo>
                    <a:pt x="193097" y="217044"/>
                  </a:lnTo>
                  <a:lnTo>
                    <a:pt x="194598" y="215388"/>
                  </a:lnTo>
                  <a:lnTo>
                    <a:pt x="93686" y="215388"/>
                  </a:lnTo>
                  <a:lnTo>
                    <a:pt x="98942" y="202727"/>
                  </a:lnTo>
                  <a:lnTo>
                    <a:pt x="116884" y="165682"/>
                  </a:lnTo>
                  <a:lnTo>
                    <a:pt x="125168" y="157398"/>
                  </a:lnTo>
                  <a:lnTo>
                    <a:pt x="222312" y="157398"/>
                  </a:lnTo>
                  <a:lnTo>
                    <a:pt x="222092" y="154704"/>
                  </a:lnTo>
                  <a:lnTo>
                    <a:pt x="218933" y="147377"/>
                  </a:lnTo>
                  <a:lnTo>
                    <a:pt x="212980" y="140827"/>
                  </a:lnTo>
                  <a:lnTo>
                    <a:pt x="164929" y="140827"/>
                  </a:lnTo>
                  <a:lnTo>
                    <a:pt x="161619" y="139172"/>
                  </a:lnTo>
                  <a:lnTo>
                    <a:pt x="163275" y="137516"/>
                  </a:lnTo>
                  <a:lnTo>
                    <a:pt x="163517" y="136789"/>
                  </a:lnTo>
                  <a:lnTo>
                    <a:pt x="163275" y="135860"/>
                  </a:lnTo>
                  <a:lnTo>
                    <a:pt x="163275" y="132544"/>
                  </a:lnTo>
                  <a:lnTo>
                    <a:pt x="159962" y="130888"/>
                  </a:lnTo>
                  <a:lnTo>
                    <a:pt x="154655" y="126565"/>
                  </a:lnTo>
                  <a:lnTo>
                    <a:pt x="148571" y="123640"/>
                  </a:lnTo>
                  <a:lnTo>
                    <a:pt x="141555" y="122269"/>
                  </a:lnTo>
                  <a:close/>
                </a:path>
                <a:path w="307975" h="414655">
                  <a:moveTo>
                    <a:pt x="222312" y="157398"/>
                  </a:moveTo>
                  <a:lnTo>
                    <a:pt x="136763" y="157398"/>
                  </a:lnTo>
                  <a:lnTo>
                    <a:pt x="138423" y="160710"/>
                  </a:lnTo>
                  <a:lnTo>
                    <a:pt x="140079" y="162366"/>
                  </a:lnTo>
                  <a:lnTo>
                    <a:pt x="141735" y="165682"/>
                  </a:lnTo>
                  <a:lnTo>
                    <a:pt x="141735" y="168995"/>
                  </a:lnTo>
                  <a:lnTo>
                    <a:pt x="136402" y="180178"/>
                  </a:lnTo>
                  <a:lnTo>
                    <a:pt x="127653" y="191361"/>
                  </a:lnTo>
                  <a:lnTo>
                    <a:pt x="115175" y="202544"/>
                  </a:lnTo>
                  <a:lnTo>
                    <a:pt x="98658" y="213728"/>
                  </a:lnTo>
                  <a:lnTo>
                    <a:pt x="93686" y="215388"/>
                  </a:lnTo>
                  <a:lnTo>
                    <a:pt x="135107" y="215388"/>
                  </a:lnTo>
                  <a:lnTo>
                    <a:pt x="153334" y="195505"/>
                  </a:lnTo>
                  <a:lnTo>
                    <a:pt x="164518" y="182041"/>
                  </a:lnTo>
                  <a:lnTo>
                    <a:pt x="169178" y="176631"/>
                  </a:lnTo>
                  <a:lnTo>
                    <a:pt x="173217" y="172309"/>
                  </a:lnTo>
                  <a:lnTo>
                    <a:pt x="178186" y="168995"/>
                  </a:lnTo>
                  <a:lnTo>
                    <a:pt x="221796" y="168995"/>
                  </a:lnTo>
                  <a:lnTo>
                    <a:pt x="222765" y="162963"/>
                  </a:lnTo>
                  <a:lnTo>
                    <a:pt x="222312" y="157398"/>
                  </a:lnTo>
                  <a:close/>
                </a:path>
                <a:path w="307975" h="414655">
                  <a:moveTo>
                    <a:pt x="221796" y="168995"/>
                  </a:moveTo>
                  <a:lnTo>
                    <a:pt x="188128" y="168995"/>
                  </a:lnTo>
                  <a:lnTo>
                    <a:pt x="188128" y="170651"/>
                  </a:lnTo>
                  <a:lnTo>
                    <a:pt x="191441" y="172309"/>
                  </a:lnTo>
                  <a:lnTo>
                    <a:pt x="191391" y="177409"/>
                  </a:lnTo>
                  <a:lnTo>
                    <a:pt x="166511" y="206868"/>
                  </a:lnTo>
                  <a:lnTo>
                    <a:pt x="135107" y="215388"/>
                  </a:lnTo>
                  <a:lnTo>
                    <a:pt x="194598" y="215388"/>
                  </a:lnTo>
                  <a:lnTo>
                    <a:pt x="202322" y="206868"/>
                  </a:lnTo>
                  <a:lnTo>
                    <a:pt x="210287" y="195919"/>
                  </a:lnTo>
                  <a:lnTo>
                    <a:pt x="216630" y="184425"/>
                  </a:lnTo>
                  <a:lnTo>
                    <a:pt x="221263" y="172309"/>
                  </a:lnTo>
                  <a:lnTo>
                    <a:pt x="221796" y="168995"/>
                  </a:lnTo>
                  <a:close/>
                </a:path>
                <a:path w="307975" h="414655">
                  <a:moveTo>
                    <a:pt x="298596" y="54673"/>
                  </a:moveTo>
                  <a:lnTo>
                    <a:pt x="234518" y="54673"/>
                  </a:lnTo>
                  <a:lnTo>
                    <a:pt x="244433" y="54984"/>
                  </a:lnTo>
                  <a:lnTo>
                    <a:pt x="254193" y="55917"/>
                  </a:lnTo>
                  <a:lnTo>
                    <a:pt x="263642" y="57470"/>
                  </a:lnTo>
                  <a:lnTo>
                    <a:pt x="272624" y="59644"/>
                  </a:lnTo>
                  <a:lnTo>
                    <a:pt x="269312" y="59644"/>
                  </a:lnTo>
                  <a:lnTo>
                    <a:pt x="267656" y="61300"/>
                  </a:lnTo>
                  <a:lnTo>
                    <a:pt x="255202" y="67772"/>
                  </a:lnTo>
                  <a:lnTo>
                    <a:pt x="242594" y="74556"/>
                  </a:lnTo>
                  <a:lnTo>
                    <a:pt x="229677" y="81339"/>
                  </a:lnTo>
                  <a:lnTo>
                    <a:pt x="190819" y="105415"/>
                  </a:lnTo>
                  <a:lnTo>
                    <a:pt x="171558" y="124260"/>
                  </a:lnTo>
                  <a:lnTo>
                    <a:pt x="169901" y="125916"/>
                  </a:lnTo>
                  <a:lnTo>
                    <a:pt x="168245" y="129232"/>
                  </a:lnTo>
                  <a:lnTo>
                    <a:pt x="164929" y="132544"/>
                  </a:lnTo>
                  <a:lnTo>
                    <a:pt x="163826" y="135860"/>
                  </a:lnTo>
                  <a:lnTo>
                    <a:pt x="163584" y="136789"/>
                  </a:lnTo>
                  <a:lnTo>
                    <a:pt x="164929" y="140827"/>
                  </a:lnTo>
                  <a:lnTo>
                    <a:pt x="212980" y="140827"/>
                  </a:lnTo>
                  <a:lnTo>
                    <a:pt x="207465" y="136789"/>
                  </a:lnTo>
                  <a:lnTo>
                    <a:pt x="204778" y="135860"/>
                  </a:lnTo>
                  <a:lnTo>
                    <a:pt x="188128" y="135860"/>
                  </a:lnTo>
                  <a:lnTo>
                    <a:pt x="192782" y="134306"/>
                  </a:lnTo>
                  <a:lnTo>
                    <a:pt x="192956" y="134306"/>
                  </a:lnTo>
                  <a:lnTo>
                    <a:pt x="199724" y="129232"/>
                  </a:lnTo>
                  <a:lnTo>
                    <a:pt x="209668" y="122605"/>
                  </a:lnTo>
                  <a:lnTo>
                    <a:pt x="251085" y="101066"/>
                  </a:lnTo>
                  <a:lnTo>
                    <a:pt x="287535" y="72900"/>
                  </a:lnTo>
                  <a:lnTo>
                    <a:pt x="295302" y="60421"/>
                  </a:lnTo>
                  <a:lnTo>
                    <a:pt x="298596" y="54673"/>
                  </a:lnTo>
                  <a:close/>
                </a:path>
                <a:path w="307975" h="414655">
                  <a:moveTo>
                    <a:pt x="194574" y="134306"/>
                  </a:moveTo>
                  <a:lnTo>
                    <a:pt x="188128" y="135860"/>
                  </a:lnTo>
                  <a:lnTo>
                    <a:pt x="204778" y="135860"/>
                  </a:lnTo>
                  <a:lnTo>
                    <a:pt x="201175" y="134615"/>
                  </a:lnTo>
                  <a:lnTo>
                    <a:pt x="194574" y="134306"/>
                  </a:lnTo>
                  <a:close/>
                </a:path>
                <a:path w="307975" h="414655">
                  <a:moveTo>
                    <a:pt x="257713" y="19879"/>
                  </a:moveTo>
                  <a:lnTo>
                    <a:pt x="248650" y="20190"/>
                  </a:lnTo>
                  <a:lnTo>
                    <a:pt x="249069" y="20190"/>
                  </a:lnTo>
                  <a:lnTo>
                    <a:pt x="239696" y="20916"/>
                  </a:lnTo>
                  <a:lnTo>
                    <a:pt x="195791" y="35206"/>
                  </a:lnTo>
                  <a:lnTo>
                    <a:pt x="173217" y="71244"/>
                  </a:lnTo>
                  <a:lnTo>
                    <a:pt x="173217" y="74556"/>
                  </a:lnTo>
                  <a:lnTo>
                    <a:pt x="176530" y="77871"/>
                  </a:lnTo>
                  <a:lnTo>
                    <a:pt x="186469" y="77871"/>
                  </a:lnTo>
                  <a:lnTo>
                    <a:pt x="198068" y="62956"/>
                  </a:lnTo>
                  <a:lnTo>
                    <a:pt x="205680" y="59644"/>
                  </a:lnTo>
                  <a:lnTo>
                    <a:pt x="214429" y="56951"/>
                  </a:lnTo>
                  <a:lnTo>
                    <a:pt x="223930" y="55269"/>
                  </a:lnTo>
                  <a:lnTo>
                    <a:pt x="234518" y="54673"/>
                  </a:lnTo>
                  <a:lnTo>
                    <a:pt x="298596" y="54673"/>
                  </a:lnTo>
                  <a:lnTo>
                    <a:pt x="301116" y="50273"/>
                  </a:lnTo>
                  <a:lnTo>
                    <a:pt x="301205" y="50118"/>
                  </a:lnTo>
                  <a:lnTo>
                    <a:pt x="305244" y="41679"/>
                  </a:lnTo>
                  <a:lnTo>
                    <a:pt x="307418" y="34794"/>
                  </a:lnTo>
                  <a:lnTo>
                    <a:pt x="304106" y="29822"/>
                  </a:lnTo>
                  <a:lnTo>
                    <a:pt x="268586" y="20190"/>
                  </a:lnTo>
                  <a:lnTo>
                    <a:pt x="257713" y="1987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/>
          <p:nvPr/>
        </p:nvSpPr>
        <p:spPr>
          <a:xfrm>
            <a:off x="7272197" y="645096"/>
            <a:ext cx="499109" cy="391160"/>
          </a:xfrm>
          <a:custGeom>
            <a:avLst/>
            <a:gdLst/>
            <a:ahLst/>
            <a:cxnLst/>
            <a:rect l="l" t="t" r="r" b="b"/>
            <a:pathLst>
              <a:path w="499109" h="391159">
                <a:moveTo>
                  <a:pt x="238061" y="87249"/>
                </a:moveTo>
                <a:lnTo>
                  <a:pt x="237858" y="81114"/>
                </a:lnTo>
                <a:lnTo>
                  <a:pt x="236931" y="74561"/>
                </a:lnTo>
                <a:lnTo>
                  <a:pt x="233616" y="71247"/>
                </a:lnTo>
                <a:lnTo>
                  <a:pt x="226987" y="71247"/>
                </a:lnTo>
                <a:lnTo>
                  <a:pt x="209232" y="113233"/>
                </a:lnTo>
                <a:lnTo>
                  <a:pt x="204520" y="153187"/>
                </a:lnTo>
                <a:lnTo>
                  <a:pt x="205447" y="164033"/>
                </a:lnTo>
                <a:lnTo>
                  <a:pt x="205384" y="211226"/>
                </a:lnTo>
                <a:lnTo>
                  <a:pt x="190119" y="257429"/>
                </a:lnTo>
                <a:lnTo>
                  <a:pt x="149453" y="289661"/>
                </a:lnTo>
                <a:lnTo>
                  <a:pt x="112852" y="300278"/>
                </a:lnTo>
                <a:lnTo>
                  <a:pt x="96100" y="301548"/>
                </a:lnTo>
                <a:lnTo>
                  <a:pt x="85229" y="300926"/>
                </a:lnTo>
                <a:lnTo>
                  <a:pt x="44246" y="282282"/>
                </a:lnTo>
                <a:lnTo>
                  <a:pt x="35547" y="269417"/>
                </a:lnTo>
                <a:lnTo>
                  <a:pt x="35420" y="269240"/>
                </a:lnTo>
                <a:lnTo>
                  <a:pt x="30010" y="252463"/>
                </a:lnTo>
                <a:lnTo>
                  <a:pt x="28168" y="231965"/>
                </a:lnTo>
                <a:lnTo>
                  <a:pt x="28257" y="223113"/>
                </a:lnTo>
                <a:lnTo>
                  <a:pt x="34480" y="184175"/>
                </a:lnTo>
                <a:lnTo>
                  <a:pt x="38519" y="167347"/>
                </a:lnTo>
                <a:lnTo>
                  <a:pt x="41897" y="153187"/>
                </a:lnTo>
                <a:lnTo>
                  <a:pt x="44742" y="140830"/>
                </a:lnTo>
                <a:lnTo>
                  <a:pt x="43078" y="137515"/>
                </a:lnTo>
                <a:lnTo>
                  <a:pt x="38112" y="134213"/>
                </a:lnTo>
                <a:lnTo>
                  <a:pt x="34798" y="134213"/>
                </a:lnTo>
                <a:lnTo>
                  <a:pt x="29832" y="139179"/>
                </a:lnTo>
                <a:lnTo>
                  <a:pt x="25171" y="149733"/>
                </a:lnTo>
                <a:lnTo>
                  <a:pt x="21132" y="159054"/>
                </a:lnTo>
                <a:lnTo>
                  <a:pt x="17716" y="167132"/>
                </a:lnTo>
                <a:lnTo>
                  <a:pt x="14922" y="173964"/>
                </a:lnTo>
                <a:lnTo>
                  <a:pt x="14922" y="177292"/>
                </a:lnTo>
                <a:lnTo>
                  <a:pt x="11595" y="183908"/>
                </a:lnTo>
                <a:lnTo>
                  <a:pt x="11595" y="188887"/>
                </a:lnTo>
                <a:lnTo>
                  <a:pt x="6972" y="209537"/>
                </a:lnTo>
                <a:lnTo>
                  <a:pt x="3390" y="228650"/>
                </a:lnTo>
                <a:lnTo>
                  <a:pt x="3314" y="229057"/>
                </a:lnTo>
                <a:lnTo>
                  <a:pt x="889" y="248069"/>
                </a:lnTo>
                <a:lnTo>
                  <a:pt x="0" y="266750"/>
                </a:lnTo>
                <a:lnTo>
                  <a:pt x="2463" y="295592"/>
                </a:lnTo>
                <a:lnTo>
                  <a:pt x="21678" y="338975"/>
                </a:lnTo>
                <a:lnTo>
                  <a:pt x="56134" y="360362"/>
                </a:lnTo>
                <a:lnTo>
                  <a:pt x="67068" y="362280"/>
                </a:lnTo>
                <a:lnTo>
                  <a:pt x="67691" y="362280"/>
                </a:lnTo>
                <a:lnTo>
                  <a:pt x="77876" y="362851"/>
                </a:lnTo>
                <a:lnTo>
                  <a:pt x="115989" y="356222"/>
                </a:lnTo>
                <a:lnTo>
                  <a:pt x="163283" y="330593"/>
                </a:lnTo>
                <a:lnTo>
                  <a:pt x="190169" y="301548"/>
                </a:lnTo>
                <a:lnTo>
                  <a:pt x="217360" y="253809"/>
                </a:lnTo>
                <a:lnTo>
                  <a:pt x="230378" y="216839"/>
                </a:lnTo>
                <a:lnTo>
                  <a:pt x="235267" y="173964"/>
                </a:lnTo>
                <a:lnTo>
                  <a:pt x="236232" y="160324"/>
                </a:lnTo>
                <a:lnTo>
                  <a:pt x="236486" y="153187"/>
                </a:lnTo>
                <a:lnTo>
                  <a:pt x="236613" y="149733"/>
                </a:lnTo>
                <a:lnTo>
                  <a:pt x="236728" y="146837"/>
                </a:lnTo>
                <a:lnTo>
                  <a:pt x="236829" y="139179"/>
                </a:lnTo>
                <a:lnTo>
                  <a:pt x="236931" y="120954"/>
                </a:lnTo>
                <a:lnTo>
                  <a:pt x="237858" y="104152"/>
                </a:lnTo>
                <a:lnTo>
                  <a:pt x="237959" y="100241"/>
                </a:lnTo>
                <a:lnTo>
                  <a:pt x="238061" y="87249"/>
                </a:lnTo>
                <a:close/>
              </a:path>
              <a:path w="499109" h="391159">
                <a:moveTo>
                  <a:pt x="422490" y="346278"/>
                </a:moveTo>
                <a:lnTo>
                  <a:pt x="420281" y="342963"/>
                </a:lnTo>
                <a:lnTo>
                  <a:pt x="419176" y="341312"/>
                </a:lnTo>
                <a:lnTo>
                  <a:pt x="398475" y="327647"/>
                </a:lnTo>
                <a:lnTo>
                  <a:pt x="389826" y="321741"/>
                </a:lnTo>
                <a:lnTo>
                  <a:pt x="382727" y="316458"/>
                </a:lnTo>
                <a:lnTo>
                  <a:pt x="377761" y="316458"/>
                </a:lnTo>
                <a:lnTo>
                  <a:pt x="355650" y="341731"/>
                </a:lnTo>
                <a:lnTo>
                  <a:pt x="357873" y="342963"/>
                </a:lnTo>
                <a:lnTo>
                  <a:pt x="354571" y="342963"/>
                </a:lnTo>
                <a:lnTo>
                  <a:pt x="355650" y="341731"/>
                </a:lnTo>
                <a:lnTo>
                  <a:pt x="350113" y="338645"/>
                </a:lnTo>
                <a:lnTo>
                  <a:pt x="341718" y="333235"/>
                </a:lnTo>
                <a:lnTo>
                  <a:pt x="332714" y="326885"/>
                </a:lnTo>
                <a:lnTo>
                  <a:pt x="323088" y="319773"/>
                </a:lnTo>
                <a:lnTo>
                  <a:pt x="318109" y="316458"/>
                </a:lnTo>
                <a:lnTo>
                  <a:pt x="314807" y="316458"/>
                </a:lnTo>
                <a:lnTo>
                  <a:pt x="311492" y="319773"/>
                </a:lnTo>
                <a:lnTo>
                  <a:pt x="283324" y="356222"/>
                </a:lnTo>
                <a:lnTo>
                  <a:pt x="283324" y="364502"/>
                </a:lnTo>
                <a:lnTo>
                  <a:pt x="290436" y="371348"/>
                </a:lnTo>
                <a:lnTo>
                  <a:pt x="296786" y="376936"/>
                </a:lnTo>
                <a:lnTo>
                  <a:pt x="302196" y="381279"/>
                </a:lnTo>
                <a:lnTo>
                  <a:pt x="306514" y="384390"/>
                </a:lnTo>
                <a:lnTo>
                  <a:pt x="308178" y="384390"/>
                </a:lnTo>
                <a:lnTo>
                  <a:pt x="313143" y="389356"/>
                </a:lnTo>
                <a:lnTo>
                  <a:pt x="318109" y="391020"/>
                </a:lnTo>
                <a:lnTo>
                  <a:pt x="329717" y="391020"/>
                </a:lnTo>
                <a:lnTo>
                  <a:pt x="333032" y="387705"/>
                </a:lnTo>
                <a:lnTo>
                  <a:pt x="350545" y="365417"/>
                </a:lnTo>
                <a:lnTo>
                  <a:pt x="349592" y="364502"/>
                </a:lnTo>
                <a:lnTo>
                  <a:pt x="351256" y="364502"/>
                </a:lnTo>
                <a:lnTo>
                  <a:pt x="350545" y="365417"/>
                </a:lnTo>
                <a:lnTo>
                  <a:pt x="355498" y="370154"/>
                </a:lnTo>
                <a:lnTo>
                  <a:pt x="360781" y="374865"/>
                </a:lnTo>
                <a:lnTo>
                  <a:pt x="365442" y="378955"/>
                </a:lnTo>
                <a:lnTo>
                  <a:pt x="369481" y="382727"/>
                </a:lnTo>
                <a:lnTo>
                  <a:pt x="377761" y="387705"/>
                </a:lnTo>
                <a:lnTo>
                  <a:pt x="386041" y="391020"/>
                </a:lnTo>
                <a:lnTo>
                  <a:pt x="391020" y="389356"/>
                </a:lnTo>
                <a:lnTo>
                  <a:pt x="400304" y="378802"/>
                </a:lnTo>
                <a:lnTo>
                  <a:pt x="408203" y="369481"/>
                </a:lnTo>
                <a:lnTo>
                  <a:pt x="412102" y="364502"/>
                </a:lnTo>
                <a:lnTo>
                  <a:pt x="414540" y="361403"/>
                </a:lnTo>
                <a:lnTo>
                  <a:pt x="419176" y="354558"/>
                </a:lnTo>
                <a:lnTo>
                  <a:pt x="422490" y="349592"/>
                </a:lnTo>
                <a:lnTo>
                  <a:pt x="422490" y="346278"/>
                </a:lnTo>
                <a:close/>
              </a:path>
              <a:path w="499109" h="391159">
                <a:moveTo>
                  <a:pt x="487108" y="112674"/>
                </a:moveTo>
                <a:lnTo>
                  <a:pt x="485457" y="107696"/>
                </a:lnTo>
                <a:lnTo>
                  <a:pt x="482142" y="106045"/>
                </a:lnTo>
                <a:lnTo>
                  <a:pt x="477177" y="107696"/>
                </a:lnTo>
                <a:lnTo>
                  <a:pt x="473862" y="107696"/>
                </a:lnTo>
                <a:lnTo>
                  <a:pt x="470547" y="109359"/>
                </a:lnTo>
                <a:lnTo>
                  <a:pt x="468884" y="112674"/>
                </a:lnTo>
                <a:lnTo>
                  <a:pt x="463943" y="121627"/>
                </a:lnTo>
                <a:lnTo>
                  <a:pt x="459155" y="128409"/>
                </a:lnTo>
                <a:lnTo>
                  <a:pt x="454672" y="132702"/>
                </a:lnTo>
                <a:lnTo>
                  <a:pt x="450659" y="134213"/>
                </a:lnTo>
                <a:lnTo>
                  <a:pt x="449008" y="134213"/>
                </a:lnTo>
                <a:lnTo>
                  <a:pt x="445693" y="132549"/>
                </a:lnTo>
                <a:lnTo>
                  <a:pt x="440715" y="130898"/>
                </a:lnTo>
                <a:lnTo>
                  <a:pt x="434098" y="129235"/>
                </a:lnTo>
                <a:lnTo>
                  <a:pt x="429120" y="127584"/>
                </a:lnTo>
                <a:lnTo>
                  <a:pt x="425805" y="129235"/>
                </a:lnTo>
                <a:lnTo>
                  <a:pt x="420839" y="132105"/>
                </a:lnTo>
                <a:lnTo>
                  <a:pt x="415874" y="136067"/>
                </a:lnTo>
                <a:lnTo>
                  <a:pt x="410895" y="141592"/>
                </a:lnTo>
                <a:lnTo>
                  <a:pt x="405930" y="149123"/>
                </a:lnTo>
                <a:lnTo>
                  <a:pt x="399300" y="155752"/>
                </a:lnTo>
                <a:lnTo>
                  <a:pt x="395986" y="162369"/>
                </a:lnTo>
                <a:lnTo>
                  <a:pt x="392671" y="164033"/>
                </a:lnTo>
                <a:lnTo>
                  <a:pt x="384962" y="170522"/>
                </a:lnTo>
                <a:lnTo>
                  <a:pt x="376936" y="175006"/>
                </a:lnTo>
                <a:lnTo>
                  <a:pt x="368909" y="177317"/>
                </a:lnTo>
                <a:lnTo>
                  <a:pt x="361200" y="177317"/>
                </a:lnTo>
                <a:lnTo>
                  <a:pt x="359892" y="171069"/>
                </a:lnTo>
                <a:lnTo>
                  <a:pt x="358292" y="164858"/>
                </a:lnTo>
                <a:lnTo>
                  <a:pt x="333565" y="140550"/>
                </a:lnTo>
                <a:lnTo>
                  <a:pt x="326402" y="140830"/>
                </a:lnTo>
                <a:lnTo>
                  <a:pt x="300951" y="176047"/>
                </a:lnTo>
                <a:lnTo>
                  <a:pt x="296583" y="187223"/>
                </a:lnTo>
                <a:lnTo>
                  <a:pt x="293471" y="193433"/>
                </a:lnTo>
                <a:lnTo>
                  <a:pt x="291604" y="199656"/>
                </a:lnTo>
                <a:lnTo>
                  <a:pt x="290982" y="205867"/>
                </a:lnTo>
                <a:lnTo>
                  <a:pt x="291604" y="212077"/>
                </a:lnTo>
                <a:lnTo>
                  <a:pt x="292849" y="218935"/>
                </a:lnTo>
                <a:lnTo>
                  <a:pt x="296570" y="224713"/>
                </a:lnTo>
                <a:lnTo>
                  <a:pt x="302793" y="229552"/>
                </a:lnTo>
                <a:lnTo>
                  <a:pt x="311492" y="233616"/>
                </a:lnTo>
                <a:lnTo>
                  <a:pt x="326402" y="233616"/>
                </a:lnTo>
                <a:lnTo>
                  <a:pt x="329717" y="235280"/>
                </a:lnTo>
                <a:lnTo>
                  <a:pt x="331368" y="240245"/>
                </a:lnTo>
                <a:lnTo>
                  <a:pt x="328053" y="245211"/>
                </a:lnTo>
                <a:lnTo>
                  <a:pt x="328053" y="248526"/>
                </a:lnTo>
                <a:lnTo>
                  <a:pt x="326402" y="251841"/>
                </a:lnTo>
                <a:lnTo>
                  <a:pt x="323088" y="253492"/>
                </a:lnTo>
                <a:lnTo>
                  <a:pt x="319773" y="256819"/>
                </a:lnTo>
                <a:lnTo>
                  <a:pt x="274828" y="277520"/>
                </a:lnTo>
                <a:lnTo>
                  <a:pt x="245211" y="289953"/>
                </a:lnTo>
                <a:lnTo>
                  <a:pt x="240245" y="293268"/>
                </a:lnTo>
                <a:lnTo>
                  <a:pt x="235267" y="298234"/>
                </a:lnTo>
                <a:lnTo>
                  <a:pt x="235267" y="301548"/>
                </a:lnTo>
                <a:lnTo>
                  <a:pt x="236931" y="306514"/>
                </a:lnTo>
                <a:lnTo>
                  <a:pt x="240245" y="308178"/>
                </a:lnTo>
                <a:lnTo>
                  <a:pt x="245211" y="309829"/>
                </a:lnTo>
                <a:lnTo>
                  <a:pt x="250190" y="309829"/>
                </a:lnTo>
                <a:lnTo>
                  <a:pt x="263436" y="306514"/>
                </a:lnTo>
                <a:lnTo>
                  <a:pt x="271729" y="306514"/>
                </a:lnTo>
                <a:lnTo>
                  <a:pt x="278917" y="305536"/>
                </a:lnTo>
                <a:lnTo>
                  <a:pt x="292696" y="304190"/>
                </a:lnTo>
                <a:lnTo>
                  <a:pt x="299885" y="303199"/>
                </a:lnTo>
                <a:lnTo>
                  <a:pt x="335051" y="279857"/>
                </a:lnTo>
                <a:lnTo>
                  <a:pt x="357873" y="225336"/>
                </a:lnTo>
                <a:lnTo>
                  <a:pt x="370611" y="220103"/>
                </a:lnTo>
                <a:lnTo>
                  <a:pt x="383971" y="209588"/>
                </a:lnTo>
                <a:lnTo>
                  <a:pt x="397954" y="194106"/>
                </a:lnTo>
                <a:lnTo>
                  <a:pt x="410133" y="177317"/>
                </a:lnTo>
                <a:lnTo>
                  <a:pt x="412559" y="173964"/>
                </a:lnTo>
                <a:lnTo>
                  <a:pt x="417525" y="167347"/>
                </a:lnTo>
                <a:lnTo>
                  <a:pt x="420839" y="165684"/>
                </a:lnTo>
                <a:lnTo>
                  <a:pt x="422490" y="165684"/>
                </a:lnTo>
                <a:lnTo>
                  <a:pt x="432435" y="167347"/>
                </a:lnTo>
                <a:lnTo>
                  <a:pt x="439064" y="168998"/>
                </a:lnTo>
                <a:lnTo>
                  <a:pt x="452323" y="168998"/>
                </a:lnTo>
                <a:lnTo>
                  <a:pt x="457288" y="167347"/>
                </a:lnTo>
                <a:lnTo>
                  <a:pt x="458114" y="165684"/>
                </a:lnTo>
                <a:lnTo>
                  <a:pt x="458952" y="164033"/>
                </a:lnTo>
                <a:lnTo>
                  <a:pt x="480479" y="134213"/>
                </a:lnTo>
                <a:lnTo>
                  <a:pt x="483793" y="127584"/>
                </a:lnTo>
                <a:lnTo>
                  <a:pt x="487108" y="117640"/>
                </a:lnTo>
                <a:lnTo>
                  <a:pt x="487108" y="112674"/>
                </a:lnTo>
                <a:close/>
              </a:path>
              <a:path w="499109" h="391159">
                <a:moveTo>
                  <a:pt x="498703" y="31483"/>
                </a:moveTo>
                <a:lnTo>
                  <a:pt x="494093" y="28168"/>
                </a:lnTo>
                <a:lnTo>
                  <a:pt x="490918" y="25895"/>
                </a:lnTo>
                <a:lnTo>
                  <a:pt x="482346" y="19062"/>
                </a:lnTo>
                <a:lnTo>
                  <a:pt x="472846" y="10985"/>
                </a:lnTo>
                <a:lnTo>
                  <a:pt x="462254" y="1663"/>
                </a:lnTo>
                <a:lnTo>
                  <a:pt x="455637" y="1663"/>
                </a:lnTo>
                <a:lnTo>
                  <a:pt x="433095" y="27406"/>
                </a:lnTo>
                <a:lnTo>
                  <a:pt x="434098" y="28168"/>
                </a:lnTo>
                <a:lnTo>
                  <a:pt x="432435" y="28168"/>
                </a:lnTo>
                <a:lnTo>
                  <a:pt x="433095" y="27406"/>
                </a:lnTo>
                <a:lnTo>
                  <a:pt x="423532" y="20066"/>
                </a:lnTo>
                <a:lnTo>
                  <a:pt x="406133" y="6972"/>
                </a:lnTo>
                <a:lnTo>
                  <a:pt x="399300" y="1663"/>
                </a:lnTo>
                <a:lnTo>
                  <a:pt x="392671" y="0"/>
                </a:lnTo>
                <a:lnTo>
                  <a:pt x="382130" y="11518"/>
                </a:lnTo>
                <a:lnTo>
                  <a:pt x="372999" y="21336"/>
                </a:lnTo>
                <a:lnTo>
                  <a:pt x="365417" y="29591"/>
                </a:lnTo>
                <a:lnTo>
                  <a:pt x="359537" y="36449"/>
                </a:lnTo>
                <a:lnTo>
                  <a:pt x="359537" y="43078"/>
                </a:lnTo>
                <a:lnTo>
                  <a:pt x="364502" y="51371"/>
                </a:lnTo>
                <a:lnTo>
                  <a:pt x="369557" y="56388"/>
                </a:lnTo>
                <a:lnTo>
                  <a:pt x="374446" y="59651"/>
                </a:lnTo>
                <a:lnTo>
                  <a:pt x="379412" y="64617"/>
                </a:lnTo>
                <a:lnTo>
                  <a:pt x="387705" y="69596"/>
                </a:lnTo>
                <a:lnTo>
                  <a:pt x="394335" y="72898"/>
                </a:lnTo>
                <a:lnTo>
                  <a:pt x="400951" y="74561"/>
                </a:lnTo>
                <a:lnTo>
                  <a:pt x="407581" y="71247"/>
                </a:lnTo>
                <a:lnTo>
                  <a:pt x="412559" y="66281"/>
                </a:lnTo>
                <a:lnTo>
                  <a:pt x="417525" y="59651"/>
                </a:lnTo>
                <a:lnTo>
                  <a:pt x="422490" y="54686"/>
                </a:lnTo>
                <a:lnTo>
                  <a:pt x="425881" y="50165"/>
                </a:lnTo>
                <a:lnTo>
                  <a:pt x="424154" y="48056"/>
                </a:lnTo>
                <a:lnTo>
                  <a:pt x="427469" y="48056"/>
                </a:lnTo>
                <a:lnTo>
                  <a:pt x="457288" y="74561"/>
                </a:lnTo>
                <a:lnTo>
                  <a:pt x="463918" y="76225"/>
                </a:lnTo>
                <a:lnTo>
                  <a:pt x="468884" y="76225"/>
                </a:lnTo>
                <a:lnTo>
                  <a:pt x="472198" y="71247"/>
                </a:lnTo>
                <a:lnTo>
                  <a:pt x="492810" y="48056"/>
                </a:lnTo>
                <a:lnTo>
                  <a:pt x="498703" y="41427"/>
                </a:lnTo>
                <a:lnTo>
                  <a:pt x="498703" y="3148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0" name="object 30"/>
          <p:cNvGrpSpPr/>
          <p:nvPr/>
        </p:nvGrpSpPr>
        <p:grpSpPr>
          <a:xfrm>
            <a:off x="4990751" y="572194"/>
            <a:ext cx="2230120" cy="540385"/>
            <a:chOff x="4990751" y="572194"/>
            <a:chExt cx="2230120" cy="540385"/>
          </a:xfrm>
        </p:grpSpPr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032897" y="628528"/>
              <a:ext cx="1187950" cy="326393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699874" y="633500"/>
              <a:ext cx="290195" cy="320675"/>
            </a:xfrm>
            <a:custGeom>
              <a:avLst/>
              <a:gdLst/>
              <a:ahLst/>
              <a:cxnLst/>
              <a:rect l="l" t="t" r="r" b="b"/>
              <a:pathLst>
                <a:path w="290195" h="320675">
                  <a:moveTo>
                    <a:pt x="44729" y="61302"/>
                  </a:moveTo>
                  <a:lnTo>
                    <a:pt x="41414" y="54673"/>
                  </a:lnTo>
                  <a:lnTo>
                    <a:pt x="36449" y="54673"/>
                  </a:lnTo>
                  <a:lnTo>
                    <a:pt x="13462" y="91744"/>
                  </a:lnTo>
                  <a:lnTo>
                    <a:pt x="3314" y="119291"/>
                  </a:lnTo>
                  <a:lnTo>
                    <a:pt x="3517" y="166509"/>
                  </a:lnTo>
                  <a:lnTo>
                    <a:pt x="4013" y="188264"/>
                  </a:lnTo>
                  <a:lnTo>
                    <a:pt x="4965" y="208762"/>
                  </a:lnTo>
                  <a:lnTo>
                    <a:pt x="4419" y="230200"/>
                  </a:lnTo>
                  <a:lnTo>
                    <a:pt x="3098" y="247281"/>
                  </a:lnTo>
                  <a:lnTo>
                    <a:pt x="1473" y="260019"/>
                  </a:lnTo>
                  <a:lnTo>
                    <a:pt x="0" y="268414"/>
                  </a:lnTo>
                  <a:lnTo>
                    <a:pt x="0" y="280009"/>
                  </a:lnTo>
                  <a:lnTo>
                    <a:pt x="3314" y="281660"/>
                  </a:lnTo>
                  <a:lnTo>
                    <a:pt x="4965" y="283324"/>
                  </a:lnTo>
                  <a:lnTo>
                    <a:pt x="13246" y="283324"/>
                  </a:lnTo>
                  <a:lnTo>
                    <a:pt x="33337" y="236105"/>
                  </a:lnTo>
                  <a:lnTo>
                    <a:pt x="38100" y="198818"/>
                  </a:lnTo>
                  <a:lnTo>
                    <a:pt x="39052" y="188315"/>
                  </a:lnTo>
                  <a:lnTo>
                    <a:pt x="39547" y="174383"/>
                  </a:lnTo>
                  <a:lnTo>
                    <a:pt x="39763" y="137515"/>
                  </a:lnTo>
                  <a:lnTo>
                    <a:pt x="40017" y="122275"/>
                  </a:lnTo>
                  <a:lnTo>
                    <a:pt x="41160" y="96748"/>
                  </a:lnTo>
                  <a:lnTo>
                    <a:pt x="41414" y="86156"/>
                  </a:lnTo>
                  <a:lnTo>
                    <a:pt x="43078" y="76212"/>
                  </a:lnTo>
                  <a:lnTo>
                    <a:pt x="44729" y="67932"/>
                  </a:lnTo>
                  <a:lnTo>
                    <a:pt x="44729" y="61302"/>
                  </a:lnTo>
                  <a:close/>
                </a:path>
                <a:path w="290195" h="320675">
                  <a:moveTo>
                    <a:pt x="208762" y="140830"/>
                  </a:moveTo>
                  <a:lnTo>
                    <a:pt x="199097" y="133350"/>
                  </a:lnTo>
                  <a:lnTo>
                    <a:pt x="189915" y="125717"/>
                  </a:lnTo>
                  <a:lnTo>
                    <a:pt x="181025" y="117767"/>
                  </a:lnTo>
                  <a:lnTo>
                    <a:pt x="172300" y="109359"/>
                  </a:lnTo>
                  <a:lnTo>
                    <a:pt x="164020" y="109359"/>
                  </a:lnTo>
                  <a:lnTo>
                    <a:pt x="132537" y="147459"/>
                  </a:lnTo>
                  <a:lnTo>
                    <a:pt x="132537" y="154089"/>
                  </a:lnTo>
                  <a:lnTo>
                    <a:pt x="152425" y="173964"/>
                  </a:lnTo>
                  <a:lnTo>
                    <a:pt x="162369" y="180594"/>
                  </a:lnTo>
                  <a:lnTo>
                    <a:pt x="170649" y="183908"/>
                  </a:lnTo>
                  <a:lnTo>
                    <a:pt x="175615" y="183908"/>
                  </a:lnTo>
                  <a:lnTo>
                    <a:pt x="185889" y="173342"/>
                  </a:lnTo>
                  <a:lnTo>
                    <a:pt x="194462" y="164033"/>
                  </a:lnTo>
                  <a:lnTo>
                    <a:pt x="201485" y="155956"/>
                  </a:lnTo>
                  <a:lnTo>
                    <a:pt x="207098" y="149110"/>
                  </a:lnTo>
                  <a:lnTo>
                    <a:pt x="208762" y="140830"/>
                  </a:lnTo>
                  <a:close/>
                </a:path>
                <a:path w="290195" h="320675">
                  <a:moveTo>
                    <a:pt x="289941" y="6629"/>
                  </a:moveTo>
                  <a:lnTo>
                    <a:pt x="288290" y="3314"/>
                  </a:lnTo>
                  <a:lnTo>
                    <a:pt x="281660" y="0"/>
                  </a:lnTo>
                  <a:lnTo>
                    <a:pt x="278345" y="0"/>
                  </a:lnTo>
                  <a:lnTo>
                    <a:pt x="261772" y="34798"/>
                  </a:lnTo>
                  <a:lnTo>
                    <a:pt x="258406" y="43472"/>
                  </a:lnTo>
                  <a:lnTo>
                    <a:pt x="255981" y="51981"/>
                  </a:lnTo>
                  <a:lnTo>
                    <a:pt x="254787" y="60185"/>
                  </a:lnTo>
                  <a:lnTo>
                    <a:pt x="255143" y="67932"/>
                  </a:lnTo>
                  <a:lnTo>
                    <a:pt x="256806" y="139179"/>
                  </a:lnTo>
                  <a:lnTo>
                    <a:pt x="256806" y="170649"/>
                  </a:lnTo>
                  <a:lnTo>
                    <a:pt x="255244" y="179019"/>
                  </a:lnTo>
                  <a:lnTo>
                    <a:pt x="253072" y="186601"/>
                  </a:lnTo>
                  <a:lnTo>
                    <a:pt x="250278" y="193255"/>
                  </a:lnTo>
                  <a:lnTo>
                    <a:pt x="246862" y="198818"/>
                  </a:lnTo>
                  <a:lnTo>
                    <a:pt x="245211" y="205447"/>
                  </a:lnTo>
                  <a:lnTo>
                    <a:pt x="240233" y="207098"/>
                  </a:lnTo>
                  <a:lnTo>
                    <a:pt x="210413" y="207098"/>
                  </a:lnTo>
                  <a:lnTo>
                    <a:pt x="205447" y="205447"/>
                  </a:lnTo>
                  <a:lnTo>
                    <a:pt x="200469" y="208762"/>
                  </a:lnTo>
                  <a:lnTo>
                    <a:pt x="195503" y="215392"/>
                  </a:lnTo>
                  <a:lnTo>
                    <a:pt x="193840" y="215392"/>
                  </a:lnTo>
                  <a:lnTo>
                    <a:pt x="190525" y="220357"/>
                  </a:lnTo>
                  <a:lnTo>
                    <a:pt x="164642" y="250799"/>
                  </a:lnTo>
                  <a:lnTo>
                    <a:pt x="137515" y="256806"/>
                  </a:lnTo>
                  <a:lnTo>
                    <a:pt x="129235" y="253492"/>
                  </a:lnTo>
                  <a:lnTo>
                    <a:pt x="124256" y="248526"/>
                  </a:lnTo>
                  <a:lnTo>
                    <a:pt x="120942" y="238582"/>
                  </a:lnTo>
                  <a:lnTo>
                    <a:pt x="119443" y="234886"/>
                  </a:lnTo>
                  <a:lnTo>
                    <a:pt x="117627" y="228854"/>
                  </a:lnTo>
                  <a:lnTo>
                    <a:pt x="115824" y="220649"/>
                  </a:lnTo>
                  <a:lnTo>
                    <a:pt x="114312" y="210413"/>
                  </a:lnTo>
                  <a:lnTo>
                    <a:pt x="112687" y="173964"/>
                  </a:lnTo>
                  <a:lnTo>
                    <a:pt x="112649" y="173342"/>
                  </a:lnTo>
                  <a:lnTo>
                    <a:pt x="112128" y="125717"/>
                  </a:lnTo>
                  <a:lnTo>
                    <a:pt x="113157" y="88798"/>
                  </a:lnTo>
                  <a:lnTo>
                    <a:pt x="115976" y="49707"/>
                  </a:lnTo>
                  <a:lnTo>
                    <a:pt x="114414" y="43472"/>
                  </a:lnTo>
                  <a:lnTo>
                    <a:pt x="114312" y="43078"/>
                  </a:lnTo>
                  <a:lnTo>
                    <a:pt x="107696" y="43078"/>
                  </a:lnTo>
                  <a:lnTo>
                    <a:pt x="88011" y="86956"/>
                  </a:lnTo>
                  <a:lnTo>
                    <a:pt x="86156" y="94437"/>
                  </a:lnTo>
                  <a:lnTo>
                    <a:pt x="86156" y="220649"/>
                  </a:lnTo>
                  <a:lnTo>
                    <a:pt x="86715" y="234886"/>
                  </a:lnTo>
                  <a:lnTo>
                    <a:pt x="86791" y="236829"/>
                  </a:lnTo>
                  <a:lnTo>
                    <a:pt x="86855" y="238582"/>
                  </a:lnTo>
                  <a:lnTo>
                    <a:pt x="86969" y="241477"/>
                  </a:lnTo>
                  <a:lnTo>
                    <a:pt x="87045" y="243560"/>
                  </a:lnTo>
                  <a:lnTo>
                    <a:pt x="93840" y="282333"/>
                  </a:lnTo>
                  <a:lnTo>
                    <a:pt x="119214" y="317576"/>
                  </a:lnTo>
                  <a:lnTo>
                    <a:pt x="139966" y="320052"/>
                  </a:lnTo>
                  <a:lnTo>
                    <a:pt x="152222" y="315836"/>
                  </a:lnTo>
                  <a:lnTo>
                    <a:pt x="164147" y="306959"/>
                  </a:lnTo>
                  <a:lnTo>
                    <a:pt x="175615" y="293255"/>
                  </a:lnTo>
                  <a:lnTo>
                    <a:pt x="180047" y="288937"/>
                  </a:lnTo>
                  <a:lnTo>
                    <a:pt x="183692" y="283527"/>
                  </a:lnTo>
                  <a:lnTo>
                    <a:pt x="187032" y="277177"/>
                  </a:lnTo>
                  <a:lnTo>
                    <a:pt x="190525" y="270065"/>
                  </a:lnTo>
                  <a:lnTo>
                    <a:pt x="193967" y="260794"/>
                  </a:lnTo>
                  <a:lnTo>
                    <a:pt x="195516" y="256806"/>
                  </a:lnTo>
                  <a:lnTo>
                    <a:pt x="196951" y="253085"/>
                  </a:lnTo>
                  <a:lnTo>
                    <a:pt x="199618" y="247230"/>
                  </a:lnTo>
                  <a:lnTo>
                    <a:pt x="202018" y="243713"/>
                  </a:lnTo>
                  <a:lnTo>
                    <a:pt x="202133" y="243560"/>
                  </a:lnTo>
                  <a:lnTo>
                    <a:pt x="210413" y="243560"/>
                  </a:lnTo>
                  <a:lnTo>
                    <a:pt x="213728" y="245211"/>
                  </a:lnTo>
                  <a:lnTo>
                    <a:pt x="220357" y="245211"/>
                  </a:lnTo>
                  <a:lnTo>
                    <a:pt x="260921" y="216014"/>
                  </a:lnTo>
                  <a:lnTo>
                    <a:pt x="277558" y="183908"/>
                  </a:lnTo>
                  <a:lnTo>
                    <a:pt x="277647" y="183705"/>
                  </a:lnTo>
                  <a:lnTo>
                    <a:pt x="281660" y="165684"/>
                  </a:lnTo>
                  <a:lnTo>
                    <a:pt x="283832" y="150482"/>
                  </a:lnTo>
                  <a:lnTo>
                    <a:pt x="285292" y="133350"/>
                  </a:lnTo>
                  <a:lnTo>
                    <a:pt x="285381" y="132346"/>
                  </a:lnTo>
                  <a:lnTo>
                    <a:pt x="286321" y="111404"/>
                  </a:lnTo>
                  <a:lnTo>
                    <a:pt x="286537" y="94437"/>
                  </a:lnTo>
                  <a:lnTo>
                    <a:pt x="286664" y="67932"/>
                  </a:lnTo>
                  <a:lnTo>
                    <a:pt x="286702" y="60185"/>
                  </a:lnTo>
                  <a:lnTo>
                    <a:pt x="286829" y="51981"/>
                  </a:lnTo>
                  <a:lnTo>
                    <a:pt x="286956" y="44742"/>
                  </a:lnTo>
                  <a:lnTo>
                    <a:pt x="287045" y="39141"/>
                  </a:lnTo>
                  <a:lnTo>
                    <a:pt x="288023" y="20942"/>
                  </a:lnTo>
                  <a:lnTo>
                    <a:pt x="289941" y="662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16556" y="781938"/>
              <a:ext cx="245214" cy="17132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76907" y="968176"/>
              <a:ext cx="142487" cy="14414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990751" y="572194"/>
              <a:ext cx="556895" cy="379730"/>
            </a:xfrm>
            <a:custGeom>
              <a:avLst/>
              <a:gdLst/>
              <a:ahLst/>
              <a:cxnLst/>
              <a:rect l="l" t="t" r="r" b="b"/>
              <a:pathLst>
                <a:path w="556895" h="379730">
                  <a:moveTo>
                    <a:pt x="19883" y="261777"/>
                  </a:moveTo>
                  <a:lnTo>
                    <a:pt x="11598" y="265093"/>
                  </a:lnTo>
                  <a:lnTo>
                    <a:pt x="8284" y="266749"/>
                  </a:lnTo>
                  <a:lnTo>
                    <a:pt x="6628" y="270061"/>
                  </a:lnTo>
                  <a:lnTo>
                    <a:pt x="4972" y="271720"/>
                  </a:lnTo>
                  <a:lnTo>
                    <a:pt x="2796" y="288805"/>
                  </a:lnTo>
                  <a:lnTo>
                    <a:pt x="1242" y="302784"/>
                  </a:lnTo>
                  <a:lnTo>
                    <a:pt x="479" y="311691"/>
                  </a:lnTo>
                  <a:lnTo>
                    <a:pt x="390" y="312726"/>
                  </a:lnTo>
                  <a:lnTo>
                    <a:pt x="310" y="313657"/>
                  </a:lnTo>
                  <a:lnTo>
                    <a:pt x="0" y="321425"/>
                  </a:lnTo>
                  <a:lnTo>
                    <a:pt x="278" y="328673"/>
                  </a:lnTo>
                  <a:lnTo>
                    <a:pt x="1035" y="335921"/>
                  </a:lnTo>
                  <a:lnTo>
                    <a:pt x="29642" y="371697"/>
                  </a:lnTo>
                  <a:lnTo>
                    <a:pt x="71244" y="379000"/>
                  </a:lnTo>
                  <a:lnTo>
                    <a:pt x="87575" y="379415"/>
                  </a:lnTo>
                  <a:lnTo>
                    <a:pt x="101066" y="379415"/>
                  </a:lnTo>
                  <a:lnTo>
                    <a:pt x="146630" y="377135"/>
                  </a:lnTo>
                  <a:lnTo>
                    <a:pt x="197164" y="371128"/>
                  </a:lnTo>
                  <a:lnTo>
                    <a:pt x="237963" y="359945"/>
                  </a:lnTo>
                  <a:lnTo>
                    <a:pt x="280963" y="338795"/>
                  </a:lnTo>
                  <a:lnTo>
                    <a:pt x="299674" y="318110"/>
                  </a:lnTo>
                  <a:lnTo>
                    <a:pt x="132134" y="318110"/>
                  </a:lnTo>
                  <a:lnTo>
                    <a:pt x="114530" y="317903"/>
                  </a:lnTo>
                  <a:lnTo>
                    <a:pt x="68966" y="314901"/>
                  </a:lnTo>
                  <a:lnTo>
                    <a:pt x="29822" y="306510"/>
                  </a:lnTo>
                  <a:lnTo>
                    <a:pt x="23195" y="298227"/>
                  </a:lnTo>
                  <a:lnTo>
                    <a:pt x="23195" y="263437"/>
                  </a:lnTo>
                  <a:lnTo>
                    <a:pt x="19883" y="261777"/>
                  </a:lnTo>
                  <a:close/>
                </a:path>
                <a:path w="556895" h="379730">
                  <a:moveTo>
                    <a:pt x="341308" y="241898"/>
                  </a:moveTo>
                  <a:lnTo>
                    <a:pt x="334680" y="241898"/>
                  </a:lnTo>
                  <a:lnTo>
                    <a:pt x="329709" y="243554"/>
                  </a:lnTo>
                  <a:lnTo>
                    <a:pt x="324737" y="243554"/>
                  </a:lnTo>
                  <a:lnTo>
                    <a:pt x="314798" y="253494"/>
                  </a:lnTo>
                  <a:lnTo>
                    <a:pt x="305504" y="271254"/>
                  </a:lnTo>
                  <a:lnTo>
                    <a:pt x="295122" y="284974"/>
                  </a:lnTo>
                  <a:lnTo>
                    <a:pt x="247153" y="307160"/>
                  </a:lnTo>
                  <a:lnTo>
                    <a:pt x="184349" y="315289"/>
                  </a:lnTo>
                  <a:lnTo>
                    <a:pt x="145803" y="318110"/>
                  </a:lnTo>
                  <a:lnTo>
                    <a:pt x="299674" y="318110"/>
                  </a:lnTo>
                  <a:lnTo>
                    <a:pt x="301519" y="315755"/>
                  </a:lnTo>
                  <a:lnTo>
                    <a:pt x="311486" y="299887"/>
                  </a:lnTo>
                  <a:lnTo>
                    <a:pt x="313142" y="299887"/>
                  </a:lnTo>
                  <a:lnTo>
                    <a:pt x="314798" y="293259"/>
                  </a:lnTo>
                  <a:lnTo>
                    <a:pt x="321425" y="283316"/>
                  </a:lnTo>
                  <a:lnTo>
                    <a:pt x="323081" y="280004"/>
                  </a:lnTo>
                  <a:lnTo>
                    <a:pt x="326397" y="278348"/>
                  </a:lnTo>
                  <a:lnTo>
                    <a:pt x="328053" y="276688"/>
                  </a:lnTo>
                  <a:lnTo>
                    <a:pt x="331365" y="275032"/>
                  </a:lnTo>
                  <a:lnTo>
                    <a:pt x="372676" y="275032"/>
                  </a:lnTo>
                  <a:lnTo>
                    <a:pt x="375247" y="273298"/>
                  </a:lnTo>
                  <a:lnTo>
                    <a:pt x="385006" y="260743"/>
                  </a:lnTo>
                  <a:lnTo>
                    <a:pt x="390134" y="248522"/>
                  </a:lnTo>
                  <a:lnTo>
                    <a:pt x="359531" y="248522"/>
                  </a:lnTo>
                  <a:lnTo>
                    <a:pt x="354563" y="246866"/>
                  </a:lnTo>
                  <a:lnTo>
                    <a:pt x="347936" y="245210"/>
                  </a:lnTo>
                  <a:lnTo>
                    <a:pt x="341308" y="241898"/>
                  </a:lnTo>
                  <a:close/>
                </a:path>
                <a:path w="556895" h="379730">
                  <a:moveTo>
                    <a:pt x="372676" y="275032"/>
                  </a:moveTo>
                  <a:lnTo>
                    <a:pt x="331365" y="275032"/>
                  </a:lnTo>
                  <a:lnTo>
                    <a:pt x="341308" y="280004"/>
                  </a:lnTo>
                  <a:lnTo>
                    <a:pt x="351248" y="283316"/>
                  </a:lnTo>
                  <a:lnTo>
                    <a:pt x="357875" y="283316"/>
                  </a:lnTo>
                  <a:lnTo>
                    <a:pt x="359531" y="281660"/>
                  </a:lnTo>
                  <a:lnTo>
                    <a:pt x="362847" y="281660"/>
                  </a:lnTo>
                  <a:lnTo>
                    <a:pt x="372676" y="275032"/>
                  </a:lnTo>
                  <a:close/>
                </a:path>
                <a:path w="556895" h="379730">
                  <a:moveTo>
                    <a:pt x="553380" y="0"/>
                  </a:moveTo>
                  <a:lnTo>
                    <a:pt x="539572" y="6628"/>
                  </a:lnTo>
                  <a:lnTo>
                    <a:pt x="482137" y="33134"/>
                  </a:lnTo>
                  <a:lnTo>
                    <a:pt x="461039" y="42765"/>
                  </a:lnTo>
                  <a:lnTo>
                    <a:pt x="442581" y="51774"/>
                  </a:lnTo>
                  <a:lnTo>
                    <a:pt x="404319" y="75979"/>
                  </a:lnTo>
                  <a:lnTo>
                    <a:pt x="377758" y="120949"/>
                  </a:lnTo>
                  <a:lnTo>
                    <a:pt x="373097" y="172439"/>
                  </a:lnTo>
                  <a:lnTo>
                    <a:pt x="372786" y="236927"/>
                  </a:lnTo>
                  <a:lnTo>
                    <a:pt x="369474" y="243554"/>
                  </a:lnTo>
                  <a:lnTo>
                    <a:pt x="364503" y="248522"/>
                  </a:lnTo>
                  <a:lnTo>
                    <a:pt x="390134" y="248522"/>
                  </a:lnTo>
                  <a:lnTo>
                    <a:pt x="398157" y="190483"/>
                  </a:lnTo>
                  <a:lnTo>
                    <a:pt x="400642" y="134669"/>
                  </a:lnTo>
                  <a:lnTo>
                    <a:pt x="400836" y="120949"/>
                  </a:lnTo>
                  <a:lnTo>
                    <a:pt x="400952" y="112665"/>
                  </a:lnTo>
                  <a:lnTo>
                    <a:pt x="510303" y="53017"/>
                  </a:lnTo>
                  <a:lnTo>
                    <a:pt x="520529" y="48046"/>
                  </a:lnTo>
                  <a:lnTo>
                    <a:pt x="528736" y="43075"/>
                  </a:lnTo>
                  <a:lnTo>
                    <a:pt x="534768" y="38105"/>
                  </a:lnTo>
                  <a:lnTo>
                    <a:pt x="538469" y="33134"/>
                  </a:lnTo>
                  <a:lnTo>
                    <a:pt x="538469" y="31478"/>
                  </a:lnTo>
                  <a:lnTo>
                    <a:pt x="546754" y="23195"/>
                  </a:lnTo>
                  <a:lnTo>
                    <a:pt x="551724" y="16567"/>
                  </a:lnTo>
                  <a:lnTo>
                    <a:pt x="555036" y="11595"/>
                  </a:lnTo>
                  <a:lnTo>
                    <a:pt x="556696" y="6628"/>
                  </a:lnTo>
                  <a:lnTo>
                    <a:pt x="553380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/>
          <p:nvPr/>
        </p:nvSpPr>
        <p:spPr>
          <a:xfrm>
            <a:off x="4520214" y="782610"/>
            <a:ext cx="414655" cy="172720"/>
          </a:xfrm>
          <a:custGeom>
            <a:avLst/>
            <a:gdLst/>
            <a:ahLst/>
            <a:cxnLst/>
            <a:rect l="l" t="t" r="r" b="b"/>
            <a:pathLst>
              <a:path w="414654" h="172719">
                <a:moveTo>
                  <a:pt x="124260" y="8284"/>
                </a:moveTo>
                <a:lnTo>
                  <a:pt x="117633" y="8284"/>
                </a:lnTo>
                <a:lnTo>
                  <a:pt x="112661" y="11600"/>
                </a:lnTo>
                <a:lnTo>
                  <a:pt x="107693" y="16567"/>
                </a:lnTo>
                <a:lnTo>
                  <a:pt x="102721" y="23195"/>
                </a:lnTo>
                <a:lnTo>
                  <a:pt x="99410" y="29822"/>
                </a:lnTo>
                <a:lnTo>
                  <a:pt x="94438" y="34794"/>
                </a:lnTo>
                <a:lnTo>
                  <a:pt x="50349" y="61614"/>
                </a:lnTo>
                <a:lnTo>
                  <a:pt x="12423" y="106038"/>
                </a:lnTo>
                <a:lnTo>
                  <a:pt x="4455" y="121362"/>
                </a:lnTo>
                <a:lnTo>
                  <a:pt x="4347" y="121569"/>
                </a:lnTo>
                <a:lnTo>
                  <a:pt x="0" y="135860"/>
                </a:lnTo>
                <a:lnTo>
                  <a:pt x="2484" y="143005"/>
                </a:lnTo>
                <a:lnTo>
                  <a:pt x="7454" y="149529"/>
                </a:lnTo>
                <a:lnTo>
                  <a:pt x="42221" y="166020"/>
                </a:lnTo>
                <a:lnTo>
                  <a:pt x="83797" y="171664"/>
                </a:lnTo>
                <a:lnTo>
                  <a:pt x="107693" y="172311"/>
                </a:lnTo>
                <a:lnTo>
                  <a:pt x="118850" y="172026"/>
                </a:lnTo>
                <a:lnTo>
                  <a:pt x="180594" y="168998"/>
                </a:lnTo>
                <a:lnTo>
                  <a:pt x="262372" y="163638"/>
                </a:lnTo>
                <a:lnTo>
                  <a:pt x="300894" y="159289"/>
                </a:lnTo>
                <a:lnTo>
                  <a:pt x="344954" y="150021"/>
                </a:lnTo>
                <a:lnTo>
                  <a:pt x="370688" y="140701"/>
                </a:lnTo>
                <a:lnTo>
                  <a:pt x="376720" y="137724"/>
                </a:lnTo>
                <a:lnTo>
                  <a:pt x="412549" y="117633"/>
                </a:lnTo>
                <a:lnTo>
                  <a:pt x="412963" y="115977"/>
                </a:lnTo>
                <a:lnTo>
                  <a:pt x="250181" y="115977"/>
                </a:lnTo>
                <a:lnTo>
                  <a:pt x="81183" y="111009"/>
                </a:lnTo>
                <a:lnTo>
                  <a:pt x="74555" y="109350"/>
                </a:lnTo>
                <a:lnTo>
                  <a:pt x="66272" y="107694"/>
                </a:lnTo>
                <a:lnTo>
                  <a:pt x="53016" y="104382"/>
                </a:lnTo>
                <a:lnTo>
                  <a:pt x="48045" y="102722"/>
                </a:lnTo>
                <a:lnTo>
                  <a:pt x="44733" y="99410"/>
                </a:lnTo>
                <a:lnTo>
                  <a:pt x="44733" y="97754"/>
                </a:lnTo>
                <a:lnTo>
                  <a:pt x="49705" y="89471"/>
                </a:lnTo>
                <a:lnTo>
                  <a:pt x="56332" y="84499"/>
                </a:lnTo>
                <a:lnTo>
                  <a:pt x="62960" y="81183"/>
                </a:lnTo>
                <a:lnTo>
                  <a:pt x="76989" y="75359"/>
                </a:lnTo>
                <a:lnTo>
                  <a:pt x="89467" y="68136"/>
                </a:lnTo>
                <a:lnTo>
                  <a:pt x="100702" y="59982"/>
                </a:lnTo>
                <a:lnTo>
                  <a:pt x="111005" y="51361"/>
                </a:lnTo>
                <a:lnTo>
                  <a:pt x="155742" y="51361"/>
                </a:lnTo>
                <a:lnTo>
                  <a:pt x="157398" y="49705"/>
                </a:lnTo>
                <a:lnTo>
                  <a:pt x="162366" y="46393"/>
                </a:lnTo>
                <a:lnTo>
                  <a:pt x="165682" y="44734"/>
                </a:lnTo>
                <a:lnTo>
                  <a:pt x="210221" y="44734"/>
                </a:lnTo>
                <a:lnTo>
                  <a:pt x="221704" y="38626"/>
                </a:lnTo>
                <a:lnTo>
                  <a:pt x="233197" y="30238"/>
                </a:lnTo>
                <a:lnTo>
                  <a:pt x="238210" y="24855"/>
                </a:lnTo>
                <a:lnTo>
                  <a:pt x="147455" y="24855"/>
                </a:lnTo>
                <a:lnTo>
                  <a:pt x="144143" y="23195"/>
                </a:lnTo>
                <a:lnTo>
                  <a:pt x="137515" y="23195"/>
                </a:lnTo>
                <a:lnTo>
                  <a:pt x="132544" y="18227"/>
                </a:lnTo>
                <a:lnTo>
                  <a:pt x="124260" y="8284"/>
                </a:lnTo>
                <a:close/>
              </a:path>
              <a:path w="414654" h="172719">
                <a:moveTo>
                  <a:pt x="412549" y="102722"/>
                </a:moveTo>
                <a:lnTo>
                  <a:pt x="399813" y="104225"/>
                </a:lnTo>
                <a:lnTo>
                  <a:pt x="388938" y="106038"/>
                </a:lnTo>
                <a:lnTo>
                  <a:pt x="372786" y="109350"/>
                </a:lnTo>
                <a:lnTo>
                  <a:pt x="272832" y="115408"/>
                </a:lnTo>
                <a:lnTo>
                  <a:pt x="250181" y="115977"/>
                </a:lnTo>
                <a:lnTo>
                  <a:pt x="412963" y="115977"/>
                </a:lnTo>
                <a:lnTo>
                  <a:pt x="414204" y="111009"/>
                </a:lnTo>
                <a:lnTo>
                  <a:pt x="414204" y="106038"/>
                </a:lnTo>
                <a:lnTo>
                  <a:pt x="412549" y="102722"/>
                </a:lnTo>
                <a:close/>
              </a:path>
              <a:path w="414654" h="172719">
                <a:moveTo>
                  <a:pt x="155742" y="51361"/>
                </a:moveTo>
                <a:lnTo>
                  <a:pt x="111005" y="51361"/>
                </a:lnTo>
                <a:lnTo>
                  <a:pt x="114321" y="54677"/>
                </a:lnTo>
                <a:lnTo>
                  <a:pt x="119288" y="57989"/>
                </a:lnTo>
                <a:lnTo>
                  <a:pt x="124260" y="59645"/>
                </a:lnTo>
                <a:lnTo>
                  <a:pt x="127576" y="59645"/>
                </a:lnTo>
                <a:lnTo>
                  <a:pt x="129232" y="61304"/>
                </a:lnTo>
                <a:lnTo>
                  <a:pt x="139171" y="61304"/>
                </a:lnTo>
                <a:lnTo>
                  <a:pt x="152426" y="54677"/>
                </a:lnTo>
                <a:lnTo>
                  <a:pt x="155742" y="51361"/>
                </a:lnTo>
                <a:close/>
              </a:path>
              <a:path w="414654" h="172719">
                <a:moveTo>
                  <a:pt x="210221" y="44734"/>
                </a:moveTo>
                <a:lnTo>
                  <a:pt x="165682" y="44734"/>
                </a:lnTo>
                <a:lnTo>
                  <a:pt x="170653" y="48049"/>
                </a:lnTo>
                <a:lnTo>
                  <a:pt x="178937" y="49705"/>
                </a:lnTo>
                <a:lnTo>
                  <a:pt x="193848" y="49705"/>
                </a:lnTo>
                <a:lnTo>
                  <a:pt x="207103" y="46393"/>
                </a:lnTo>
                <a:lnTo>
                  <a:pt x="210221" y="44734"/>
                </a:lnTo>
                <a:close/>
              </a:path>
              <a:path w="414654" h="172719">
                <a:moveTo>
                  <a:pt x="183904" y="1656"/>
                </a:moveTo>
                <a:lnTo>
                  <a:pt x="168993" y="11600"/>
                </a:lnTo>
                <a:lnTo>
                  <a:pt x="167337" y="16567"/>
                </a:lnTo>
                <a:lnTo>
                  <a:pt x="160710" y="21539"/>
                </a:lnTo>
                <a:lnTo>
                  <a:pt x="155738" y="24855"/>
                </a:lnTo>
                <a:lnTo>
                  <a:pt x="238210" y="24855"/>
                </a:lnTo>
                <a:lnTo>
                  <a:pt x="241584" y="21230"/>
                </a:lnTo>
                <a:lnTo>
                  <a:pt x="244142" y="16567"/>
                </a:lnTo>
                <a:lnTo>
                  <a:pt x="195505" y="16567"/>
                </a:lnTo>
                <a:lnTo>
                  <a:pt x="192192" y="14911"/>
                </a:lnTo>
                <a:lnTo>
                  <a:pt x="190533" y="13254"/>
                </a:lnTo>
                <a:lnTo>
                  <a:pt x="190533" y="9944"/>
                </a:lnTo>
                <a:lnTo>
                  <a:pt x="188876" y="6628"/>
                </a:lnTo>
                <a:lnTo>
                  <a:pt x="183904" y="1656"/>
                </a:lnTo>
                <a:close/>
              </a:path>
              <a:path w="414654" h="172719">
                <a:moveTo>
                  <a:pt x="243554" y="0"/>
                </a:moveTo>
                <a:lnTo>
                  <a:pt x="235270" y="0"/>
                </a:lnTo>
                <a:lnTo>
                  <a:pt x="226830" y="7482"/>
                </a:lnTo>
                <a:lnTo>
                  <a:pt x="218701" y="12633"/>
                </a:lnTo>
                <a:lnTo>
                  <a:pt x="210572" y="15609"/>
                </a:lnTo>
                <a:lnTo>
                  <a:pt x="202131" y="16567"/>
                </a:lnTo>
                <a:lnTo>
                  <a:pt x="244142" y="16567"/>
                </a:lnTo>
                <a:lnTo>
                  <a:pt x="246866" y="11600"/>
                </a:lnTo>
                <a:lnTo>
                  <a:pt x="246866" y="4972"/>
                </a:lnTo>
                <a:lnTo>
                  <a:pt x="245210" y="3315"/>
                </a:lnTo>
                <a:lnTo>
                  <a:pt x="243554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7" name="object 37"/>
          <p:cNvGrpSpPr/>
          <p:nvPr/>
        </p:nvGrpSpPr>
        <p:grpSpPr>
          <a:xfrm>
            <a:off x="4106005" y="676573"/>
            <a:ext cx="369570" cy="407670"/>
            <a:chOff x="4106005" y="676573"/>
            <a:chExt cx="369570" cy="407670"/>
          </a:xfrm>
        </p:grpSpPr>
        <p:sp>
          <p:nvSpPr>
            <p:cNvPr id="38" name="object 38"/>
            <p:cNvSpPr/>
            <p:nvPr/>
          </p:nvSpPr>
          <p:spPr>
            <a:xfrm>
              <a:off x="4258433" y="678233"/>
              <a:ext cx="217170" cy="406400"/>
            </a:xfrm>
            <a:custGeom>
              <a:avLst/>
              <a:gdLst/>
              <a:ahLst/>
              <a:cxnLst/>
              <a:rect l="l" t="t" r="r" b="b"/>
              <a:pathLst>
                <a:path w="217170" h="406400">
                  <a:moveTo>
                    <a:pt x="144143" y="337992"/>
                  </a:moveTo>
                  <a:lnTo>
                    <a:pt x="139175" y="337992"/>
                  </a:lnTo>
                  <a:lnTo>
                    <a:pt x="124264" y="351243"/>
                  </a:lnTo>
                  <a:lnTo>
                    <a:pt x="118619" y="358157"/>
                  </a:lnTo>
                  <a:lnTo>
                    <a:pt x="113907" y="364293"/>
                  </a:lnTo>
                  <a:lnTo>
                    <a:pt x="109817" y="370118"/>
                  </a:lnTo>
                  <a:lnTo>
                    <a:pt x="106037" y="376099"/>
                  </a:lnTo>
                  <a:lnTo>
                    <a:pt x="112923" y="384150"/>
                  </a:lnTo>
                  <a:lnTo>
                    <a:pt x="118877" y="390803"/>
                  </a:lnTo>
                  <a:lnTo>
                    <a:pt x="124210" y="395902"/>
                  </a:lnTo>
                  <a:lnTo>
                    <a:pt x="129232" y="399293"/>
                  </a:lnTo>
                  <a:lnTo>
                    <a:pt x="134203" y="404265"/>
                  </a:lnTo>
                  <a:lnTo>
                    <a:pt x="139175" y="405921"/>
                  </a:lnTo>
                  <a:lnTo>
                    <a:pt x="149115" y="405921"/>
                  </a:lnTo>
                  <a:lnTo>
                    <a:pt x="157268" y="397741"/>
                  </a:lnTo>
                  <a:lnTo>
                    <a:pt x="164233" y="390595"/>
                  </a:lnTo>
                  <a:lnTo>
                    <a:pt x="171508" y="382829"/>
                  </a:lnTo>
                  <a:lnTo>
                    <a:pt x="178937" y="374442"/>
                  </a:lnTo>
                  <a:lnTo>
                    <a:pt x="178937" y="366158"/>
                  </a:lnTo>
                  <a:lnTo>
                    <a:pt x="162783" y="352695"/>
                  </a:lnTo>
                  <a:lnTo>
                    <a:pt x="153774" y="345421"/>
                  </a:lnTo>
                  <a:lnTo>
                    <a:pt x="144143" y="337992"/>
                  </a:lnTo>
                  <a:close/>
                </a:path>
                <a:path w="217170" h="406400">
                  <a:moveTo>
                    <a:pt x="210419" y="316453"/>
                  </a:moveTo>
                  <a:lnTo>
                    <a:pt x="142487" y="316453"/>
                  </a:lnTo>
                  <a:lnTo>
                    <a:pt x="142565" y="319844"/>
                  </a:lnTo>
                  <a:lnTo>
                    <a:pt x="159054" y="336332"/>
                  </a:lnTo>
                  <a:lnTo>
                    <a:pt x="165682" y="341304"/>
                  </a:lnTo>
                  <a:lnTo>
                    <a:pt x="167341" y="341304"/>
                  </a:lnTo>
                  <a:lnTo>
                    <a:pt x="173969" y="344620"/>
                  </a:lnTo>
                  <a:lnTo>
                    <a:pt x="175625" y="346275"/>
                  </a:lnTo>
                  <a:lnTo>
                    <a:pt x="182252" y="346275"/>
                  </a:lnTo>
                  <a:lnTo>
                    <a:pt x="185564" y="342960"/>
                  </a:lnTo>
                  <a:lnTo>
                    <a:pt x="210419" y="316453"/>
                  </a:lnTo>
                  <a:close/>
                </a:path>
                <a:path w="217170" h="406400">
                  <a:moveTo>
                    <a:pt x="115977" y="266748"/>
                  </a:moveTo>
                  <a:lnTo>
                    <a:pt x="109353" y="266748"/>
                  </a:lnTo>
                  <a:lnTo>
                    <a:pt x="76215" y="304854"/>
                  </a:lnTo>
                  <a:lnTo>
                    <a:pt x="76215" y="311482"/>
                  </a:lnTo>
                  <a:lnTo>
                    <a:pt x="82117" y="318342"/>
                  </a:lnTo>
                  <a:lnTo>
                    <a:pt x="112665" y="341304"/>
                  </a:lnTo>
                  <a:lnTo>
                    <a:pt x="120948" y="341304"/>
                  </a:lnTo>
                  <a:lnTo>
                    <a:pt x="122604" y="339648"/>
                  </a:lnTo>
                  <a:lnTo>
                    <a:pt x="129440" y="331597"/>
                  </a:lnTo>
                  <a:lnTo>
                    <a:pt x="135033" y="324943"/>
                  </a:lnTo>
                  <a:lnTo>
                    <a:pt x="139381" y="319844"/>
                  </a:lnTo>
                  <a:lnTo>
                    <a:pt x="142487" y="316453"/>
                  </a:lnTo>
                  <a:lnTo>
                    <a:pt x="210419" y="316453"/>
                  </a:lnTo>
                  <a:lnTo>
                    <a:pt x="215388" y="311482"/>
                  </a:lnTo>
                  <a:lnTo>
                    <a:pt x="217046" y="306510"/>
                  </a:lnTo>
                  <a:lnTo>
                    <a:pt x="215388" y="301542"/>
                  </a:lnTo>
                  <a:lnTo>
                    <a:pt x="208285" y="296571"/>
                  </a:lnTo>
                  <a:lnTo>
                    <a:pt x="149115" y="296571"/>
                  </a:lnTo>
                  <a:lnTo>
                    <a:pt x="145803" y="294915"/>
                  </a:lnTo>
                  <a:lnTo>
                    <a:pt x="135859" y="284971"/>
                  </a:lnTo>
                  <a:lnTo>
                    <a:pt x="130889" y="280960"/>
                  </a:lnTo>
                  <a:lnTo>
                    <a:pt x="125918" y="276482"/>
                  </a:lnTo>
                  <a:lnTo>
                    <a:pt x="120972" y="271716"/>
                  </a:lnTo>
                  <a:lnTo>
                    <a:pt x="115977" y="266748"/>
                  </a:lnTo>
                  <a:close/>
                </a:path>
                <a:path w="217170" h="406400">
                  <a:moveTo>
                    <a:pt x="178937" y="271716"/>
                  </a:moveTo>
                  <a:lnTo>
                    <a:pt x="172309" y="271716"/>
                  </a:lnTo>
                  <a:lnTo>
                    <a:pt x="149115" y="296571"/>
                  </a:lnTo>
                  <a:lnTo>
                    <a:pt x="208285" y="296571"/>
                  </a:lnTo>
                  <a:lnTo>
                    <a:pt x="205731" y="294784"/>
                  </a:lnTo>
                  <a:lnTo>
                    <a:pt x="196541" y="287250"/>
                  </a:lnTo>
                  <a:lnTo>
                    <a:pt x="178937" y="271716"/>
                  </a:lnTo>
                  <a:close/>
                </a:path>
                <a:path w="217170" h="406400">
                  <a:moveTo>
                    <a:pt x="9942" y="240238"/>
                  </a:moveTo>
                  <a:lnTo>
                    <a:pt x="1658" y="240238"/>
                  </a:lnTo>
                  <a:lnTo>
                    <a:pt x="0" y="243551"/>
                  </a:lnTo>
                  <a:lnTo>
                    <a:pt x="0" y="248522"/>
                  </a:lnTo>
                  <a:lnTo>
                    <a:pt x="1658" y="253493"/>
                  </a:lnTo>
                  <a:lnTo>
                    <a:pt x="4970" y="258465"/>
                  </a:lnTo>
                  <a:lnTo>
                    <a:pt x="9942" y="261777"/>
                  </a:lnTo>
                  <a:lnTo>
                    <a:pt x="16777" y="268041"/>
                  </a:lnTo>
                  <a:lnTo>
                    <a:pt x="24854" y="272132"/>
                  </a:lnTo>
                  <a:lnTo>
                    <a:pt x="34174" y="274359"/>
                  </a:lnTo>
                  <a:lnTo>
                    <a:pt x="44737" y="275032"/>
                  </a:lnTo>
                  <a:lnTo>
                    <a:pt x="59648" y="275032"/>
                  </a:lnTo>
                  <a:lnTo>
                    <a:pt x="67931" y="273376"/>
                  </a:lnTo>
                  <a:lnTo>
                    <a:pt x="86569" y="265609"/>
                  </a:lnTo>
                  <a:lnTo>
                    <a:pt x="102723" y="252251"/>
                  </a:lnTo>
                  <a:lnTo>
                    <a:pt x="106607" y="246866"/>
                  </a:lnTo>
                  <a:lnTo>
                    <a:pt x="38108" y="246866"/>
                  </a:lnTo>
                  <a:lnTo>
                    <a:pt x="38108" y="243551"/>
                  </a:lnTo>
                  <a:lnTo>
                    <a:pt x="39676" y="243551"/>
                  </a:lnTo>
                  <a:lnTo>
                    <a:pt x="40460" y="241894"/>
                  </a:lnTo>
                  <a:lnTo>
                    <a:pt x="13254" y="241894"/>
                  </a:lnTo>
                  <a:lnTo>
                    <a:pt x="9942" y="240238"/>
                  </a:lnTo>
                  <a:close/>
                </a:path>
                <a:path w="217170" h="406400">
                  <a:moveTo>
                    <a:pt x="137515" y="0"/>
                  </a:moveTo>
                  <a:lnTo>
                    <a:pt x="130892" y="0"/>
                  </a:lnTo>
                  <a:lnTo>
                    <a:pt x="127576" y="1656"/>
                  </a:lnTo>
                  <a:lnTo>
                    <a:pt x="111009" y="38105"/>
                  </a:lnTo>
                  <a:lnTo>
                    <a:pt x="104717" y="77946"/>
                  </a:lnTo>
                  <a:lnTo>
                    <a:pt x="104381" y="183904"/>
                  </a:lnTo>
                  <a:lnTo>
                    <a:pt x="103769" y="195813"/>
                  </a:lnTo>
                  <a:lnTo>
                    <a:pt x="87994" y="233301"/>
                  </a:lnTo>
                  <a:lnTo>
                    <a:pt x="39676" y="243551"/>
                  </a:lnTo>
                  <a:lnTo>
                    <a:pt x="38108" y="246866"/>
                  </a:lnTo>
                  <a:lnTo>
                    <a:pt x="106607" y="246866"/>
                  </a:lnTo>
                  <a:lnTo>
                    <a:pt x="116392" y="233301"/>
                  </a:lnTo>
                  <a:lnTo>
                    <a:pt x="125706" y="212863"/>
                  </a:lnTo>
                  <a:lnTo>
                    <a:pt x="122604" y="208760"/>
                  </a:lnTo>
                  <a:lnTo>
                    <a:pt x="180129" y="208760"/>
                  </a:lnTo>
                  <a:lnTo>
                    <a:pt x="197164" y="170649"/>
                  </a:lnTo>
                  <a:lnTo>
                    <a:pt x="198512" y="164023"/>
                  </a:lnTo>
                  <a:lnTo>
                    <a:pt x="162370" y="164023"/>
                  </a:lnTo>
                  <a:lnTo>
                    <a:pt x="157398" y="162366"/>
                  </a:lnTo>
                  <a:lnTo>
                    <a:pt x="137515" y="117632"/>
                  </a:lnTo>
                  <a:lnTo>
                    <a:pt x="137615" y="47450"/>
                  </a:lnTo>
                  <a:lnTo>
                    <a:pt x="137717" y="43077"/>
                  </a:lnTo>
                  <a:lnTo>
                    <a:pt x="137833" y="38105"/>
                  </a:lnTo>
                  <a:lnTo>
                    <a:pt x="137930" y="33964"/>
                  </a:lnTo>
                  <a:lnTo>
                    <a:pt x="138914" y="19673"/>
                  </a:lnTo>
                  <a:lnTo>
                    <a:pt x="140831" y="6626"/>
                  </a:lnTo>
                  <a:lnTo>
                    <a:pt x="140831" y="1656"/>
                  </a:lnTo>
                  <a:lnTo>
                    <a:pt x="137515" y="0"/>
                  </a:lnTo>
                  <a:close/>
                </a:path>
                <a:path w="217170" h="406400">
                  <a:moveTo>
                    <a:pt x="51363" y="43077"/>
                  </a:moveTo>
                  <a:lnTo>
                    <a:pt x="46393" y="43077"/>
                  </a:lnTo>
                  <a:lnTo>
                    <a:pt x="41421" y="48045"/>
                  </a:lnTo>
                  <a:lnTo>
                    <a:pt x="41421" y="49705"/>
                  </a:lnTo>
                  <a:lnTo>
                    <a:pt x="35545" y="64926"/>
                  </a:lnTo>
                  <a:lnTo>
                    <a:pt x="30445" y="78284"/>
                  </a:lnTo>
                  <a:lnTo>
                    <a:pt x="26277" y="89777"/>
                  </a:lnTo>
                  <a:lnTo>
                    <a:pt x="23197" y="99406"/>
                  </a:lnTo>
                  <a:lnTo>
                    <a:pt x="22497" y="108752"/>
                  </a:lnTo>
                  <a:lnTo>
                    <a:pt x="22575" y="119496"/>
                  </a:lnTo>
                  <a:lnTo>
                    <a:pt x="22890" y="129462"/>
                  </a:lnTo>
                  <a:lnTo>
                    <a:pt x="22964" y="131793"/>
                  </a:lnTo>
                  <a:lnTo>
                    <a:pt x="23032" y="135859"/>
                  </a:lnTo>
                  <a:lnTo>
                    <a:pt x="23104" y="140206"/>
                  </a:lnTo>
                  <a:lnTo>
                    <a:pt x="23197" y="145799"/>
                  </a:lnTo>
                  <a:lnTo>
                    <a:pt x="24107" y="159054"/>
                  </a:lnTo>
                  <a:lnTo>
                    <a:pt x="24155" y="159753"/>
                  </a:lnTo>
                  <a:lnTo>
                    <a:pt x="24604" y="170649"/>
                  </a:lnTo>
                  <a:lnTo>
                    <a:pt x="24646" y="171687"/>
                  </a:lnTo>
                  <a:lnTo>
                    <a:pt x="24817" y="180901"/>
                  </a:lnTo>
                  <a:lnTo>
                    <a:pt x="24789" y="200472"/>
                  </a:lnTo>
                  <a:lnTo>
                    <a:pt x="24675" y="206272"/>
                  </a:lnTo>
                  <a:lnTo>
                    <a:pt x="24589" y="208760"/>
                  </a:lnTo>
                  <a:lnTo>
                    <a:pt x="24211" y="215592"/>
                  </a:lnTo>
                  <a:lnTo>
                    <a:pt x="24155" y="216602"/>
                  </a:lnTo>
                  <a:lnTo>
                    <a:pt x="23197" y="225327"/>
                  </a:lnTo>
                  <a:lnTo>
                    <a:pt x="21599" y="233301"/>
                  </a:lnTo>
                  <a:lnTo>
                    <a:pt x="21537" y="233610"/>
                  </a:lnTo>
                  <a:lnTo>
                    <a:pt x="18227" y="238582"/>
                  </a:lnTo>
                  <a:lnTo>
                    <a:pt x="18227" y="241894"/>
                  </a:lnTo>
                  <a:lnTo>
                    <a:pt x="40460" y="241894"/>
                  </a:lnTo>
                  <a:lnTo>
                    <a:pt x="43985" y="234439"/>
                  </a:lnTo>
                  <a:lnTo>
                    <a:pt x="49085" y="219528"/>
                  </a:lnTo>
                  <a:lnTo>
                    <a:pt x="53252" y="202131"/>
                  </a:lnTo>
                  <a:lnTo>
                    <a:pt x="56332" y="182250"/>
                  </a:lnTo>
                  <a:lnTo>
                    <a:pt x="55464" y="164023"/>
                  </a:lnTo>
                  <a:lnTo>
                    <a:pt x="55374" y="162134"/>
                  </a:lnTo>
                  <a:lnTo>
                    <a:pt x="55152" y="154082"/>
                  </a:lnTo>
                  <a:lnTo>
                    <a:pt x="54676" y="117632"/>
                  </a:lnTo>
                  <a:lnTo>
                    <a:pt x="54060" y="99406"/>
                  </a:lnTo>
                  <a:lnTo>
                    <a:pt x="54118" y="89777"/>
                  </a:lnTo>
                  <a:lnTo>
                    <a:pt x="54262" y="79940"/>
                  </a:lnTo>
                  <a:lnTo>
                    <a:pt x="55093" y="64926"/>
                  </a:lnTo>
                  <a:lnTo>
                    <a:pt x="55141" y="64045"/>
                  </a:lnTo>
                  <a:lnTo>
                    <a:pt x="56332" y="49705"/>
                  </a:lnTo>
                  <a:lnTo>
                    <a:pt x="54676" y="44733"/>
                  </a:lnTo>
                  <a:lnTo>
                    <a:pt x="51363" y="43077"/>
                  </a:lnTo>
                  <a:close/>
                </a:path>
                <a:path w="217170" h="406400">
                  <a:moveTo>
                    <a:pt x="180129" y="208760"/>
                  </a:moveTo>
                  <a:lnTo>
                    <a:pt x="127576" y="208760"/>
                  </a:lnTo>
                  <a:lnTo>
                    <a:pt x="125706" y="212863"/>
                  </a:lnTo>
                  <a:lnTo>
                    <a:pt x="154086" y="226983"/>
                  </a:lnTo>
                  <a:lnTo>
                    <a:pt x="160714" y="226983"/>
                  </a:lnTo>
                  <a:lnTo>
                    <a:pt x="167858" y="221675"/>
                  </a:lnTo>
                  <a:lnTo>
                    <a:pt x="174381" y="215592"/>
                  </a:lnTo>
                  <a:lnTo>
                    <a:pt x="180129" y="208760"/>
                  </a:lnTo>
                  <a:close/>
                </a:path>
                <a:path w="217170" h="406400">
                  <a:moveTo>
                    <a:pt x="200475" y="135859"/>
                  </a:moveTo>
                  <a:lnTo>
                    <a:pt x="188880" y="135859"/>
                  </a:lnTo>
                  <a:lnTo>
                    <a:pt x="182252" y="149111"/>
                  </a:lnTo>
                  <a:lnTo>
                    <a:pt x="180593" y="154082"/>
                  </a:lnTo>
                  <a:lnTo>
                    <a:pt x="178937" y="154082"/>
                  </a:lnTo>
                  <a:lnTo>
                    <a:pt x="175625" y="159054"/>
                  </a:lnTo>
                  <a:lnTo>
                    <a:pt x="174085" y="162134"/>
                  </a:lnTo>
                  <a:lnTo>
                    <a:pt x="173969" y="162366"/>
                  </a:lnTo>
                  <a:lnTo>
                    <a:pt x="168997" y="162366"/>
                  </a:lnTo>
                  <a:lnTo>
                    <a:pt x="162370" y="164023"/>
                  </a:lnTo>
                  <a:lnTo>
                    <a:pt x="198512" y="164023"/>
                  </a:lnTo>
                  <a:lnTo>
                    <a:pt x="199311" y="160088"/>
                  </a:lnTo>
                  <a:lnTo>
                    <a:pt x="200683" y="150769"/>
                  </a:lnTo>
                  <a:lnTo>
                    <a:pt x="200953" y="145799"/>
                  </a:lnTo>
                  <a:lnTo>
                    <a:pt x="201032" y="144349"/>
                  </a:lnTo>
                  <a:lnTo>
                    <a:pt x="201122" y="142693"/>
                  </a:lnTo>
                  <a:lnTo>
                    <a:pt x="200475" y="13585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42455" y="721310"/>
              <a:ext cx="74559" cy="72900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4106005" y="676573"/>
              <a:ext cx="96520" cy="275590"/>
            </a:xfrm>
            <a:custGeom>
              <a:avLst/>
              <a:gdLst/>
              <a:ahLst/>
              <a:cxnLst/>
              <a:rect l="l" t="t" r="r" b="b"/>
              <a:pathLst>
                <a:path w="96520" h="275590">
                  <a:moveTo>
                    <a:pt x="28166" y="0"/>
                  </a:moveTo>
                  <a:lnTo>
                    <a:pt x="21539" y="0"/>
                  </a:lnTo>
                  <a:lnTo>
                    <a:pt x="19883" y="1659"/>
                  </a:lnTo>
                  <a:lnTo>
                    <a:pt x="18329" y="5101"/>
                  </a:lnTo>
                  <a:lnTo>
                    <a:pt x="16155" y="10562"/>
                  </a:lnTo>
                  <a:lnTo>
                    <a:pt x="13359" y="18199"/>
                  </a:lnTo>
                  <a:lnTo>
                    <a:pt x="9942" y="28166"/>
                  </a:lnTo>
                  <a:lnTo>
                    <a:pt x="6810" y="35338"/>
                  </a:lnTo>
                  <a:lnTo>
                    <a:pt x="4765" y="42043"/>
                  </a:lnTo>
                  <a:lnTo>
                    <a:pt x="3652" y="48437"/>
                  </a:lnTo>
                  <a:lnTo>
                    <a:pt x="3315" y="54676"/>
                  </a:lnTo>
                  <a:lnTo>
                    <a:pt x="0" y="134204"/>
                  </a:lnTo>
                  <a:lnTo>
                    <a:pt x="85" y="177281"/>
                  </a:lnTo>
                  <a:lnTo>
                    <a:pt x="1196" y="198821"/>
                  </a:lnTo>
                  <a:lnTo>
                    <a:pt x="1268" y="200219"/>
                  </a:lnTo>
                  <a:lnTo>
                    <a:pt x="6628" y="243554"/>
                  </a:lnTo>
                  <a:lnTo>
                    <a:pt x="34794" y="275036"/>
                  </a:lnTo>
                  <a:lnTo>
                    <a:pt x="53021" y="275036"/>
                  </a:lnTo>
                  <a:lnTo>
                    <a:pt x="81183" y="243554"/>
                  </a:lnTo>
                  <a:lnTo>
                    <a:pt x="92460" y="212076"/>
                  </a:lnTo>
                  <a:lnTo>
                    <a:pt x="54677" y="212076"/>
                  </a:lnTo>
                  <a:lnTo>
                    <a:pt x="53021" y="210419"/>
                  </a:lnTo>
                  <a:lnTo>
                    <a:pt x="30650" y="178032"/>
                  </a:lnTo>
                  <a:lnTo>
                    <a:pt x="27570" y="116316"/>
                  </a:lnTo>
                  <a:lnTo>
                    <a:pt x="28373" y="77666"/>
                  </a:lnTo>
                  <a:lnTo>
                    <a:pt x="30729" y="39947"/>
                  </a:lnTo>
                  <a:lnTo>
                    <a:pt x="34794" y="3315"/>
                  </a:lnTo>
                  <a:lnTo>
                    <a:pt x="28166" y="0"/>
                  </a:lnTo>
                  <a:close/>
                </a:path>
                <a:path w="96520" h="275590">
                  <a:moveTo>
                    <a:pt x="86155" y="177281"/>
                  </a:moveTo>
                  <a:lnTo>
                    <a:pt x="79527" y="183909"/>
                  </a:lnTo>
                  <a:lnTo>
                    <a:pt x="77871" y="192192"/>
                  </a:lnTo>
                  <a:lnTo>
                    <a:pt x="74559" y="198821"/>
                  </a:lnTo>
                  <a:lnTo>
                    <a:pt x="67932" y="207103"/>
                  </a:lnTo>
                  <a:lnTo>
                    <a:pt x="62960" y="212076"/>
                  </a:lnTo>
                  <a:lnTo>
                    <a:pt x="92460" y="212076"/>
                  </a:lnTo>
                  <a:lnTo>
                    <a:pt x="95063" y="200219"/>
                  </a:lnTo>
                  <a:lnTo>
                    <a:pt x="95166" y="199751"/>
                  </a:lnTo>
                  <a:lnTo>
                    <a:pt x="96098" y="188880"/>
                  </a:lnTo>
                  <a:lnTo>
                    <a:pt x="94438" y="182253"/>
                  </a:lnTo>
                  <a:lnTo>
                    <a:pt x="91126" y="178937"/>
                  </a:lnTo>
                  <a:lnTo>
                    <a:pt x="86155" y="17728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1" name="object 4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315554" y="6635905"/>
            <a:ext cx="1188165" cy="579589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53532" y="1634159"/>
            <a:ext cx="5145581" cy="40738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92411" y="1734850"/>
            <a:ext cx="211338" cy="198450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370973" y="2287450"/>
            <a:ext cx="10628630" cy="843915"/>
            <a:chOff x="1370973" y="2287450"/>
            <a:chExt cx="10628630" cy="84391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51186" y="2377655"/>
              <a:ext cx="1847927" cy="32087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866397" y="2448533"/>
              <a:ext cx="256540" cy="252729"/>
            </a:xfrm>
            <a:custGeom>
              <a:avLst/>
              <a:gdLst/>
              <a:ahLst/>
              <a:cxnLst/>
              <a:rect l="l" t="t" r="r" b="b"/>
              <a:pathLst>
                <a:path w="256540" h="252730">
                  <a:moveTo>
                    <a:pt x="99806" y="148213"/>
                  </a:moveTo>
                  <a:lnTo>
                    <a:pt x="36382" y="148213"/>
                  </a:lnTo>
                  <a:lnTo>
                    <a:pt x="43006" y="148354"/>
                  </a:lnTo>
                  <a:lnTo>
                    <a:pt x="49390" y="148737"/>
                  </a:lnTo>
                  <a:lnTo>
                    <a:pt x="55411" y="149482"/>
                  </a:lnTo>
                  <a:lnTo>
                    <a:pt x="99806" y="148213"/>
                  </a:lnTo>
                  <a:close/>
                </a:path>
                <a:path w="256540" h="252730">
                  <a:moveTo>
                    <a:pt x="91494" y="41236"/>
                  </a:moveTo>
                  <a:lnTo>
                    <a:pt x="87627" y="41236"/>
                  </a:lnTo>
                  <a:lnTo>
                    <a:pt x="85050" y="42525"/>
                  </a:lnTo>
                  <a:lnTo>
                    <a:pt x="81183" y="46389"/>
                  </a:lnTo>
                  <a:lnTo>
                    <a:pt x="74941" y="54585"/>
                  </a:lnTo>
                  <a:lnTo>
                    <a:pt x="67975" y="61693"/>
                  </a:lnTo>
                  <a:lnTo>
                    <a:pt x="60525" y="67594"/>
                  </a:lnTo>
                  <a:lnTo>
                    <a:pt x="52833" y="72165"/>
                  </a:lnTo>
                  <a:lnTo>
                    <a:pt x="39303" y="78687"/>
                  </a:lnTo>
                  <a:lnTo>
                    <a:pt x="27705" y="86660"/>
                  </a:lnTo>
                  <a:lnTo>
                    <a:pt x="18039" y="96084"/>
                  </a:lnTo>
                  <a:lnTo>
                    <a:pt x="10307" y="106959"/>
                  </a:lnTo>
                  <a:lnTo>
                    <a:pt x="7729" y="110821"/>
                  </a:lnTo>
                  <a:lnTo>
                    <a:pt x="6440" y="114688"/>
                  </a:lnTo>
                  <a:lnTo>
                    <a:pt x="3865" y="118554"/>
                  </a:lnTo>
                  <a:lnTo>
                    <a:pt x="1289" y="123709"/>
                  </a:lnTo>
                  <a:lnTo>
                    <a:pt x="0" y="127576"/>
                  </a:lnTo>
                  <a:lnTo>
                    <a:pt x="0" y="131442"/>
                  </a:lnTo>
                  <a:lnTo>
                    <a:pt x="1289" y="135309"/>
                  </a:lnTo>
                  <a:lnTo>
                    <a:pt x="3865" y="137886"/>
                  </a:lnTo>
                  <a:lnTo>
                    <a:pt x="7729" y="140460"/>
                  </a:lnTo>
                  <a:lnTo>
                    <a:pt x="12884" y="144326"/>
                  </a:lnTo>
                  <a:lnTo>
                    <a:pt x="20617" y="145615"/>
                  </a:lnTo>
                  <a:lnTo>
                    <a:pt x="29709" y="148213"/>
                  </a:lnTo>
                  <a:lnTo>
                    <a:pt x="100058" y="148213"/>
                  </a:lnTo>
                  <a:lnTo>
                    <a:pt x="158504" y="145615"/>
                  </a:lnTo>
                  <a:lnTo>
                    <a:pt x="198732" y="141447"/>
                  </a:lnTo>
                  <a:lnTo>
                    <a:pt x="239526" y="128683"/>
                  </a:lnTo>
                  <a:lnTo>
                    <a:pt x="253861" y="118554"/>
                  </a:lnTo>
                  <a:lnTo>
                    <a:pt x="83761" y="118554"/>
                  </a:lnTo>
                  <a:lnTo>
                    <a:pt x="69022" y="118312"/>
                  </a:lnTo>
                  <a:lnTo>
                    <a:pt x="27061" y="112110"/>
                  </a:lnTo>
                  <a:lnTo>
                    <a:pt x="21906" y="106959"/>
                  </a:lnTo>
                  <a:lnTo>
                    <a:pt x="25752" y="101401"/>
                  </a:lnTo>
                  <a:lnTo>
                    <a:pt x="31410" y="96326"/>
                  </a:lnTo>
                  <a:lnTo>
                    <a:pt x="38759" y="91735"/>
                  </a:lnTo>
                  <a:lnTo>
                    <a:pt x="56598" y="83559"/>
                  </a:lnTo>
                  <a:lnTo>
                    <a:pt x="63947" y="79251"/>
                  </a:lnTo>
                  <a:lnTo>
                    <a:pt x="69605" y="74943"/>
                  </a:lnTo>
                  <a:lnTo>
                    <a:pt x="73450" y="70876"/>
                  </a:lnTo>
                  <a:lnTo>
                    <a:pt x="76028" y="65721"/>
                  </a:lnTo>
                  <a:lnTo>
                    <a:pt x="78605" y="61854"/>
                  </a:lnTo>
                  <a:lnTo>
                    <a:pt x="81183" y="59277"/>
                  </a:lnTo>
                  <a:lnTo>
                    <a:pt x="109275" y="59277"/>
                  </a:lnTo>
                  <a:lnTo>
                    <a:pt x="113399" y="54122"/>
                  </a:lnTo>
                  <a:lnTo>
                    <a:pt x="114688" y="52833"/>
                  </a:lnTo>
                  <a:lnTo>
                    <a:pt x="118555" y="47678"/>
                  </a:lnTo>
                  <a:lnTo>
                    <a:pt x="103089" y="47678"/>
                  </a:lnTo>
                  <a:lnTo>
                    <a:pt x="101800" y="46389"/>
                  </a:lnTo>
                  <a:lnTo>
                    <a:pt x="97938" y="45104"/>
                  </a:lnTo>
                  <a:lnTo>
                    <a:pt x="95360" y="43814"/>
                  </a:lnTo>
                  <a:lnTo>
                    <a:pt x="94071" y="42525"/>
                  </a:lnTo>
                  <a:lnTo>
                    <a:pt x="92782" y="42525"/>
                  </a:lnTo>
                  <a:lnTo>
                    <a:pt x="91494" y="41236"/>
                  </a:lnTo>
                  <a:close/>
                </a:path>
                <a:path w="256540" h="252730">
                  <a:moveTo>
                    <a:pt x="255150" y="114688"/>
                  </a:moveTo>
                  <a:lnTo>
                    <a:pt x="253861" y="114688"/>
                  </a:lnTo>
                  <a:lnTo>
                    <a:pt x="202316" y="117265"/>
                  </a:lnTo>
                  <a:lnTo>
                    <a:pt x="150771" y="118554"/>
                  </a:lnTo>
                  <a:lnTo>
                    <a:pt x="253861" y="118554"/>
                  </a:lnTo>
                  <a:lnTo>
                    <a:pt x="255150" y="115977"/>
                  </a:lnTo>
                  <a:lnTo>
                    <a:pt x="256438" y="115977"/>
                  </a:lnTo>
                  <a:lnTo>
                    <a:pt x="255150" y="114688"/>
                  </a:lnTo>
                  <a:close/>
                </a:path>
                <a:path w="256540" h="252730">
                  <a:moveTo>
                    <a:pt x="109275" y="59277"/>
                  </a:moveTo>
                  <a:lnTo>
                    <a:pt x="83761" y="59277"/>
                  </a:lnTo>
                  <a:lnTo>
                    <a:pt x="86338" y="60566"/>
                  </a:lnTo>
                  <a:lnTo>
                    <a:pt x="87627" y="61854"/>
                  </a:lnTo>
                  <a:lnTo>
                    <a:pt x="90205" y="63143"/>
                  </a:lnTo>
                  <a:lnTo>
                    <a:pt x="103089" y="63143"/>
                  </a:lnTo>
                  <a:lnTo>
                    <a:pt x="108244" y="60566"/>
                  </a:lnTo>
                  <a:lnTo>
                    <a:pt x="109275" y="59277"/>
                  </a:lnTo>
                  <a:close/>
                </a:path>
                <a:path w="256540" h="252730">
                  <a:moveTo>
                    <a:pt x="123710" y="33505"/>
                  </a:moveTo>
                  <a:lnTo>
                    <a:pt x="121132" y="33505"/>
                  </a:lnTo>
                  <a:lnTo>
                    <a:pt x="115977" y="39949"/>
                  </a:lnTo>
                  <a:lnTo>
                    <a:pt x="112111" y="43814"/>
                  </a:lnTo>
                  <a:lnTo>
                    <a:pt x="108244" y="46389"/>
                  </a:lnTo>
                  <a:lnTo>
                    <a:pt x="106955" y="47678"/>
                  </a:lnTo>
                  <a:lnTo>
                    <a:pt x="118555" y="47678"/>
                  </a:lnTo>
                  <a:lnTo>
                    <a:pt x="124999" y="38660"/>
                  </a:lnTo>
                  <a:lnTo>
                    <a:pt x="124999" y="34792"/>
                  </a:lnTo>
                  <a:lnTo>
                    <a:pt x="123710" y="33505"/>
                  </a:lnTo>
                  <a:close/>
                </a:path>
                <a:path w="256540" h="252730">
                  <a:moveTo>
                    <a:pt x="45100" y="39949"/>
                  </a:moveTo>
                  <a:lnTo>
                    <a:pt x="39945" y="39949"/>
                  </a:lnTo>
                  <a:lnTo>
                    <a:pt x="41234" y="41236"/>
                  </a:lnTo>
                  <a:lnTo>
                    <a:pt x="45100" y="41236"/>
                  </a:lnTo>
                  <a:lnTo>
                    <a:pt x="45100" y="39949"/>
                  </a:lnTo>
                  <a:close/>
                </a:path>
                <a:path w="256540" h="252730">
                  <a:moveTo>
                    <a:pt x="43812" y="0"/>
                  </a:moveTo>
                  <a:lnTo>
                    <a:pt x="41234" y="0"/>
                  </a:lnTo>
                  <a:lnTo>
                    <a:pt x="20617" y="21904"/>
                  </a:lnTo>
                  <a:lnTo>
                    <a:pt x="20617" y="23194"/>
                  </a:lnTo>
                  <a:lnTo>
                    <a:pt x="34794" y="37371"/>
                  </a:lnTo>
                  <a:lnTo>
                    <a:pt x="37368" y="38660"/>
                  </a:lnTo>
                  <a:lnTo>
                    <a:pt x="38656" y="39949"/>
                  </a:lnTo>
                  <a:lnTo>
                    <a:pt x="46389" y="39949"/>
                  </a:lnTo>
                  <a:lnTo>
                    <a:pt x="59277" y="25772"/>
                  </a:lnTo>
                  <a:lnTo>
                    <a:pt x="64432" y="20617"/>
                  </a:lnTo>
                  <a:lnTo>
                    <a:pt x="64432" y="18039"/>
                  </a:lnTo>
                  <a:lnTo>
                    <a:pt x="59579" y="14677"/>
                  </a:lnTo>
                  <a:lnTo>
                    <a:pt x="54605" y="10470"/>
                  </a:lnTo>
                  <a:lnTo>
                    <a:pt x="49389" y="5537"/>
                  </a:lnTo>
                  <a:lnTo>
                    <a:pt x="43812" y="0"/>
                  </a:lnTo>
                  <a:close/>
                </a:path>
                <a:path w="256540" h="252730">
                  <a:moveTo>
                    <a:pt x="106955" y="213914"/>
                  </a:moveTo>
                  <a:lnTo>
                    <a:pt x="105667" y="213914"/>
                  </a:lnTo>
                  <a:lnTo>
                    <a:pt x="102305" y="218063"/>
                  </a:lnTo>
                  <a:lnTo>
                    <a:pt x="98097" y="222935"/>
                  </a:lnTo>
                  <a:lnTo>
                    <a:pt x="93164" y="228774"/>
                  </a:lnTo>
                  <a:lnTo>
                    <a:pt x="87627" y="235821"/>
                  </a:lnTo>
                  <a:lnTo>
                    <a:pt x="87627" y="237110"/>
                  </a:lnTo>
                  <a:lnTo>
                    <a:pt x="91494" y="242265"/>
                  </a:lnTo>
                  <a:lnTo>
                    <a:pt x="97938" y="247420"/>
                  </a:lnTo>
                  <a:lnTo>
                    <a:pt x="105667" y="252575"/>
                  </a:lnTo>
                  <a:lnTo>
                    <a:pt x="106955" y="252575"/>
                  </a:lnTo>
                  <a:lnTo>
                    <a:pt x="108244" y="251287"/>
                  </a:lnTo>
                  <a:lnTo>
                    <a:pt x="112111" y="249998"/>
                  </a:lnTo>
                  <a:lnTo>
                    <a:pt x="126287" y="233243"/>
                  </a:lnTo>
                  <a:lnTo>
                    <a:pt x="127576" y="230670"/>
                  </a:lnTo>
                  <a:lnTo>
                    <a:pt x="121273" y="225876"/>
                  </a:lnTo>
                  <a:lnTo>
                    <a:pt x="115816" y="221325"/>
                  </a:lnTo>
                  <a:lnTo>
                    <a:pt x="111084" y="217257"/>
                  </a:lnTo>
                  <a:lnTo>
                    <a:pt x="106955" y="213914"/>
                  </a:lnTo>
                  <a:close/>
                </a:path>
                <a:path w="256540" h="252730">
                  <a:moveTo>
                    <a:pt x="148204" y="195875"/>
                  </a:moveTo>
                  <a:lnTo>
                    <a:pt x="106955" y="195875"/>
                  </a:lnTo>
                  <a:lnTo>
                    <a:pt x="113400" y="202317"/>
                  </a:lnTo>
                  <a:lnTo>
                    <a:pt x="117266" y="207471"/>
                  </a:lnTo>
                  <a:lnTo>
                    <a:pt x="121132" y="210049"/>
                  </a:lnTo>
                  <a:lnTo>
                    <a:pt x="126287" y="212625"/>
                  </a:lnTo>
                  <a:lnTo>
                    <a:pt x="130150" y="213914"/>
                  </a:lnTo>
                  <a:lnTo>
                    <a:pt x="131439" y="213914"/>
                  </a:lnTo>
                  <a:lnTo>
                    <a:pt x="136977" y="207632"/>
                  </a:lnTo>
                  <a:lnTo>
                    <a:pt x="141911" y="202317"/>
                  </a:lnTo>
                  <a:lnTo>
                    <a:pt x="146120" y="197969"/>
                  </a:lnTo>
                  <a:lnTo>
                    <a:pt x="148204" y="195875"/>
                  </a:lnTo>
                  <a:close/>
                </a:path>
                <a:path w="256540" h="252730">
                  <a:moveTo>
                    <a:pt x="88916" y="170099"/>
                  </a:moveTo>
                  <a:lnTo>
                    <a:pt x="87627" y="170099"/>
                  </a:lnTo>
                  <a:lnTo>
                    <a:pt x="82069" y="175878"/>
                  </a:lnTo>
                  <a:lnTo>
                    <a:pt x="76994" y="181537"/>
                  </a:lnTo>
                  <a:lnTo>
                    <a:pt x="72403" y="186954"/>
                  </a:lnTo>
                  <a:lnTo>
                    <a:pt x="68295" y="192008"/>
                  </a:lnTo>
                  <a:lnTo>
                    <a:pt x="67010" y="194586"/>
                  </a:lnTo>
                  <a:lnTo>
                    <a:pt x="73450" y="201027"/>
                  </a:lnTo>
                  <a:lnTo>
                    <a:pt x="76029" y="202317"/>
                  </a:lnTo>
                  <a:lnTo>
                    <a:pt x="81183" y="207471"/>
                  </a:lnTo>
                  <a:lnTo>
                    <a:pt x="88916" y="212625"/>
                  </a:lnTo>
                  <a:lnTo>
                    <a:pt x="90205" y="211336"/>
                  </a:lnTo>
                  <a:lnTo>
                    <a:pt x="97938" y="204892"/>
                  </a:lnTo>
                  <a:lnTo>
                    <a:pt x="106955" y="195875"/>
                  </a:lnTo>
                  <a:lnTo>
                    <a:pt x="148204" y="195875"/>
                  </a:lnTo>
                  <a:lnTo>
                    <a:pt x="150771" y="193297"/>
                  </a:lnTo>
                  <a:lnTo>
                    <a:pt x="150771" y="190719"/>
                  </a:lnTo>
                  <a:lnTo>
                    <a:pt x="147407" y="188142"/>
                  </a:lnTo>
                  <a:lnTo>
                    <a:pt x="110822" y="188142"/>
                  </a:lnTo>
                  <a:lnTo>
                    <a:pt x="103774" y="182786"/>
                  </a:lnTo>
                  <a:lnTo>
                    <a:pt x="97936" y="178154"/>
                  </a:lnTo>
                  <a:lnTo>
                    <a:pt x="93064" y="174006"/>
                  </a:lnTo>
                  <a:lnTo>
                    <a:pt x="88916" y="170099"/>
                  </a:lnTo>
                  <a:close/>
                </a:path>
                <a:path w="256540" h="252730">
                  <a:moveTo>
                    <a:pt x="126287" y="171387"/>
                  </a:moveTo>
                  <a:lnTo>
                    <a:pt x="112111" y="188142"/>
                  </a:lnTo>
                  <a:lnTo>
                    <a:pt x="147407" y="188142"/>
                  </a:lnTo>
                  <a:lnTo>
                    <a:pt x="143542" y="185182"/>
                  </a:lnTo>
                  <a:lnTo>
                    <a:pt x="137400" y="180249"/>
                  </a:lnTo>
                  <a:lnTo>
                    <a:pt x="132468" y="176040"/>
                  </a:lnTo>
                  <a:lnTo>
                    <a:pt x="128865" y="172676"/>
                  </a:lnTo>
                  <a:lnTo>
                    <a:pt x="126287" y="17138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29054" y="2287450"/>
              <a:ext cx="6133979" cy="84350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70973" y="2287450"/>
              <a:ext cx="4429730" cy="413658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192411" y="2395698"/>
            <a:ext cx="211338" cy="199739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4468240" y="3437985"/>
            <a:ext cx="7531100" cy="400050"/>
            <a:chOff x="4468240" y="3437985"/>
            <a:chExt cx="7531100" cy="400050"/>
          </a:xfrm>
        </p:grpSpPr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20514" y="3525612"/>
              <a:ext cx="1078599" cy="30670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468240" y="3437985"/>
              <a:ext cx="6421344" cy="399481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192411" y="3529479"/>
            <a:ext cx="211338" cy="199741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874156" y="4120743"/>
            <a:ext cx="6124957" cy="37757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2192411" y="4190328"/>
            <a:ext cx="211338" cy="199741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192411" y="4852465"/>
            <a:ext cx="211338" cy="198452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2192411" y="5513313"/>
            <a:ext cx="211338" cy="199741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6460491" y="6082667"/>
            <a:ext cx="5539105" cy="400050"/>
            <a:chOff x="6460491" y="6082667"/>
            <a:chExt cx="5539105" cy="400050"/>
          </a:xfrm>
        </p:grpSpPr>
        <p:pic>
          <p:nvPicPr>
            <p:cNvPr id="24" name="object 2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865098" y="6089111"/>
              <a:ext cx="1134014" cy="33762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858687" y="6118750"/>
              <a:ext cx="3976772" cy="36339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6460490" y="6082677"/>
              <a:ext cx="367665" cy="331470"/>
            </a:xfrm>
            <a:custGeom>
              <a:avLst/>
              <a:gdLst/>
              <a:ahLst/>
              <a:cxnLst/>
              <a:rect l="l" t="t" r="r" b="b"/>
              <a:pathLst>
                <a:path w="367665" h="331470">
                  <a:moveTo>
                    <a:pt x="100507" y="257721"/>
                  </a:moveTo>
                  <a:lnTo>
                    <a:pt x="99225" y="257721"/>
                  </a:lnTo>
                  <a:lnTo>
                    <a:pt x="97929" y="256438"/>
                  </a:lnTo>
                  <a:lnTo>
                    <a:pt x="94068" y="256438"/>
                  </a:lnTo>
                  <a:lnTo>
                    <a:pt x="92773" y="257721"/>
                  </a:lnTo>
                  <a:lnTo>
                    <a:pt x="90195" y="257721"/>
                  </a:lnTo>
                  <a:lnTo>
                    <a:pt x="86334" y="259016"/>
                  </a:lnTo>
                  <a:lnTo>
                    <a:pt x="82473" y="259016"/>
                  </a:lnTo>
                  <a:lnTo>
                    <a:pt x="74803" y="259969"/>
                  </a:lnTo>
                  <a:lnTo>
                    <a:pt x="65557" y="260794"/>
                  </a:lnTo>
                  <a:lnTo>
                    <a:pt x="55105" y="261378"/>
                  </a:lnTo>
                  <a:lnTo>
                    <a:pt x="43815" y="261594"/>
                  </a:lnTo>
                  <a:lnTo>
                    <a:pt x="3860" y="261594"/>
                  </a:lnTo>
                  <a:lnTo>
                    <a:pt x="1282" y="262877"/>
                  </a:lnTo>
                  <a:lnTo>
                    <a:pt x="0" y="264172"/>
                  </a:lnTo>
                  <a:lnTo>
                    <a:pt x="0" y="266750"/>
                  </a:lnTo>
                  <a:lnTo>
                    <a:pt x="1282" y="269328"/>
                  </a:lnTo>
                  <a:lnTo>
                    <a:pt x="10312" y="273189"/>
                  </a:lnTo>
                  <a:lnTo>
                    <a:pt x="18034" y="275767"/>
                  </a:lnTo>
                  <a:lnTo>
                    <a:pt x="21907" y="278345"/>
                  </a:lnTo>
                  <a:lnTo>
                    <a:pt x="34785" y="280924"/>
                  </a:lnTo>
                  <a:lnTo>
                    <a:pt x="39941" y="282206"/>
                  </a:lnTo>
                  <a:lnTo>
                    <a:pt x="47675" y="284784"/>
                  </a:lnTo>
                  <a:lnTo>
                    <a:pt x="54127" y="286080"/>
                  </a:lnTo>
                  <a:lnTo>
                    <a:pt x="74739" y="286080"/>
                  </a:lnTo>
                  <a:lnTo>
                    <a:pt x="79895" y="284784"/>
                  </a:lnTo>
                  <a:lnTo>
                    <a:pt x="87630" y="282206"/>
                  </a:lnTo>
                  <a:lnTo>
                    <a:pt x="95351" y="269328"/>
                  </a:lnTo>
                  <a:lnTo>
                    <a:pt x="100507" y="259016"/>
                  </a:lnTo>
                  <a:lnTo>
                    <a:pt x="100507" y="257721"/>
                  </a:lnTo>
                  <a:close/>
                </a:path>
                <a:path w="367665" h="331470">
                  <a:moveTo>
                    <a:pt x="364680" y="246126"/>
                  </a:moveTo>
                  <a:lnTo>
                    <a:pt x="363397" y="246126"/>
                  </a:lnTo>
                  <a:lnTo>
                    <a:pt x="356908" y="240792"/>
                  </a:lnTo>
                  <a:lnTo>
                    <a:pt x="346367" y="232537"/>
                  </a:lnTo>
                  <a:lnTo>
                    <a:pt x="342773" y="229374"/>
                  </a:lnTo>
                  <a:lnTo>
                    <a:pt x="340194" y="228092"/>
                  </a:lnTo>
                  <a:lnTo>
                    <a:pt x="326021" y="244843"/>
                  </a:lnTo>
                  <a:lnTo>
                    <a:pt x="324739" y="246126"/>
                  </a:lnTo>
                  <a:lnTo>
                    <a:pt x="318236" y="241312"/>
                  </a:lnTo>
                  <a:lnTo>
                    <a:pt x="312331" y="236626"/>
                  </a:lnTo>
                  <a:lnTo>
                    <a:pt x="307162" y="232181"/>
                  </a:lnTo>
                  <a:lnTo>
                    <a:pt x="302831" y="228092"/>
                  </a:lnTo>
                  <a:lnTo>
                    <a:pt x="301548" y="228092"/>
                  </a:lnTo>
                  <a:lnTo>
                    <a:pt x="282206" y="249999"/>
                  </a:lnTo>
                  <a:lnTo>
                    <a:pt x="280924" y="252577"/>
                  </a:lnTo>
                  <a:lnTo>
                    <a:pt x="287362" y="259016"/>
                  </a:lnTo>
                  <a:lnTo>
                    <a:pt x="292519" y="262877"/>
                  </a:lnTo>
                  <a:lnTo>
                    <a:pt x="296392" y="265455"/>
                  </a:lnTo>
                  <a:lnTo>
                    <a:pt x="297675" y="266750"/>
                  </a:lnTo>
                  <a:lnTo>
                    <a:pt x="302831" y="269328"/>
                  </a:lnTo>
                  <a:lnTo>
                    <a:pt x="305409" y="269328"/>
                  </a:lnTo>
                  <a:lnTo>
                    <a:pt x="317004" y="257721"/>
                  </a:lnTo>
                  <a:lnTo>
                    <a:pt x="319582" y="253860"/>
                  </a:lnTo>
                  <a:lnTo>
                    <a:pt x="320865" y="252577"/>
                  </a:lnTo>
                  <a:lnTo>
                    <a:pt x="332473" y="264172"/>
                  </a:lnTo>
                  <a:lnTo>
                    <a:pt x="335051" y="265455"/>
                  </a:lnTo>
                  <a:lnTo>
                    <a:pt x="336334" y="266750"/>
                  </a:lnTo>
                  <a:lnTo>
                    <a:pt x="344068" y="270611"/>
                  </a:lnTo>
                  <a:lnTo>
                    <a:pt x="345351" y="269328"/>
                  </a:lnTo>
                  <a:lnTo>
                    <a:pt x="350888" y="263017"/>
                  </a:lnTo>
                  <a:lnTo>
                    <a:pt x="355828" y="257568"/>
                  </a:lnTo>
                  <a:lnTo>
                    <a:pt x="360032" y="252831"/>
                  </a:lnTo>
                  <a:lnTo>
                    <a:pt x="360248" y="252577"/>
                  </a:lnTo>
                  <a:lnTo>
                    <a:pt x="363397" y="248704"/>
                  </a:lnTo>
                  <a:lnTo>
                    <a:pt x="363397" y="247421"/>
                  </a:lnTo>
                  <a:lnTo>
                    <a:pt x="364680" y="246126"/>
                  </a:lnTo>
                  <a:close/>
                </a:path>
                <a:path w="367665" h="331470">
                  <a:moveTo>
                    <a:pt x="367258" y="3860"/>
                  </a:moveTo>
                  <a:lnTo>
                    <a:pt x="365975" y="1282"/>
                  </a:lnTo>
                  <a:lnTo>
                    <a:pt x="365975" y="0"/>
                  </a:lnTo>
                  <a:lnTo>
                    <a:pt x="363397" y="0"/>
                  </a:lnTo>
                  <a:lnTo>
                    <a:pt x="361238" y="6019"/>
                  </a:lnTo>
                  <a:lnTo>
                    <a:pt x="358724" y="12395"/>
                  </a:lnTo>
                  <a:lnTo>
                    <a:pt x="355968" y="19024"/>
                  </a:lnTo>
                  <a:lnTo>
                    <a:pt x="353085" y="25768"/>
                  </a:lnTo>
                  <a:lnTo>
                    <a:pt x="352158" y="30365"/>
                  </a:lnTo>
                  <a:lnTo>
                    <a:pt x="351472" y="36499"/>
                  </a:lnTo>
                  <a:lnTo>
                    <a:pt x="351269" y="43891"/>
                  </a:lnTo>
                  <a:lnTo>
                    <a:pt x="354380" y="97929"/>
                  </a:lnTo>
                  <a:lnTo>
                    <a:pt x="354380" y="110820"/>
                  </a:lnTo>
                  <a:lnTo>
                    <a:pt x="353885" y="117259"/>
                  </a:lnTo>
                  <a:lnTo>
                    <a:pt x="353783" y="118478"/>
                  </a:lnTo>
                  <a:lnTo>
                    <a:pt x="353669" y="119976"/>
                  </a:lnTo>
                  <a:lnTo>
                    <a:pt x="341490" y="141744"/>
                  </a:lnTo>
                  <a:lnTo>
                    <a:pt x="329895" y="141744"/>
                  </a:lnTo>
                  <a:lnTo>
                    <a:pt x="324739" y="140462"/>
                  </a:lnTo>
                  <a:lnTo>
                    <a:pt x="320865" y="136588"/>
                  </a:lnTo>
                  <a:lnTo>
                    <a:pt x="317004" y="134023"/>
                  </a:lnTo>
                  <a:lnTo>
                    <a:pt x="314426" y="128866"/>
                  </a:lnTo>
                  <a:lnTo>
                    <a:pt x="314426" y="113398"/>
                  </a:lnTo>
                  <a:lnTo>
                    <a:pt x="315722" y="108242"/>
                  </a:lnTo>
                  <a:lnTo>
                    <a:pt x="314426" y="105664"/>
                  </a:lnTo>
                  <a:lnTo>
                    <a:pt x="311848" y="105664"/>
                  </a:lnTo>
                  <a:lnTo>
                    <a:pt x="311848" y="106959"/>
                  </a:lnTo>
                  <a:lnTo>
                    <a:pt x="309270" y="110820"/>
                  </a:lnTo>
                  <a:lnTo>
                    <a:pt x="296392" y="146900"/>
                  </a:lnTo>
                  <a:lnTo>
                    <a:pt x="271907" y="157213"/>
                  </a:lnTo>
                  <a:lnTo>
                    <a:pt x="268033" y="157213"/>
                  </a:lnTo>
                  <a:lnTo>
                    <a:pt x="265455" y="155917"/>
                  </a:lnTo>
                  <a:lnTo>
                    <a:pt x="264172" y="157213"/>
                  </a:lnTo>
                  <a:lnTo>
                    <a:pt x="262877" y="155917"/>
                  </a:lnTo>
                  <a:lnTo>
                    <a:pt x="262877" y="153339"/>
                  </a:lnTo>
                  <a:lnTo>
                    <a:pt x="261594" y="150761"/>
                  </a:lnTo>
                  <a:lnTo>
                    <a:pt x="259016" y="150761"/>
                  </a:lnTo>
                  <a:lnTo>
                    <a:pt x="256438" y="153339"/>
                  </a:lnTo>
                  <a:lnTo>
                    <a:pt x="256438" y="162369"/>
                  </a:lnTo>
                  <a:lnTo>
                    <a:pt x="255155" y="166230"/>
                  </a:lnTo>
                  <a:lnTo>
                    <a:pt x="255155" y="170103"/>
                  </a:lnTo>
                  <a:lnTo>
                    <a:pt x="256844" y="182905"/>
                  </a:lnTo>
                  <a:lnTo>
                    <a:pt x="258051" y="194259"/>
                  </a:lnTo>
                  <a:lnTo>
                    <a:pt x="258775" y="204165"/>
                  </a:lnTo>
                  <a:lnTo>
                    <a:pt x="258864" y="207467"/>
                  </a:lnTo>
                  <a:lnTo>
                    <a:pt x="258978" y="211328"/>
                  </a:lnTo>
                  <a:lnTo>
                    <a:pt x="248221" y="253860"/>
                  </a:lnTo>
                  <a:lnTo>
                    <a:pt x="219062" y="283502"/>
                  </a:lnTo>
                  <a:lnTo>
                    <a:pt x="181698" y="295097"/>
                  </a:lnTo>
                  <a:lnTo>
                    <a:pt x="173964" y="295097"/>
                  </a:lnTo>
                  <a:lnTo>
                    <a:pt x="142951" y="263499"/>
                  </a:lnTo>
                  <a:lnTo>
                    <a:pt x="141833" y="240652"/>
                  </a:lnTo>
                  <a:lnTo>
                    <a:pt x="143040" y="235813"/>
                  </a:lnTo>
                  <a:lnTo>
                    <a:pt x="143040" y="231952"/>
                  </a:lnTo>
                  <a:lnTo>
                    <a:pt x="144322" y="226796"/>
                  </a:lnTo>
                  <a:lnTo>
                    <a:pt x="146900" y="211328"/>
                  </a:lnTo>
                  <a:lnTo>
                    <a:pt x="148196" y="204889"/>
                  </a:lnTo>
                  <a:lnTo>
                    <a:pt x="148196" y="201028"/>
                  </a:lnTo>
                  <a:lnTo>
                    <a:pt x="146900" y="199732"/>
                  </a:lnTo>
                  <a:lnTo>
                    <a:pt x="145618" y="199732"/>
                  </a:lnTo>
                  <a:lnTo>
                    <a:pt x="143040" y="202311"/>
                  </a:lnTo>
                  <a:lnTo>
                    <a:pt x="140462" y="207467"/>
                  </a:lnTo>
                  <a:lnTo>
                    <a:pt x="136245" y="224459"/>
                  </a:lnTo>
                  <a:lnTo>
                    <a:pt x="136131" y="224904"/>
                  </a:lnTo>
                  <a:lnTo>
                    <a:pt x="132892" y="240652"/>
                  </a:lnTo>
                  <a:lnTo>
                    <a:pt x="130848" y="254952"/>
                  </a:lnTo>
                  <a:lnTo>
                    <a:pt x="130429" y="262877"/>
                  </a:lnTo>
                  <a:lnTo>
                    <a:pt x="130416" y="276707"/>
                  </a:lnTo>
                  <a:lnTo>
                    <a:pt x="131102" y="283502"/>
                  </a:lnTo>
                  <a:lnTo>
                    <a:pt x="131191" y="284403"/>
                  </a:lnTo>
                  <a:lnTo>
                    <a:pt x="149479" y="320865"/>
                  </a:lnTo>
                  <a:lnTo>
                    <a:pt x="155917" y="327317"/>
                  </a:lnTo>
                  <a:lnTo>
                    <a:pt x="163652" y="329895"/>
                  </a:lnTo>
                  <a:lnTo>
                    <a:pt x="170103" y="331177"/>
                  </a:lnTo>
                  <a:lnTo>
                    <a:pt x="177838" y="331177"/>
                  </a:lnTo>
                  <a:lnTo>
                    <a:pt x="223316" y="312699"/>
                  </a:lnTo>
                  <a:lnTo>
                    <a:pt x="237426" y="295097"/>
                  </a:lnTo>
                  <a:lnTo>
                    <a:pt x="250101" y="274713"/>
                  </a:lnTo>
                  <a:lnTo>
                    <a:pt x="260146" y="250317"/>
                  </a:lnTo>
                  <a:lnTo>
                    <a:pt x="265976" y="224904"/>
                  </a:lnTo>
                  <a:lnTo>
                    <a:pt x="266077" y="224459"/>
                  </a:lnTo>
                  <a:lnTo>
                    <a:pt x="268033" y="197154"/>
                  </a:lnTo>
                  <a:lnTo>
                    <a:pt x="268033" y="177825"/>
                  </a:lnTo>
                  <a:lnTo>
                    <a:pt x="277215" y="176847"/>
                  </a:lnTo>
                  <a:lnTo>
                    <a:pt x="285432" y="173799"/>
                  </a:lnTo>
                  <a:lnTo>
                    <a:pt x="292684" y="168592"/>
                  </a:lnTo>
                  <a:lnTo>
                    <a:pt x="298970" y="161074"/>
                  </a:lnTo>
                  <a:lnTo>
                    <a:pt x="300253" y="158496"/>
                  </a:lnTo>
                  <a:lnTo>
                    <a:pt x="301536" y="157213"/>
                  </a:lnTo>
                  <a:lnTo>
                    <a:pt x="302831" y="155917"/>
                  </a:lnTo>
                  <a:lnTo>
                    <a:pt x="304114" y="158496"/>
                  </a:lnTo>
                  <a:lnTo>
                    <a:pt x="304114" y="159791"/>
                  </a:lnTo>
                  <a:lnTo>
                    <a:pt x="307886" y="168592"/>
                  </a:lnTo>
                  <a:lnTo>
                    <a:pt x="307987" y="168808"/>
                  </a:lnTo>
                  <a:lnTo>
                    <a:pt x="314426" y="172669"/>
                  </a:lnTo>
                  <a:lnTo>
                    <a:pt x="322160" y="173964"/>
                  </a:lnTo>
                  <a:lnTo>
                    <a:pt x="327063" y="173799"/>
                  </a:lnTo>
                  <a:lnTo>
                    <a:pt x="328726" y="173799"/>
                  </a:lnTo>
                  <a:lnTo>
                    <a:pt x="335368" y="171221"/>
                  </a:lnTo>
                  <a:lnTo>
                    <a:pt x="341363" y="166535"/>
                  </a:lnTo>
                  <a:lnTo>
                    <a:pt x="346646" y="159791"/>
                  </a:lnTo>
                  <a:lnTo>
                    <a:pt x="349402" y="155917"/>
                  </a:lnTo>
                  <a:lnTo>
                    <a:pt x="350266" y="154711"/>
                  </a:lnTo>
                  <a:lnTo>
                    <a:pt x="361683" y="118478"/>
                  </a:lnTo>
                  <a:lnTo>
                    <a:pt x="363397" y="109537"/>
                  </a:lnTo>
                  <a:lnTo>
                    <a:pt x="365658" y="57175"/>
                  </a:lnTo>
                  <a:lnTo>
                    <a:pt x="365975" y="16751"/>
                  </a:lnTo>
                  <a:lnTo>
                    <a:pt x="367258" y="10312"/>
                  </a:lnTo>
                  <a:lnTo>
                    <a:pt x="367258" y="386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7" name="object 2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2192411" y="6174162"/>
            <a:ext cx="211338" cy="199741"/>
          </a:xfrm>
          <a:prstGeom prst="rect">
            <a:avLst/>
          </a:prstGeom>
        </p:spPr>
      </p:pic>
      <p:grpSp>
        <p:nvGrpSpPr>
          <p:cNvPr id="28" name="object 28"/>
          <p:cNvGrpSpPr/>
          <p:nvPr/>
        </p:nvGrpSpPr>
        <p:grpSpPr>
          <a:xfrm>
            <a:off x="3689896" y="6755116"/>
            <a:ext cx="8275955" cy="387985"/>
            <a:chOff x="3689896" y="6755116"/>
            <a:chExt cx="8275955" cy="387985"/>
          </a:xfrm>
        </p:grpSpPr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934715" y="6755116"/>
              <a:ext cx="3426523" cy="38788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391832" y="6816971"/>
              <a:ext cx="1573663" cy="31829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689896" y="6755116"/>
              <a:ext cx="3208737" cy="372419"/>
            </a:xfrm>
            <a:prstGeom prst="rect">
              <a:avLst/>
            </a:prstGeom>
          </p:spPr>
        </p:pic>
      </p:grpSp>
      <p:pic>
        <p:nvPicPr>
          <p:cNvPr id="32" name="object 3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033203" y="4758394"/>
            <a:ext cx="10965910" cy="404312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2192411" y="6835010"/>
            <a:ext cx="211338" cy="199741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4615145" y="7448446"/>
            <a:ext cx="7384415" cy="414020"/>
            <a:chOff x="4615145" y="7448446"/>
            <a:chExt cx="7384415" cy="414020"/>
          </a:xfrm>
        </p:grpSpPr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377983" y="7448446"/>
              <a:ext cx="621130" cy="34664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615145" y="7470355"/>
              <a:ext cx="6734487" cy="391749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2192411" y="7555406"/>
            <a:ext cx="211338" cy="199739"/>
          </a:xfrm>
          <a:prstGeom prst="rect">
            <a:avLst/>
          </a:prstGeom>
        </p:spPr>
      </p:pic>
      <p:sp>
        <p:nvSpPr>
          <p:cNvPr id="38" name="object 38"/>
          <p:cNvSpPr/>
          <p:nvPr/>
        </p:nvSpPr>
        <p:spPr>
          <a:xfrm>
            <a:off x="8609086" y="610585"/>
            <a:ext cx="208915" cy="348615"/>
          </a:xfrm>
          <a:custGeom>
            <a:avLst/>
            <a:gdLst/>
            <a:ahLst/>
            <a:cxnLst/>
            <a:rect l="l" t="t" r="r" b="b"/>
            <a:pathLst>
              <a:path w="208915" h="348615">
                <a:moveTo>
                  <a:pt x="32570" y="58668"/>
                </a:moveTo>
                <a:lnTo>
                  <a:pt x="25669" y="58668"/>
                </a:lnTo>
                <a:lnTo>
                  <a:pt x="22216" y="60393"/>
                </a:lnTo>
                <a:lnTo>
                  <a:pt x="20491" y="62120"/>
                </a:lnTo>
                <a:lnTo>
                  <a:pt x="20491" y="63845"/>
                </a:lnTo>
                <a:lnTo>
                  <a:pt x="18873" y="66460"/>
                </a:lnTo>
                <a:lnTo>
                  <a:pt x="16608" y="71826"/>
                </a:lnTo>
                <a:lnTo>
                  <a:pt x="13697" y="80103"/>
                </a:lnTo>
                <a:lnTo>
                  <a:pt x="10138" y="91453"/>
                </a:lnTo>
                <a:lnTo>
                  <a:pt x="6633" y="101457"/>
                </a:lnTo>
                <a:lnTo>
                  <a:pt x="4098" y="110651"/>
                </a:lnTo>
                <a:lnTo>
                  <a:pt x="2857" y="118875"/>
                </a:lnTo>
                <a:lnTo>
                  <a:pt x="3233" y="125967"/>
                </a:lnTo>
                <a:lnTo>
                  <a:pt x="3197" y="137290"/>
                </a:lnTo>
                <a:lnTo>
                  <a:pt x="3018" y="150124"/>
                </a:lnTo>
                <a:lnTo>
                  <a:pt x="2603" y="163173"/>
                </a:lnTo>
                <a:lnTo>
                  <a:pt x="2506" y="166246"/>
                </a:lnTo>
                <a:lnTo>
                  <a:pt x="512" y="202778"/>
                </a:lnTo>
                <a:lnTo>
                  <a:pt x="0" y="218499"/>
                </a:lnTo>
                <a:lnTo>
                  <a:pt x="59" y="264008"/>
                </a:lnTo>
                <a:lnTo>
                  <a:pt x="477" y="271558"/>
                </a:lnTo>
                <a:lnTo>
                  <a:pt x="512" y="272178"/>
                </a:lnTo>
                <a:lnTo>
                  <a:pt x="13373" y="327209"/>
                </a:lnTo>
                <a:lnTo>
                  <a:pt x="39471" y="348562"/>
                </a:lnTo>
                <a:lnTo>
                  <a:pt x="48100" y="348562"/>
                </a:lnTo>
                <a:lnTo>
                  <a:pt x="87786" y="327855"/>
                </a:lnTo>
                <a:lnTo>
                  <a:pt x="101592" y="293345"/>
                </a:lnTo>
                <a:lnTo>
                  <a:pt x="104226" y="286440"/>
                </a:lnTo>
                <a:lnTo>
                  <a:pt x="58454" y="286440"/>
                </a:lnTo>
                <a:lnTo>
                  <a:pt x="50014" y="284446"/>
                </a:lnTo>
                <a:lnTo>
                  <a:pt x="42707" y="280833"/>
                </a:lnTo>
                <a:lnTo>
                  <a:pt x="36372" y="275280"/>
                </a:lnTo>
                <a:lnTo>
                  <a:pt x="30846" y="267462"/>
                </a:lnTo>
                <a:lnTo>
                  <a:pt x="27392" y="260560"/>
                </a:lnTo>
                <a:lnTo>
                  <a:pt x="27392" y="253655"/>
                </a:lnTo>
                <a:lnTo>
                  <a:pt x="61902" y="238125"/>
                </a:lnTo>
                <a:lnTo>
                  <a:pt x="118128" y="238125"/>
                </a:lnTo>
                <a:lnTo>
                  <a:pt x="118524" y="235295"/>
                </a:lnTo>
                <a:lnTo>
                  <a:pt x="105042" y="193262"/>
                </a:lnTo>
                <a:lnTo>
                  <a:pt x="89346" y="182907"/>
                </a:lnTo>
                <a:lnTo>
                  <a:pt x="22216" y="182907"/>
                </a:lnTo>
                <a:lnTo>
                  <a:pt x="22216" y="181184"/>
                </a:lnTo>
                <a:lnTo>
                  <a:pt x="23941" y="181184"/>
                </a:lnTo>
                <a:lnTo>
                  <a:pt x="23941" y="177732"/>
                </a:lnTo>
                <a:lnTo>
                  <a:pt x="28978" y="172696"/>
                </a:lnTo>
                <a:lnTo>
                  <a:pt x="28889" y="166246"/>
                </a:lnTo>
                <a:lnTo>
                  <a:pt x="28837" y="153143"/>
                </a:lnTo>
                <a:lnTo>
                  <a:pt x="29981" y="126827"/>
                </a:lnTo>
                <a:lnTo>
                  <a:pt x="32515" y="97007"/>
                </a:lnTo>
                <a:lnTo>
                  <a:pt x="35919" y="66460"/>
                </a:lnTo>
                <a:lnTo>
                  <a:pt x="36018" y="60393"/>
                </a:lnTo>
                <a:lnTo>
                  <a:pt x="32570" y="58668"/>
                </a:lnTo>
                <a:close/>
              </a:path>
              <a:path w="208915" h="348615">
                <a:moveTo>
                  <a:pt x="118128" y="238125"/>
                </a:moveTo>
                <a:lnTo>
                  <a:pt x="61902" y="238125"/>
                </a:lnTo>
                <a:lnTo>
                  <a:pt x="70315" y="241065"/>
                </a:lnTo>
                <a:lnTo>
                  <a:pt x="77433" y="244813"/>
                </a:lnTo>
                <a:lnTo>
                  <a:pt x="83257" y="249532"/>
                </a:lnTo>
                <a:lnTo>
                  <a:pt x="87786" y="255384"/>
                </a:lnTo>
                <a:lnTo>
                  <a:pt x="89511" y="258832"/>
                </a:lnTo>
                <a:lnTo>
                  <a:pt x="89511" y="262285"/>
                </a:lnTo>
                <a:lnTo>
                  <a:pt x="87786" y="264008"/>
                </a:lnTo>
                <a:lnTo>
                  <a:pt x="81990" y="274065"/>
                </a:lnTo>
                <a:lnTo>
                  <a:pt x="75061" y="281048"/>
                </a:lnTo>
                <a:lnTo>
                  <a:pt x="67162" y="285119"/>
                </a:lnTo>
                <a:lnTo>
                  <a:pt x="58454" y="286440"/>
                </a:lnTo>
                <a:lnTo>
                  <a:pt x="104226" y="286440"/>
                </a:lnTo>
                <a:lnTo>
                  <a:pt x="117554" y="242224"/>
                </a:lnTo>
                <a:lnTo>
                  <a:pt x="118033" y="238799"/>
                </a:lnTo>
                <a:lnTo>
                  <a:pt x="118128" y="238125"/>
                </a:lnTo>
                <a:close/>
              </a:path>
              <a:path w="208915" h="348615">
                <a:moveTo>
                  <a:pt x="203400" y="0"/>
                </a:moveTo>
                <a:lnTo>
                  <a:pt x="199949" y="0"/>
                </a:lnTo>
                <a:lnTo>
                  <a:pt x="193047" y="5176"/>
                </a:lnTo>
                <a:lnTo>
                  <a:pt x="187870" y="10353"/>
                </a:lnTo>
                <a:lnTo>
                  <a:pt x="186142" y="13806"/>
                </a:lnTo>
                <a:lnTo>
                  <a:pt x="178702" y="23916"/>
                </a:lnTo>
                <a:lnTo>
                  <a:pt x="169319" y="33864"/>
                </a:lnTo>
                <a:lnTo>
                  <a:pt x="157996" y="44137"/>
                </a:lnTo>
                <a:lnTo>
                  <a:pt x="144732" y="55217"/>
                </a:lnTo>
                <a:lnTo>
                  <a:pt x="126317" y="70370"/>
                </a:lnTo>
                <a:lnTo>
                  <a:pt x="112593" y="81964"/>
                </a:lnTo>
                <a:lnTo>
                  <a:pt x="75277" y="116448"/>
                </a:lnTo>
                <a:lnTo>
                  <a:pt x="41628" y="154572"/>
                </a:lnTo>
                <a:lnTo>
                  <a:pt x="32570" y="169105"/>
                </a:lnTo>
                <a:lnTo>
                  <a:pt x="28978" y="172696"/>
                </a:lnTo>
                <a:lnTo>
                  <a:pt x="28999" y="174283"/>
                </a:lnTo>
                <a:lnTo>
                  <a:pt x="29117" y="182907"/>
                </a:lnTo>
                <a:lnTo>
                  <a:pt x="44648" y="182907"/>
                </a:lnTo>
                <a:lnTo>
                  <a:pt x="42923" y="179456"/>
                </a:lnTo>
                <a:lnTo>
                  <a:pt x="48098" y="177732"/>
                </a:lnTo>
                <a:lnTo>
                  <a:pt x="51549" y="174283"/>
                </a:lnTo>
                <a:lnTo>
                  <a:pt x="60178" y="167378"/>
                </a:lnTo>
                <a:lnTo>
                  <a:pt x="65030" y="163173"/>
                </a:lnTo>
                <a:lnTo>
                  <a:pt x="140740" y="100433"/>
                </a:lnTo>
                <a:lnTo>
                  <a:pt x="171799" y="72661"/>
                </a:lnTo>
                <a:lnTo>
                  <a:pt x="197790" y="37314"/>
                </a:lnTo>
                <a:lnTo>
                  <a:pt x="208577" y="15529"/>
                </a:lnTo>
                <a:lnTo>
                  <a:pt x="208577" y="6901"/>
                </a:lnTo>
                <a:lnTo>
                  <a:pt x="206850" y="1724"/>
                </a:lnTo>
                <a:lnTo>
                  <a:pt x="203400" y="0"/>
                </a:lnTo>
                <a:close/>
              </a:path>
              <a:path w="208915" h="348615">
                <a:moveTo>
                  <a:pt x="61911" y="177732"/>
                </a:moveTo>
                <a:lnTo>
                  <a:pt x="48098" y="177732"/>
                </a:lnTo>
                <a:lnTo>
                  <a:pt x="46373" y="179456"/>
                </a:lnTo>
                <a:lnTo>
                  <a:pt x="44648" y="182907"/>
                </a:lnTo>
                <a:lnTo>
                  <a:pt x="89346" y="182907"/>
                </a:lnTo>
                <a:lnTo>
                  <a:pt x="86708" y="181613"/>
                </a:lnTo>
                <a:lnTo>
                  <a:pt x="75195" y="178702"/>
                </a:lnTo>
                <a:lnTo>
                  <a:pt x="61911" y="177732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9" name="object 39"/>
          <p:cNvGrpSpPr/>
          <p:nvPr/>
        </p:nvGrpSpPr>
        <p:grpSpPr>
          <a:xfrm>
            <a:off x="7507965" y="534661"/>
            <a:ext cx="1045844" cy="590550"/>
            <a:chOff x="7507965" y="534661"/>
            <a:chExt cx="1045844" cy="590550"/>
          </a:xfrm>
        </p:grpSpPr>
        <p:sp>
          <p:nvSpPr>
            <p:cNvPr id="40" name="object 40"/>
            <p:cNvSpPr/>
            <p:nvPr/>
          </p:nvSpPr>
          <p:spPr>
            <a:xfrm>
              <a:off x="7708125" y="534669"/>
              <a:ext cx="845819" cy="590550"/>
            </a:xfrm>
            <a:custGeom>
              <a:avLst/>
              <a:gdLst/>
              <a:ahLst/>
              <a:cxnLst/>
              <a:rect l="l" t="t" r="r" b="b"/>
              <a:pathLst>
                <a:path w="845820" h="590550">
                  <a:moveTo>
                    <a:pt x="170827" y="115608"/>
                  </a:moveTo>
                  <a:lnTo>
                    <a:pt x="158826" y="105638"/>
                  </a:lnTo>
                  <a:lnTo>
                    <a:pt x="148615" y="96634"/>
                  </a:lnTo>
                  <a:lnTo>
                    <a:pt x="140017" y="88912"/>
                  </a:lnTo>
                  <a:lnTo>
                    <a:pt x="132867" y="82816"/>
                  </a:lnTo>
                  <a:lnTo>
                    <a:pt x="125971" y="81102"/>
                  </a:lnTo>
                  <a:lnTo>
                    <a:pt x="117170" y="90449"/>
                  </a:lnTo>
                  <a:lnTo>
                    <a:pt x="108712" y="100291"/>
                  </a:lnTo>
                  <a:lnTo>
                    <a:pt x="100241" y="110464"/>
                  </a:lnTo>
                  <a:lnTo>
                    <a:pt x="91452" y="120789"/>
                  </a:lnTo>
                  <a:lnTo>
                    <a:pt x="89750" y="125996"/>
                  </a:lnTo>
                  <a:lnTo>
                    <a:pt x="93179" y="131140"/>
                  </a:lnTo>
                  <a:lnTo>
                    <a:pt x="98361" y="136309"/>
                  </a:lnTo>
                  <a:lnTo>
                    <a:pt x="103530" y="139763"/>
                  </a:lnTo>
                  <a:lnTo>
                    <a:pt x="113893" y="150126"/>
                  </a:lnTo>
                  <a:lnTo>
                    <a:pt x="120789" y="155295"/>
                  </a:lnTo>
                  <a:lnTo>
                    <a:pt x="134594" y="158750"/>
                  </a:lnTo>
                  <a:lnTo>
                    <a:pt x="146558" y="147396"/>
                  </a:lnTo>
                  <a:lnTo>
                    <a:pt x="156591" y="136537"/>
                  </a:lnTo>
                  <a:lnTo>
                    <a:pt x="164680" y="125996"/>
                  </a:lnTo>
                  <a:lnTo>
                    <a:pt x="170827" y="115608"/>
                  </a:lnTo>
                  <a:close/>
                </a:path>
                <a:path w="845820" h="590550">
                  <a:moveTo>
                    <a:pt x="393420" y="365810"/>
                  </a:moveTo>
                  <a:lnTo>
                    <a:pt x="389978" y="362356"/>
                  </a:lnTo>
                  <a:lnTo>
                    <a:pt x="384797" y="362356"/>
                  </a:lnTo>
                  <a:lnTo>
                    <a:pt x="341655" y="365810"/>
                  </a:lnTo>
                  <a:lnTo>
                    <a:pt x="238125" y="367538"/>
                  </a:lnTo>
                  <a:lnTo>
                    <a:pt x="157022" y="367538"/>
                  </a:lnTo>
                  <a:lnTo>
                    <a:pt x="82829" y="362356"/>
                  </a:lnTo>
                  <a:lnTo>
                    <a:pt x="62115" y="358914"/>
                  </a:lnTo>
                  <a:lnTo>
                    <a:pt x="53492" y="355460"/>
                  </a:lnTo>
                  <a:lnTo>
                    <a:pt x="48310" y="353733"/>
                  </a:lnTo>
                  <a:lnTo>
                    <a:pt x="48310" y="352005"/>
                  </a:lnTo>
                  <a:lnTo>
                    <a:pt x="46583" y="346837"/>
                  </a:lnTo>
                  <a:lnTo>
                    <a:pt x="50012" y="343408"/>
                  </a:lnTo>
                  <a:lnTo>
                    <a:pt x="91452" y="322681"/>
                  </a:lnTo>
                  <a:lnTo>
                    <a:pt x="102133" y="317500"/>
                  </a:lnTo>
                  <a:lnTo>
                    <a:pt x="130632" y="291617"/>
                  </a:lnTo>
                  <a:lnTo>
                    <a:pt x="141465" y="263842"/>
                  </a:lnTo>
                  <a:lnTo>
                    <a:pt x="141681" y="263144"/>
                  </a:lnTo>
                  <a:lnTo>
                    <a:pt x="144945" y="245021"/>
                  </a:lnTo>
                  <a:lnTo>
                    <a:pt x="144945" y="188087"/>
                  </a:lnTo>
                  <a:lnTo>
                    <a:pt x="139763" y="186359"/>
                  </a:lnTo>
                  <a:lnTo>
                    <a:pt x="136321" y="186359"/>
                  </a:lnTo>
                  <a:lnTo>
                    <a:pt x="134594" y="188087"/>
                  </a:lnTo>
                  <a:lnTo>
                    <a:pt x="131140" y="189801"/>
                  </a:lnTo>
                  <a:lnTo>
                    <a:pt x="131140" y="191528"/>
                  </a:lnTo>
                  <a:lnTo>
                    <a:pt x="129413" y="193255"/>
                  </a:lnTo>
                  <a:lnTo>
                    <a:pt x="125971" y="198437"/>
                  </a:lnTo>
                  <a:lnTo>
                    <a:pt x="122516" y="208788"/>
                  </a:lnTo>
                  <a:lnTo>
                    <a:pt x="119062" y="213969"/>
                  </a:lnTo>
                  <a:lnTo>
                    <a:pt x="115608" y="220865"/>
                  </a:lnTo>
                  <a:lnTo>
                    <a:pt x="113893" y="226047"/>
                  </a:lnTo>
                  <a:lnTo>
                    <a:pt x="115608" y="238125"/>
                  </a:lnTo>
                  <a:lnTo>
                    <a:pt x="120091" y="252095"/>
                  </a:lnTo>
                  <a:lnTo>
                    <a:pt x="122948" y="260553"/>
                  </a:lnTo>
                  <a:lnTo>
                    <a:pt x="123863" y="263842"/>
                  </a:lnTo>
                  <a:lnTo>
                    <a:pt x="122516" y="262280"/>
                  </a:lnTo>
                  <a:lnTo>
                    <a:pt x="119621" y="270395"/>
                  </a:lnTo>
                  <a:lnTo>
                    <a:pt x="116255" y="276733"/>
                  </a:lnTo>
                  <a:lnTo>
                    <a:pt x="112560" y="281457"/>
                  </a:lnTo>
                  <a:lnTo>
                    <a:pt x="108712" y="284708"/>
                  </a:lnTo>
                  <a:lnTo>
                    <a:pt x="86918" y="295287"/>
                  </a:lnTo>
                  <a:lnTo>
                    <a:pt x="75463" y="300977"/>
                  </a:lnTo>
                  <a:lnTo>
                    <a:pt x="42926" y="321386"/>
                  </a:lnTo>
                  <a:lnTo>
                    <a:pt x="22974" y="343408"/>
                  </a:lnTo>
                  <a:lnTo>
                    <a:pt x="19418" y="348780"/>
                  </a:lnTo>
                  <a:lnTo>
                    <a:pt x="15201" y="354469"/>
                  </a:lnTo>
                  <a:lnTo>
                    <a:pt x="10350" y="360641"/>
                  </a:lnTo>
                  <a:lnTo>
                    <a:pt x="6794" y="368109"/>
                  </a:lnTo>
                  <a:lnTo>
                    <a:pt x="3886" y="375094"/>
                  </a:lnTo>
                  <a:lnTo>
                    <a:pt x="1612" y="381749"/>
                  </a:lnTo>
                  <a:lnTo>
                    <a:pt x="0" y="388251"/>
                  </a:lnTo>
                  <a:lnTo>
                    <a:pt x="5842" y="400888"/>
                  </a:lnTo>
                  <a:lnTo>
                    <a:pt x="48310" y="421030"/>
                  </a:lnTo>
                  <a:lnTo>
                    <a:pt x="98539" y="425881"/>
                  </a:lnTo>
                  <a:lnTo>
                    <a:pt x="117335" y="426212"/>
                  </a:lnTo>
                  <a:lnTo>
                    <a:pt x="138341" y="425881"/>
                  </a:lnTo>
                  <a:lnTo>
                    <a:pt x="189407" y="423291"/>
                  </a:lnTo>
                  <a:lnTo>
                    <a:pt x="300240" y="414134"/>
                  </a:lnTo>
                  <a:lnTo>
                    <a:pt x="340575" y="404850"/>
                  </a:lnTo>
                  <a:lnTo>
                    <a:pt x="374446" y="386524"/>
                  </a:lnTo>
                  <a:lnTo>
                    <a:pt x="383070" y="383070"/>
                  </a:lnTo>
                  <a:lnTo>
                    <a:pt x="389978" y="377888"/>
                  </a:lnTo>
                  <a:lnTo>
                    <a:pt x="393420" y="372719"/>
                  </a:lnTo>
                  <a:lnTo>
                    <a:pt x="393420" y="367538"/>
                  </a:lnTo>
                  <a:lnTo>
                    <a:pt x="393420" y="365810"/>
                  </a:lnTo>
                  <a:close/>
                </a:path>
                <a:path w="845820" h="590550">
                  <a:moveTo>
                    <a:pt x="788581" y="6896"/>
                  </a:moveTo>
                  <a:lnTo>
                    <a:pt x="783399" y="1727"/>
                  </a:lnTo>
                  <a:lnTo>
                    <a:pt x="779945" y="0"/>
                  </a:lnTo>
                  <a:lnTo>
                    <a:pt x="776503" y="0"/>
                  </a:lnTo>
                  <a:lnTo>
                    <a:pt x="762698" y="8623"/>
                  </a:lnTo>
                  <a:lnTo>
                    <a:pt x="672858" y="50444"/>
                  </a:lnTo>
                  <a:lnTo>
                    <a:pt x="635000" y="75920"/>
                  </a:lnTo>
                  <a:lnTo>
                    <a:pt x="614730" y="110858"/>
                  </a:lnTo>
                  <a:lnTo>
                    <a:pt x="607390" y="148399"/>
                  </a:lnTo>
                  <a:lnTo>
                    <a:pt x="607390" y="220865"/>
                  </a:lnTo>
                  <a:lnTo>
                    <a:pt x="607098" y="229552"/>
                  </a:lnTo>
                  <a:lnTo>
                    <a:pt x="586473" y="262788"/>
                  </a:lnTo>
                  <a:lnTo>
                    <a:pt x="578065" y="265734"/>
                  </a:lnTo>
                  <a:lnTo>
                    <a:pt x="568058" y="270586"/>
                  </a:lnTo>
                  <a:lnTo>
                    <a:pt x="538645" y="305879"/>
                  </a:lnTo>
                  <a:lnTo>
                    <a:pt x="529475" y="324700"/>
                  </a:lnTo>
                  <a:lnTo>
                    <a:pt x="524573" y="334759"/>
                  </a:lnTo>
                  <a:lnTo>
                    <a:pt x="496417" y="364363"/>
                  </a:lnTo>
                  <a:lnTo>
                    <a:pt x="427939" y="400329"/>
                  </a:lnTo>
                  <a:lnTo>
                    <a:pt x="422757" y="403771"/>
                  </a:lnTo>
                  <a:lnTo>
                    <a:pt x="417588" y="405498"/>
                  </a:lnTo>
                  <a:lnTo>
                    <a:pt x="410679" y="415848"/>
                  </a:lnTo>
                  <a:lnTo>
                    <a:pt x="415861" y="419303"/>
                  </a:lnTo>
                  <a:lnTo>
                    <a:pt x="417588" y="422757"/>
                  </a:lnTo>
                  <a:lnTo>
                    <a:pt x="421030" y="422757"/>
                  </a:lnTo>
                  <a:lnTo>
                    <a:pt x="495236" y="415848"/>
                  </a:lnTo>
                  <a:lnTo>
                    <a:pt x="500405" y="414134"/>
                  </a:lnTo>
                  <a:lnTo>
                    <a:pt x="505587" y="410679"/>
                  </a:lnTo>
                  <a:lnTo>
                    <a:pt x="510768" y="403771"/>
                  </a:lnTo>
                  <a:lnTo>
                    <a:pt x="512495" y="400329"/>
                  </a:lnTo>
                  <a:lnTo>
                    <a:pt x="515937" y="395147"/>
                  </a:lnTo>
                  <a:lnTo>
                    <a:pt x="519391" y="391693"/>
                  </a:lnTo>
                  <a:lnTo>
                    <a:pt x="525589" y="380022"/>
                  </a:lnTo>
                  <a:lnTo>
                    <a:pt x="531469" y="368185"/>
                  </a:lnTo>
                  <a:lnTo>
                    <a:pt x="537349" y="356031"/>
                  </a:lnTo>
                  <a:lnTo>
                    <a:pt x="543547" y="343382"/>
                  </a:lnTo>
                  <a:lnTo>
                    <a:pt x="579780" y="314045"/>
                  </a:lnTo>
                  <a:lnTo>
                    <a:pt x="586498" y="312077"/>
                  </a:lnTo>
                  <a:lnTo>
                    <a:pt x="593369" y="308660"/>
                  </a:lnTo>
                  <a:lnTo>
                    <a:pt x="599922" y="303618"/>
                  </a:lnTo>
                  <a:lnTo>
                    <a:pt x="605675" y="296786"/>
                  </a:lnTo>
                  <a:lnTo>
                    <a:pt x="606640" y="294906"/>
                  </a:lnTo>
                  <a:lnTo>
                    <a:pt x="609549" y="289458"/>
                  </a:lnTo>
                  <a:lnTo>
                    <a:pt x="614400" y="280771"/>
                  </a:lnTo>
                  <a:lnTo>
                    <a:pt x="621195" y="269189"/>
                  </a:lnTo>
                  <a:lnTo>
                    <a:pt x="625754" y="252679"/>
                  </a:lnTo>
                  <a:lnTo>
                    <a:pt x="629183" y="234238"/>
                  </a:lnTo>
                  <a:lnTo>
                    <a:pt x="631634" y="213855"/>
                  </a:lnTo>
                  <a:lnTo>
                    <a:pt x="633272" y="191528"/>
                  </a:lnTo>
                  <a:lnTo>
                    <a:pt x="634568" y="171399"/>
                  </a:lnTo>
                  <a:lnTo>
                    <a:pt x="638454" y="113880"/>
                  </a:lnTo>
                  <a:lnTo>
                    <a:pt x="640181" y="105257"/>
                  </a:lnTo>
                  <a:lnTo>
                    <a:pt x="643636" y="98348"/>
                  </a:lnTo>
                  <a:lnTo>
                    <a:pt x="652259" y="93179"/>
                  </a:lnTo>
                  <a:lnTo>
                    <a:pt x="654850" y="92532"/>
                  </a:lnTo>
                  <a:lnTo>
                    <a:pt x="660019" y="90589"/>
                  </a:lnTo>
                  <a:lnTo>
                    <a:pt x="755789" y="46583"/>
                  </a:lnTo>
                  <a:lnTo>
                    <a:pt x="774776" y="25882"/>
                  </a:lnTo>
                  <a:lnTo>
                    <a:pt x="781672" y="18973"/>
                  </a:lnTo>
                  <a:lnTo>
                    <a:pt x="786853" y="12077"/>
                  </a:lnTo>
                  <a:lnTo>
                    <a:pt x="788581" y="6896"/>
                  </a:lnTo>
                  <a:close/>
                </a:path>
                <a:path w="845820" h="590550">
                  <a:moveTo>
                    <a:pt x="845515" y="232943"/>
                  </a:moveTo>
                  <a:lnTo>
                    <a:pt x="843800" y="232943"/>
                  </a:lnTo>
                  <a:lnTo>
                    <a:pt x="844943" y="231800"/>
                  </a:lnTo>
                  <a:lnTo>
                    <a:pt x="840346" y="222592"/>
                  </a:lnTo>
                  <a:lnTo>
                    <a:pt x="801712" y="195770"/>
                  </a:lnTo>
                  <a:lnTo>
                    <a:pt x="792035" y="191528"/>
                  </a:lnTo>
                  <a:lnTo>
                    <a:pt x="784313" y="205117"/>
                  </a:lnTo>
                  <a:lnTo>
                    <a:pt x="776935" y="217411"/>
                  </a:lnTo>
                  <a:lnTo>
                    <a:pt x="770191" y="228422"/>
                  </a:lnTo>
                  <a:lnTo>
                    <a:pt x="764413" y="238125"/>
                  </a:lnTo>
                  <a:lnTo>
                    <a:pt x="745705" y="247154"/>
                  </a:lnTo>
                  <a:lnTo>
                    <a:pt x="713460" y="272338"/>
                  </a:lnTo>
                  <a:lnTo>
                    <a:pt x="683539" y="315125"/>
                  </a:lnTo>
                  <a:lnTo>
                    <a:pt x="673074" y="348132"/>
                  </a:lnTo>
                  <a:lnTo>
                    <a:pt x="672960" y="348564"/>
                  </a:lnTo>
                  <a:lnTo>
                    <a:pt x="670674" y="360502"/>
                  </a:lnTo>
                  <a:lnTo>
                    <a:pt x="668870" y="375526"/>
                  </a:lnTo>
                  <a:lnTo>
                    <a:pt x="667385" y="393446"/>
                  </a:lnTo>
                  <a:lnTo>
                    <a:pt x="666064" y="414134"/>
                  </a:lnTo>
                  <a:lnTo>
                    <a:pt x="668324" y="456844"/>
                  </a:lnTo>
                  <a:lnTo>
                    <a:pt x="669950" y="499541"/>
                  </a:lnTo>
                  <a:lnTo>
                    <a:pt x="670915" y="542251"/>
                  </a:lnTo>
                  <a:lnTo>
                    <a:pt x="671080" y="564248"/>
                  </a:lnTo>
                  <a:lnTo>
                    <a:pt x="671118" y="569429"/>
                  </a:lnTo>
                  <a:lnTo>
                    <a:pt x="671245" y="584962"/>
                  </a:lnTo>
                  <a:lnTo>
                    <a:pt x="676414" y="588403"/>
                  </a:lnTo>
                  <a:lnTo>
                    <a:pt x="679869" y="590143"/>
                  </a:lnTo>
                  <a:lnTo>
                    <a:pt x="685050" y="588403"/>
                  </a:lnTo>
                  <a:lnTo>
                    <a:pt x="688492" y="578053"/>
                  </a:lnTo>
                  <a:lnTo>
                    <a:pt x="690219" y="569429"/>
                  </a:lnTo>
                  <a:lnTo>
                    <a:pt x="691946" y="564248"/>
                  </a:lnTo>
                  <a:lnTo>
                    <a:pt x="694182" y="522490"/>
                  </a:lnTo>
                  <a:lnTo>
                    <a:pt x="695617" y="490270"/>
                  </a:lnTo>
                  <a:lnTo>
                    <a:pt x="696074" y="467436"/>
                  </a:lnTo>
                  <a:lnTo>
                    <a:pt x="695401" y="453821"/>
                  </a:lnTo>
                  <a:lnTo>
                    <a:pt x="695401" y="367538"/>
                  </a:lnTo>
                  <a:lnTo>
                    <a:pt x="703084" y="322541"/>
                  </a:lnTo>
                  <a:lnTo>
                    <a:pt x="736815" y="298513"/>
                  </a:lnTo>
                  <a:lnTo>
                    <a:pt x="774776" y="286435"/>
                  </a:lnTo>
                  <a:lnTo>
                    <a:pt x="788035" y="283883"/>
                  </a:lnTo>
                  <a:lnTo>
                    <a:pt x="816190" y="277812"/>
                  </a:lnTo>
                  <a:lnTo>
                    <a:pt x="821359" y="270903"/>
                  </a:lnTo>
                  <a:lnTo>
                    <a:pt x="824814" y="269189"/>
                  </a:lnTo>
                  <a:lnTo>
                    <a:pt x="826541" y="269189"/>
                  </a:lnTo>
                  <a:lnTo>
                    <a:pt x="829995" y="265734"/>
                  </a:lnTo>
                  <a:lnTo>
                    <a:pt x="833437" y="260553"/>
                  </a:lnTo>
                  <a:lnTo>
                    <a:pt x="838619" y="250202"/>
                  </a:lnTo>
                  <a:lnTo>
                    <a:pt x="842073" y="245021"/>
                  </a:lnTo>
                  <a:lnTo>
                    <a:pt x="843800" y="236397"/>
                  </a:lnTo>
                  <a:lnTo>
                    <a:pt x="845515" y="232943"/>
                  </a:lnTo>
                  <a:close/>
                </a:path>
                <a:path w="845820" h="590550">
                  <a:moveTo>
                    <a:pt x="845515" y="231216"/>
                  </a:moveTo>
                  <a:lnTo>
                    <a:pt x="844943" y="231800"/>
                  </a:lnTo>
                  <a:lnTo>
                    <a:pt x="845515" y="232943"/>
                  </a:lnTo>
                  <a:lnTo>
                    <a:pt x="845515" y="23121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507965" y="683060"/>
              <a:ext cx="162201" cy="276087"/>
            </a:xfrm>
            <a:prstGeom prst="rect">
              <a:avLst/>
            </a:prstGeom>
          </p:spPr>
        </p:pic>
      </p:grpSp>
      <p:sp>
        <p:nvSpPr>
          <p:cNvPr id="42" name="object 42"/>
          <p:cNvSpPr/>
          <p:nvPr/>
        </p:nvSpPr>
        <p:spPr>
          <a:xfrm>
            <a:off x="7123163" y="586434"/>
            <a:ext cx="339725" cy="426720"/>
          </a:xfrm>
          <a:custGeom>
            <a:avLst/>
            <a:gdLst/>
            <a:ahLst/>
            <a:cxnLst/>
            <a:rect l="l" t="t" r="r" b="b"/>
            <a:pathLst>
              <a:path w="339725" h="426719">
                <a:moveTo>
                  <a:pt x="98361" y="298513"/>
                </a:moveTo>
                <a:lnTo>
                  <a:pt x="74193" y="269189"/>
                </a:lnTo>
                <a:lnTo>
                  <a:pt x="60388" y="269189"/>
                </a:lnTo>
                <a:lnTo>
                  <a:pt x="58674" y="272630"/>
                </a:lnTo>
                <a:lnTo>
                  <a:pt x="50685" y="291185"/>
                </a:lnTo>
                <a:lnTo>
                  <a:pt x="46583" y="301967"/>
                </a:lnTo>
                <a:lnTo>
                  <a:pt x="42735" y="299059"/>
                </a:lnTo>
                <a:lnTo>
                  <a:pt x="30518" y="250177"/>
                </a:lnTo>
                <a:lnTo>
                  <a:pt x="27927" y="208064"/>
                </a:lnTo>
                <a:lnTo>
                  <a:pt x="27609" y="186359"/>
                </a:lnTo>
                <a:lnTo>
                  <a:pt x="27952" y="161531"/>
                </a:lnTo>
                <a:lnTo>
                  <a:pt x="29121" y="136537"/>
                </a:lnTo>
                <a:lnTo>
                  <a:pt x="31242" y="111861"/>
                </a:lnTo>
                <a:lnTo>
                  <a:pt x="34505" y="87998"/>
                </a:lnTo>
                <a:lnTo>
                  <a:pt x="32778" y="84543"/>
                </a:lnTo>
                <a:lnTo>
                  <a:pt x="25882" y="81102"/>
                </a:lnTo>
                <a:lnTo>
                  <a:pt x="22428" y="81102"/>
                </a:lnTo>
                <a:lnTo>
                  <a:pt x="20701" y="82829"/>
                </a:lnTo>
                <a:lnTo>
                  <a:pt x="17259" y="84543"/>
                </a:lnTo>
                <a:lnTo>
                  <a:pt x="13373" y="99110"/>
                </a:lnTo>
                <a:lnTo>
                  <a:pt x="9486" y="111721"/>
                </a:lnTo>
                <a:lnTo>
                  <a:pt x="5600" y="122402"/>
                </a:lnTo>
                <a:lnTo>
                  <a:pt x="1727" y="131140"/>
                </a:lnTo>
                <a:lnTo>
                  <a:pt x="0" y="284721"/>
                </a:lnTo>
                <a:lnTo>
                  <a:pt x="6248" y="328714"/>
                </a:lnTo>
                <a:lnTo>
                  <a:pt x="25501" y="362991"/>
                </a:lnTo>
                <a:lnTo>
                  <a:pt x="48310" y="370992"/>
                </a:lnTo>
                <a:lnTo>
                  <a:pt x="56946" y="370992"/>
                </a:lnTo>
                <a:lnTo>
                  <a:pt x="60388" y="369265"/>
                </a:lnTo>
                <a:lnTo>
                  <a:pt x="75298" y="358940"/>
                </a:lnTo>
                <a:lnTo>
                  <a:pt x="86487" y="343598"/>
                </a:lnTo>
                <a:lnTo>
                  <a:pt x="94119" y="323405"/>
                </a:lnTo>
                <a:lnTo>
                  <a:pt x="98361" y="298513"/>
                </a:lnTo>
                <a:close/>
              </a:path>
              <a:path w="339725" h="426719">
                <a:moveTo>
                  <a:pt x="339725" y="265734"/>
                </a:moveTo>
                <a:lnTo>
                  <a:pt x="333032" y="222592"/>
                </a:lnTo>
                <a:lnTo>
                  <a:pt x="314045" y="205346"/>
                </a:lnTo>
                <a:lnTo>
                  <a:pt x="301967" y="200164"/>
                </a:lnTo>
                <a:lnTo>
                  <a:pt x="295071" y="198437"/>
                </a:lnTo>
                <a:lnTo>
                  <a:pt x="291617" y="194983"/>
                </a:lnTo>
                <a:lnTo>
                  <a:pt x="291706" y="187464"/>
                </a:lnTo>
                <a:lnTo>
                  <a:pt x="293344" y="176009"/>
                </a:lnTo>
                <a:lnTo>
                  <a:pt x="297230" y="165379"/>
                </a:lnTo>
                <a:lnTo>
                  <a:pt x="304990" y="143484"/>
                </a:lnTo>
                <a:lnTo>
                  <a:pt x="315175" y="94526"/>
                </a:lnTo>
                <a:lnTo>
                  <a:pt x="315772" y="82829"/>
                </a:lnTo>
                <a:lnTo>
                  <a:pt x="315772" y="10350"/>
                </a:lnTo>
                <a:lnTo>
                  <a:pt x="315772" y="1727"/>
                </a:lnTo>
                <a:lnTo>
                  <a:pt x="310591" y="0"/>
                </a:lnTo>
                <a:lnTo>
                  <a:pt x="301967" y="0"/>
                </a:lnTo>
                <a:lnTo>
                  <a:pt x="301967" y="8623"/>
                </a:lnTo>
                <a:lnTo>
                  <a:pt x="300240" y="5181"/>
                </a:lnTo>
                <a:lnTo>
                  <a:pt x="284467" y="41325"/>
                </a:lnTo>
                <a:lnTo>
                  <a:pt x="279971" y="74841"/>
                </a:lnTo>
                <a:lnTo>
                  <a:pt x="280289" y="90563"/>
                </a:lnTo>
                <a:lnTo>
                  <a:pt x="281152" y="106553"/>
                </a:lnTo>
                <a:lnTo>
                  <a:pt x="281266" y="108712"/>
                </a:lnTo>
                <a:lnTo>
                  <a:pt x="280936" y="118059"/>
                </a:lnTo>
                <a:lnTo>
                  <a:pt x="279971" y="127901"/>
                </a:lnTo>
                <a:lnTo>
                  <a:pt x="278345" y="138074"/>
                </a:lnTo>
                <a:lnTo>
                  <a:pt x="276085" y="148399"/>
                </a:lnTo>
                <a:lnTo>
                  <a:pt x="274497" y="158775"/>
                </a:lnTo>
                <a:lnTo>
                  <a:pt x="272415" y="169316"/>
                </a:lnTo>
                <a:lnTo>
                  <a:pt x="270014" y="180187"/>
                </a:lnTo>
                <a:lnTo>
                  <a:pt x="267462" y="191528"/>
                </a:lnTo>
                <a:lnTo>
                  <a:pt x="265518" y="206743"/>
                </a:lnTo>
                <a:lnTo>
                  <a:pt x="264871" y="221297"/>
                </a:lnTo>
                <a:lnTo>
                  <a:pt x="265391" y="232486"/>
                </a:lnTo>
                <a:lnTo>
                  <a:pt x="265518" y="235216"/>
                </a:lnTo>
                <a:lnTo>
                  <a:pt x="288163" y="265734"/>
                </a:lnTo>
                <a:lnTo>
                  <a:pt x="289890" y="265734"/>
                </a:lnTo>
                <a:lnTo>
                  <a:pt x="295071" y="267462"/>
                </a:lnTo>
                <a:lnTo>
                  <a:pt x="303695" y="269189"/>
                </a:lnTo>
                <a:lnTo>
                  <a:pt x="308876" y="269189"/>
                </a:lnTo>
                <a:lnTo>
                  <a:pt x="312331" y="270916"/>
                </a:lnTo>
                <a:lnTo>
                  <a:pt x="312331" y="274358"/>
                </a:lnTo>
                <a:lnTo>
                  <a:pt x="312877" y="281266"/>
                </a:lnTo>
                <a:lnTo>
                  <a:pt x="312851" y="282994"/>
                </a:lnTo>
                <a:lnTo>
                  <a:pt x="312102" y="289890"/>
                </a:lnTo>
                <a:lnTo>
                  <a:pt x="309651" y="297649"/>
                </a:lnTo>
                <a:lnTo>
                  <a:pt x="305422" y="305422"/>
                </a:lnTo>
                <a:lnTo>
                  <a:pt x="299300" y="316712"/>
                </a:lnTo>
                <a:lnTo>
                  <a:pt x="270916" y="345109"/>
                </a:lnTo>
                <a:lnTo>
                  <a:pt x="234264" y="359664"/>
                </a:lnTo>
                <a:lnTo>
                  <a:pt x="222592" y="360641"/>
                </a:lnTo>
                <a:lnTo>
                  <a:pt x="210324" y="359346"/>
                </a:lnTo>
                <a:lnTo>
                  <a:pt x="177114" y="327609"/>
                </a:lnTo>
                <a:lnTo>
                  <a:pt x="169202" y="282994"/>
                </a:lnTo>
                <a:lnTo>
                  <a:pt x="169100" y="281266"/>
                </a:lnTo>
                <a:lnTo>
                  <a:pt x="174929" y="232486"/>
                </a:lnTo>
                <a:lnTo>
                  <a:pt x="179451" y="210515"/>
                </a:lnTo>
                <a:lnTo>
                  <a:pt x="179362" y="198437"/>
                </a:lnTo>
                <a:lnTo>
                  <a:pt x="179235" y="193471"/>
                </a:lnTo>
                <a:lnTo>
                  <a:pt x="178777" y="188087"/>
                </a:lnTo>
                <a:lnTo>
                  <a:pt x="178727" y="187464"/>
                </a:lnTo>
                <a:lnTo>
                  <a:pt x="177736" y="182905"/>
                </a:lnTo>
                <a:lnTo>
                  <a:pt x="169100" y="182905"/>
                </a:lnTo>
                <a:lnTo>
                  <a:pt x="154597" y="222377"/>
                </a:lnTo>
                <a:lnTo>
                  <a:pt x="143052" y="287083"/>
                </a:lnTo>
                <a:lnTo>
                  <a:pt x="141554" y="327609"/>
                </a:lnTo>
                <a:lnTo>
                  <a:pt x="141706" y="333679"/>
                </a:lnTo>
                <a:lnTo>
                  <a:pt x="142138" y="339928"/>
                </a:lnTo>
                <a:lnTo>
                  <a:pt x="142214" y="341033"/>
                </a:lnTo>
                <a:lnTo>
                  <a:pt x="157454" y="387604"/>
                </a:lnTo>
                <a:lnTo>
                  <a:pt x="187845" y="418934"/>
                </a:lnTo>
                <a:lnTo>
                  <a:pt x="219138" y="426212"/>
                </a:lnTo>
                <a:lnTo>
                  <a:pt x="229196" y="425831"/>
                </a:lnTo>
                <a:lnTo>
                  <a:pt x="287489" y="394614"/>
                </a:lnTo>
                <a:lnTo>
                  <a:pt x="311238" y="364515"/>
                </a:lnTo>
                <a:lnTo>
                  <a:pt x="328206" y="327317"/>
                </a:lnTo>
                <a:lnTo>
                  <a:pt x="338213" y="282994"/>
                </a:lnTo>
                <a:lnTo>
                  <a:pt x="339725" y="265734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5057096" y="527759"/>
            <a:ext cx="2021205" cy="582295"/>
            <a:chOff x="5057096" y="527759"/>
            <a:chExt cx="2021205" cy="582295"/>
          </a:xfrm>
        </p:grpSpPr>
        <p:sp>
          <p:nvSpPr>
            <p:cNvPr id="44" name="object 44"/>
            <p:cNvSpPr/>
            <p:nvPr/>
          </p:nvSpPr>
          <p:spPr>
            <a:xfrm>
              <a:off x="6945436" y="646822"/>
              <a:ext cx="133350" cy="309245"/>
            </a:xfrm>
            <a:custGeom>
              <a:avLst/>
              <a:gdLst/>
              <a:ahLst/>
              <a:cxnLst/>
              <a:rect l="l" t="t" r="r" b="b"/>
              <a:pathLst>
                <a:path w="133350" h="309244">
                  <a:moveTo>
                    <a:pt x="29333" y="62118"/>
                  </a:moveTo>
                  <a:lnTo>
                    <a:pt x="23481" y="71825"/>
                  </a:lnTo>
                  <a:lnTo>
                    <a:pt x="18764" y="80237"/>
                  </a:lnTo>
                  <a:lnTo>
                    <a:pt x="15017" y="87355"/>
                  </a:lnTo>
                  <a:lnTo>
                    <a:pt x="12077" y="93178"/>
                  </a:lnTo>
                  <a:lnTo>
                    <a:pt x="10353" y="93178"/>
                  </a:lnTo>
                  <a:lnTo>
                    <a:pt x="10353" y="96631"/>
                  </a:lnTo>
                  <a:lnTo>
                    <a:pt x="8625" y="98356"/>
                  </a:lnTo>
                  <a:lnTo>
                    <a:pt x="8625" y="105257"/>
                  </a:lnTo>
                  <a:lnTo>
                    <a:pt x="15530" y="106984"/>
                  </a:lnTo>
                  <a:lnTo>
                    <a:pt x="18978" y="108709"/>
                  </a:lnTo>
                  <a:lnTo>
                    <a:pt x="22432" y="108709"/>
                  </a:lnTo>
                  <a:lnTo>
                    <a:pt x="60393" y="89730"/>
                  </a:lnTo>
                  <a:lnTo>
                    <a:pt x="81204" y="63846"/>
                  </a:lnTo>
                  <a:lnTo>
                    <a:pt x="34509" y="63846"/>
                  </a:lnTo>
                  <a:lnTo>
                    <a:pt x="29333" y="62118"/>
                  </a:lnTo>
                  <a:close/>
                </a:path>
                <a:path w="133350" h="309244">
                  <a:moveTo>
                    <a:pt x="132864" y="0"/>
                  </a:moveTo>
                  <a:lnTo>
                    <a:pt x="117334" y="0"/>
                  </a:lnTo>
                  <a:lnTo>
                    <a:pt x="108572" y="270"/>
                  </a:lnTo>
                  <a:lnTo>
                    <a:pt x="100295" y="3451"/>
                  </a:lnTo>
                  <a:lnTo>
                    <a:pt x="92341" y="9221"/>
                  </a:lnTo>
                  <a:lnTo>
                    <a:pt x="84548" y="17255"/>
                  </a:lnTo>
                  <a:lnTo>
                    <a:pt x="80666" y="25963"/>
                  </a:lnTo>
                  <a:lnTo>
                    <a:pt x="76784" y="33863"/>
                  </a:lnTo>
                  <a:lnTo>
                    <a:pt x="47181" y="62849"/>
                  </a:lnTo>
                  <a:lnTo>
                    <a:pt x="39686" y="63846"/>
                  </a:lnTo>
                  <a:lnTo>
                    <a:pt x="81204" y="63846"/>
                  </a:lnTo>
                  <a:lnTo>
                    <a:pt x="85628" y="58182"/>
                  </a:lnTo>
                  <a:lnTo>
                    <a:pt x="91453" y="50040"/>
                  </a:lnTo>
                  <a:lnTo>
                    <a:pt x="94903" y="48315"/>
                  </a:lnTo>
                  <a:lnTo>
                    <a:pt x="105256" y="48315"/>
                  </a:lnTo>
                  <a:lnTo>
                    <a:pt x="112157" y="44864"/>
                  </a:lnTo>
                  <a:lnTo>
                    <a:pt x="119276" y="33242"/>
                  </a:lnTo>
                  <a:lnTo>
                    <a:pt x="125101" y="21783"/>
                  </a:lnTo>
                  <a:lnTo>
                    <a:pt x="129630" y="10648"/>
                  </a:lnTo>
                  <a:lnTo>
                    <a:pt x="132782" y="270"/>
                  </a:lnTo>
                  <a:lnTo>
                    <a:pt x="132864" y="0"/>
                  </a:lnTo>
                  <a:close/>
                </a:path>
                <a:path w="133350" h="309244">
                  <a:moveTo>
                    <a:pt x="116701" y="224323"/>
                  </a:moveTo>
                  <a:lnTo>
                    <a:pt x="88002" y="224323"/>
                  </a:lnTo>
                  <a:lnTo>
                    <a:pt x="91453" y="227771"/>
                  </a:lnTo>
                  <a:lnTo>
                    <a:pt x="91453" y="229500"/>
                  </a:lnTo>
                  <a:lnTo>
                    <a:pt x="93178" y="236401"/>
                  </a:lnTo>
                  <a:lnTo>
                    <a:pt x="91453" y="241578"/>
                  </a:lnTo>
                  <a:lnTo>
                    <a:pt x="88002" y="245027"/>
                  </a:lnTo>
                  <a:lnTo>
                    <a:pt x="51763" y="267462"/>
                  </a:lnTo>
                  <a:lnTo>
                    <a:pt x="43138" y="270911"/>
                  </a:lnTo>
                  <a:lnTo>
                    <a:pt x="32785" y="277812"/>
                  </a:lnTo>
                  <a:lnTo>
                    <a:pt x="13587" y="288383"/>
                  </a:lnTo>
                  <a:lnTo>
                    <a:pt x="7304" y="292131"/>
                  </a:lnTo>
                  <a:lnTo>
                    <a:pt x="3448" y="295070"/>
                  </a:lnTo>
                  <a:lnTo>
                    <a:pt x="0" y="296795"/>
                  </a:lnTo>
                  <a:lnTo>
                    <a:pt x="0" y="301971"/>
                  </a:lnTo>
                  <a:lnTo>
                    <a:pt x="1724" y="307148"/>
                  </a:lnTo>
                  <a:lnTo>
                    <a:pt x="6901" y="308872"/>
                  </a:lnTo>
                  <a:lnTo>
                    <a:pt x="17254" y="308872"/>
                  </a:lnTo>
                  <a:lnTo>
                    <a:pt x="55217" y="300247"/>
                  </a:lnTo>
                  <a:lnTo>
                    <a:pt x="63841" y="298519"/>
                  </a:lnTo>
                  <a:lnTo>
                    <a:pt x="72471" y="298519"/>
                  </a:lnTo>
                  <a:lnTo>
                    <a:pt x="77647" y="296795"/>
                  </a:lnTo>
                  <a:lnTo>
                    <a:pt x="82825" y="296795"/>
                  </a:lnTo>
                  <a:lnTo>
                    <a:pt x="104529" y="263956"/>
                  </a:lnTo>
                  <a:lnTo>
                    <a:pt x="116641" y="224565"/>
                  </a:lnTo>
                  <a:lnTo>
                    <a:pt x="116701" y="224323"/>
                  </a:lnTo>
                  <a:close/>
                </a:path>
                <a:path w="133350" h="309244">
                  <a:moveTo>
                    <a:pt x="94015" y="129444"/>
                  </a:moveTo>
                  <a:lnTo>
                    <a:pt x="86140" y="129444"/>
                  </a:lnTo>
                  <a:lnTo>
                    <a:pt x="77647" y="131141"/>
                  </a:lnTo>
                  <a:lnTo>
                    <a:pt x="72471" y="136317"/>
                  </a:lnTo>
                  <a:lnTo>
                    <a:pt x="67294" y="143219"/>
                  </a:lnTo>
                  <a:lnTo>
                    <a:pt x="67294" y="144947"/>
                  </a:lnTo>
                  <a:lnTo>
                    <a:pt x="63841" y="151848"/>
                  </a:lnTo>
                  <a:lnTo>
                    <a:pt x="60393" y="162201"/>
                  </a:lnTo>
                  <a:lnTo>
                    <a:pt x="60393" y="163926"/>
                  </a:lnTo>
                  <a:lnTo>
                    <a:pt x="56940" y="169103"/>
                  </a:lnTo>
                  <a:lnTo>
                    <a:pt x="50039" y="186361"/>
                  </a:lnTo>
                  <a:lnTo>
                    <a:pt x="48315" y="191535"/>
                  </a:lnTo>
                  <a:lnTo>
                    <a:pt x="48315" y="205341"/>
                  </a:lnTo>
                  <a:lnTo>
                    <a:pt x="51763" y="208793"/>
                  </a:lnTo>
                  <a:lnTo>
                    <a:pt x="57912" y="217285"/>
                  </a:lnTo>
                  <a:lnTo>
                    <a:pt x="66001" y="222381"/>
                  </a:lnTo>
                  <a:lnTo>
                    <a:pt x="76031" y="224565"/>
                  </a:lnTo>
                  <a:lnTo>
                    <a:pt x="88002" y="224323"/>
                  </a:lnTo>
                  <a:lnTo>
                    <a:pt x="116701" y="224323"/>
                  </a:lnTo>
                  <a:lnTo>
                    <a:pt x="118844" y="215695"/>
                  </a:lnTo>
                  <a:lnTo>
                    <a:pt x="121568" y="199517"/>
                  </a:lnTo>
                  <a:lnTo>
                    <a:pt x="122402" y="186361"/>
                  </a:lnTo>
                  <a:lnTo>
                    <a:pt x="122511" y="184633"/>
                  </a:lnTo>
                  <a:lnTo>
                    <a:pt x="115610" y="146671"/>
                  </a:lnTo>
                  <a:lnTo>
                    <a:pt x="101591" y="132221"/>
                  </a:lnTo>
                  <a:lnTo>
                    <a:pt x="94015" y="12944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326282" y="527759"/>
              <a:ext cx="1588094" cy="581813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5057096" y="672706"/>
              <a:ext cx="226060" cy="424815"/>
            </a:xfrm>
            <a:custGeom>
              <a:avLst/>
              <a:gdLst/>
              <a:ahLst/>
              <a:cxnLst/>
              <a:rect l="l" t="t" r="r" b="b"/>
              <a:pathLst>
                <a:path w="226060" h="424815">
                  <a:moveTo>
                    <a:pt x="150122" y="352012"/>
                  </a:moveTo>
                  <a:lnTo>
                    <a:pt x="144946" y="352012"/>
                  </a:lnTo>
                  <a:lnTo>
                    <a:pt x="129415" y="365818"/>
                  </a:lnTo>
                  <a:lnTo>
                    <a:pt x="123537" y="373016"/>
                  </a:lnTo>
                  <a:lnTo>
                    <a:pt x="118629" y="379406"/>
                  </a:lnTo>
                  <a:lnTo>
                    <a:pt x="114369" y="385471"/>
                  </a:lnTo>
                  <a:lnTo>
                    <a:pt x="110432" y="391698"/>
                  </a:lnTo>
                  <a:lnTo>
                    <a:pt x="116877" y="400111"/>
                  </a:lnTo>
                  <a:lnTo>
                    <a:pt x="123159" y="407229"/>
                  </a:lnTo>
                  <a:lnTo>
                    <a:pt x="129118" y="413053"/>
                  </a:lnTo>
                  <a:lnTo>
                    <a:pt x="134593" y="417582"/>
                  </a:lnTo>
                  <a:lnTo>
                    <a:pt x="144946" y="424487"/>
                  </a:lnTo>
                  <a:lnTo>
                    <a:pt x="151847" y="424487"/>
                  </a:lnTo>
                  <a:lnTo>
                    <a:pt x="153572" y="422758"/>
                  </a:lnTo>
                  <a:lnTo>
                    <a:pt x="157024" y="421035"/>
                  </a:lnTo>
                  <a:lnTo>
                    <a:pt x="163790" y="414239"/>
                  </a:lnTo>
                  <a:lnTo>
                    <a:pt x="171042" y="406797"/>
                  </a:lnTo>
                  <a:lnTo>
                    <a:pt x="178618" y="398708"/>
                  </a:lnTo>
                  <a:lnTo>
                    <a:pt x="186357" y="389973"/>
                  </a:lnTo>
                  <a:lnTo>
                    <a:pt x="186357" y="381347"/>
                  </a:lnTo>
                  <a:lnTo>
                    <a:pt x="178268" y="374822"/>
                  </a:lnTo>
                  <a:lnTo>
                    <a:pt x="169533" y="367973"/>
                  </a:lnTo>
                  <a:lnTo>
                    <a:pt x="160151" y="360477"/>
                  </a:lnTo>
                  <a:lnTo>
                    <a:pt x="150122" y="352012"/>
                  </a:lnTo>
                  <a:close/>
                </a:path>
                <a:path w="226060" h="424815">
                  <a:moveTo>
                    <a:pt x="219142" y="329580"/>
                  </a:moveTo>
                  <a:lnTo>
                    <a:pt x="148395" y="329580"/>
                  </a:lnTo>
                  <a:lnTo>
                    <a:pt x="148395" y="333033"/>
                  </a:lnTo>
                  <a:lnTo>
                    <a:pt x="151847" y="338209"/>
                  </a:lnTo>
                  <a:lnTo>
                    <a:pt x="157024" y="341657"/>
                  </a:lnTo>
                  <a:lnTo>
                    <a:pt x="170826" y="355464"/>
                  </a:lnTo>
                  <a:lnTo>
                    <a:pt x="172554" y="355464"/>
                  </a:lnTo>
                  <a:lnTo>
                    <a:pt x="174279" y="357188"/>
                  </a:lnTo>
                  <a:lnTo>
                    <a:pt x="177731" y="357188"/>
                  </a:lnTo>
                  <a:lnTo>
                    <a:pt x="181180" y="360641"/>
                  </a:lnTo>
                  <a:lnTo>
                    <a:pt x="188085" y="360641"/>
                  </a:lnTo>
                  <a:lnTo>
                    <a:pt x="191533" y="358913"/>
                  </a:lnTo>
                  <a:lnTo>
                    <a:pt x="193262" y="357188"/>
                  </a:lnTo>
                  <a:lnTo>
                    <a:pt x="219142" y="329580"/>
                  </a:lnTo>
                  <a:close/>
                </a:path>
                <a:path w="226060" h="424815">
                  <a:moveTo>
                    <a:pt x="120787" y="279540"/>
                  </a:moveTo>
                  <a:lnTo>
                    <a:pt x="113885" y="279540"/>
                  </a:lnTo>
                  <a:lnTo>
                    <a:pt x="79372" y="317502"/>
                  </a:lnTo>
                  <a:lnTo>
                    <a:pt x="79372" y="324403"/>
                  </a:lnTo>
                  <a:lnTo>
                    <a:pt x="85520" y="331548"/>
                  </a:lnTo>
                  <a:lnTo>
                    <a:pt x="117334" y="357188"/>
                  </a:lnTo>
                  <a:lnTo>
                    <a:pt x="122510" y="357188"/>
                  </a:lnTo>
                  <a:lnTo>
                    <a:pt x="125963" y="355464"/>
                  </a:lnTo>
                  <a:lnTo>
                    <a:pt x="127688" y="353736"/>
                  </a:lnTo>
                  <a:lnTo>
                    <a:pt x="134806" y="345594"/>
                  </a:lnTo>
                  <a:lnTo>
                    <a:pt x="140630" y="339070"/>
                  </a:lnTo>
                  <a:lnTo>
                    <a:pt x="145160" y="333839"/>
                  </a:lnTo>
                  <a:lnTo>
                    <a:pt x="148395" y="329580"/>
                  </a:lnTo>
                  <a:lnTo>
                    <a:pt x="219142" y="329580"/>
                  </a:lnTo>
                  <a:lnTo>
                    <a:pt x="224318" y="324403"/>
                  </a:lnTo>
                  <a:lnTo>
                    <a:pt x="226047" y="319227"/>
                  </a:lnTo>
                  <a:lnTo>
                    <a:pt x="224318" y="314050"/>
                  </a:lnTo>
                  <a:lnTo>
                    <a:pt x="216656" y="308872"/>
                  </a:lnTo>
                  <a:lnTo>
                    <a:pt x="155299" y="308872"/>
                  </a:lnTo>
                  <a:lnTo>
                    <a:pt x="152060" y="307255"/>
                  </a:lnTo>
                  <a:lnTo>
                    <a:pt x="146671" y="303696"/>
                  </a:lnTo>
                  <a:lnTo>
                    <a:pt x="141494" y="296795"/>
                  </a:lnTo>
                  <a:lnTo>
                    <a:pt x="136318" y="292885"/>
                  </a:lnTo>
                  <a:lnTo>
                    <a:pt x="131140" y="288814"/>
                  </a:lnTo>
                  <a:lnTo>
                    <a:pt x="125963" y="284420"/>
                  </a:lnTo>
                  <a:lnTo>
                    <a:pt x="120787" y="279540"/>
                  </a:lnTo>
                  <a:close/>
                </a:path>
                <a:path w="226060" h="424815">
                  <a:moveTo>
                    <a:pt x="186357" y="282989"/>
                  </a:moveTo>
                  <a:lnTo>
                    <a:pt x="179456" y="282989"/>
                  </a:lnTo>
                  <a:lnTo>
                    <a:pt x="155299" y="308872"/>
                  </a:lnTo>
                  <a:lnTo>
                    <a:pt x="216656" y="308872"/>
                  </a:lnTo>
                  <a:lnTo>
                    <a:pt x="214263" y="307255"/>
                  </a:lnTo>
                  <a:lnTo>
                    <a:pt x="204692" y="299814"/>
                  </a:lnTo>
                  <a:lnTo>
                    <a:pt x="195444" y="291725"/>
                  </a:lnTo>
                  <a:lnTo>
                    <a:pt x="186357" y="282989"/>
                  </a:lnTo>
                  <a:close/>
                </a:path>
                <a:path w="226060" h="424815">
                  <a:moveTo>
                    <a:pt x="8624" y="250203"/>
                  </a:moveTo>
                  <a:lnTo>
                    <a:pt x="1723" y="250203"/>
                  </a:lnTo>
                  <a:lnTo>
                    <a:pt x="0" y="253658"/>
                  </a:lnTo>
                  <a:lnTo>
                    <a:pt x="0" y="258833"/>
                  </a:lnTo>
                  <a:lnTo>
                    <a:pt x="1723" y="264010"/>
                  </a:lnTo>
                  <a:lnTo>
                    <a:pt x="35586" y="285767"/>
                  </a:lnTo>
                  <a:lnTo>
                    <a:pt x="46587" y="286442"/>
                  </a:lnTo>
                  <a:lnTo>
                    <a:pt x="62116" y="286442"/>
                  </a:lnTo>
                  <a:lnTo>
                    <a:pt x="70746" y="284717"/>
                  </a:lnTo>
                  <a:lnTo>
                    <a:pt x="90158" y="276627"/>
                  </a:lnTo>
                  <a:lnTo>
                    <a:pt x="106983" y="262714"/>
                  </a:lnTo>
                  <a:lnTo>
                    <a:pt x="111028" y="257105"/>
                  </a:lnTo>
                  <a:lnTo>
                    <a:pt x="39686" y="257105"/>
                  </a:lnTo>
                  <a:lnTo>
                    <a:pt x="39686" y="253658"/>
                  </a:lnTo>
                  <a:lnTo>
                    <a:pt x="41319" y="253658"/>
                  </a:lnTo>
                  <a:lnTo>
                    <a:pt x="42139" y="251928"/>
                  </a:lnTo>
                  <a:lnTo>
                    <a:pt x="10353" y="251928"/>
                  </a:lnTo>
                  <a:lnTo>
                    <a:pt x="8624" y="250203"/>
                  </a:lnTo>
                  <a:close/>
                </a:path>
                <a:path w="226060" h="424815">
                  <a:moveTo>
                    <a:pt x="143217" y="0"/>
                  </a:moveTo>
                  <a:lnTo>
                    <a:pt x="136316" y="0"/>
                  </a:lnTo>
                  <a:lnTo>
                    <a:pt x="132864" y="1724"/>
                  </a:lnTo>
                  <a:lnTo>
                    <a:pt x="115609" y="39687"/>
                  </a:lnTo>
                  <a:lnTo>
                    <a:pt x="109058" y="81909"/>
                  </a:lnTo>
                  <a:lnTo>
                    <a:pt x="108847" y="94958"/>
                  </a:lnTo>
                  <a:lnTo>
                    <a:pt x="108736" y="101779"/>
                  </a:lnTo>
                  <a:lnTo>
                    <a:pt x="108708" y="191535"/>
                  </a:lnTo>
                  <a:lnTo>
                    <a:pt x="100079" y="234673"/>
                  </a:lnTo>
                  <a:lnTo>
                    <a:pt x="62468" y="253359"/>
                  </a:lnTo>
                  <a:lnTo>
                    <a:pt x="41319" y="253658"/>
                  </a:lnTo>
                  <a:lnTo>
                    <a:pt x="39686" y="257105"/>
                  </a:lnTo>
                  <a:lnTo>
                    <a:pt x="111028" y="257105"/>
                  </a:lnTo>
                  <a:lnTo>
                    <a:pt x="121218" y="242978"/>
                  </a:lnTo>
                  <a:lnTo>
                    <a:pt x="130761" y="222035"/>
                  </a:lnTo>
                  <a:lnTo>
                    <a:pt x="127688" y="217418"/>
                  </a:lnTo>
                  <a:lnTo>
                    <a:pt x="188748" y="217418"/>
                  </a:lnTo>
                  <a:lnTo>
                    <a:pt x="205339" y="177732"/>
                  </a:lnTo>
                  <a:lnTo>
                    <a:pt x="206744" y="170827"/>
                  </a:lnTo>
                  <a:lnTo>
                    <a:pt x="169101" y="170827"/>
                  </a:lnTo>
                  <a:lnTo>
                    <a:pt x="162200" y="169103"/>
                  </a:lnTo>
                  <a:lnTo>
                    <a:pt x="144188" y="134835"/>
                  </a:lnTo>
                  <a:lnTo>
                    <a:pt x="143217" y="122511"/>
                  </a:lnTo>
                  <a:lnTo>
                    <a:pt x="143323" y="44864"/>
                  </a:lnTo>
                  <a:lnTo>
                    <a:pt x="143433" y="35373"/>
                  </a:lnTo>
                  <a:lnTo>
                    <a:pt x="143947" y="20490"/>
                  </a:lnTo>
                  <a:lnTo>
                    <a:pt x="144946" y="6901"/>
                  </a:lnTo>
                  <a:lnTo>
                    <a:pt x="144946" y="1724"/>
                  </a:lnTo>
                  <a:lnTo>
                    <a:pt x="143217" y="0"/>
                  </a:lnTo>
                  <a:close/>
                </a:path>
                <a:path w="226060" h="424815">
                  <a:moveTo>
                    <a:pt x="53492" y="44864"/>
                  </a:moveTo>
                  <a:lnTo>
                    <a:pt x="48314" y="46588"/>
                  </a:lnTo>
                  <a:lnTo>
                    <a:pt x="44862" y="48315"/>
                  </a:lnTo>
                  <a:lnTo>
                    <a:pt x="41410" y="51765"/>
                  </a:lnTo>
                  <a:lnTo>
                    <a:pt x="36288" y="67887"/>
                  </a:lnTo>
                  <a:lnTo>
                    <a:pt x="27337" y="94958"/>
                  </a:lnTo>
                  <a:lnTo>
                    <a:pt x="24155" y="105257"/>
                  </a:lnTo>
                  <a:lnTo>
                    <a:pt x="23427" y="114235"/>
                  </a:lnTo>
                  <a:lnTo>
                    <a:pt x="23508" y="125317"/>
                  </a:lnTo>
                  <a:lnTo>
                    <a:pt x="23811" y="134835"/>
                  </a:lnTo>
                  <a:lnTo>
                    <a:pt x="23912" y="138016"/>
                  </a:lnTo>
                  <a:lnTo>
                    <a:pt x="23973" y="141494"/>
                  </a:lnTo>
                  <a:lnTo>
                    <a:pt x="24053" y="146024"/>
                  </a:lnTo>
                  <a:lnTo>
                    <a:pt x="24155" y="151848"/>
                  </a:lnTo>
                  <a:lnTo>
                    <a:pt x="25057" y="165651"/>
                  </a:lnTo>
                  <a:lnTo>
                    <a:pt x="25127" y="166731"/>
                  </a:lnTo>
                  <a:lnTo>
                    <a:pt x="25592" y="177732"/>
                  </a:lnTo>
                  <a:lnTo>
                    <a:pt x="25664" y="179457"/>
                  </a:lnTo>
                  <a:lnTo>
                    <a:pt x="25838" y="188436"/>
                  </a:lnTo>
                  <a:lnTo>
                    <a:pt x="25862" y="197361"/>
                  </a:lnTo>
                  <a:lnTo>
                    <a:pt x="25688" y="203856"/>
                  </a:lnTo>
                  <a:lnTo>
                    <a:pt x="25610" y="206769"/>
                  </a:lnTo>
                  <a:lnTo>
                    <a:pt x="24445" y="225263"/>
                  </a:lnTo>
                  <a:lnTo>
                    <a:pt x="24328" y="228850"/>
                  </a:lnTo>
                  <a:lnTo>
                    <a:pt x="24238" y="231871"/>
                  </a:lnTo>
                  <a:lnTo>
                    <a:pt x="24155" y="234673"/>
                  </a:lnTo>
                  <a:lnTo>
                    <a:pt x="22495" y="242978"/>
                  </a:lnTo>
                  <a:lnTo>
                    <a:pt x="22430" y="243302"/>
                  </a:lnTo>
                  <a:lnTo>
                    <a:pt x="18978" y="248479"/>
                  </a:lnTo>
                  <a:lnTo>
                    <a:pt x="18978" y="251928"/>
                  </a:lnTo>
                  <a:lnTo>
                    <a:pt x="42139" y="251928"/>
                  </a:lnTo>
                  <a:lnTo>
                    <a:pt x="45806" y="244191"/>
                  </a:lnTo>
                  <a:lnTo>
                    <a:pt x="51118" y="228850"/>
                  </a:lnTo>
                  <a:lnTo>
                    <a:pt x="55459" y="211244"/>
                  </a:lnTo>
                  <a:lnTo>
                    <a:pt x="58668" y="191535"/>
                  </a:lnTo>
                  <a:lnTo>
                    <a:pt x="57726" y="170827"/>
                  </a:lnTo>
                  <a:lnTo>
                    <a:pt x="57602" y="167108"/>
                  </a:lnTo>
                  <a:lnTo>
                    <a:pt x="57424" y="160477"/>
                  </a:lnTo>
                  <a:lnTo>
                    <a:pt x="57309" y="156242"/>
                  </a:lnTo>
                  <a:lnTo>
                    <a:pt x="57191" y="151848"/>
                  </a:lnTo>
                  <a:lnTo>
                    <a:pt x="57102" y="146024"/>
                  </a:lnTo>
                  <a:lnTo>
                    <a:pt x="57006" y="138016"/>
                  </a:lnTo>
                  <a:lnTo>
                    <a:pt x="56940" y="122511"/>
                  </a:lnTo>
                  <a:lnTo>
                    <a:pt x="56357" y="105257"/>
                  </a:lnTo>
                  <a:lnTo>
                    <a:pt x="56340" y="94958"/>
                  </a:lnTo>
                  <a:lnTo>
                    <a:pt x="56509" y="83473"/>
                  </a:lnTo>
                  <a:lnTo>
                    <a:pt x="57401" y="67887"/>
                  </a:lnTo>
                  <a:lnTo>
                    <a:pt x="57427" y="67431"/>
                  </a:lnTo>
                  <a:lnTo>
                    <a:pt x="58668" y="53492"/>
                  </a:lnTo>
                  <a:lnTo>
                    <a:pt x="56940" y="46588"/>
                  </a:lnTo>
                  <a:lnTo>
                    <a:pt x="53492" y="44864"/>
                  </a:lnTo>
                  <a:close/>
                </a:path>
                <a:path w="226060" h="424815">
                  <a:moveTo>
                    <a:pt x="188748" y="217418"/>
                  </a:moveTo>
                  <a:lnTo>
                    <a:pt x="132864" y="217418"/>
                  </a:lnTo>
                  <a:lnTo>
                    <a:pt x="130761" y="222035"/>
                  </a:lnTo>
                  <a:lnTo>
                    <a:pt x="133432" y="226047"/>
                  </a:lnTo>
                  <a:lnTo>
                    <a:pt x="133540" y="226209"/>
                  </a:lnTo>
                  <a:lnTo>
                    <a:pt x="140847" y="232087"/>
                  </a:lnTo>
                  <a:lnTo>
                    <a:pt x="149771" y="235377"/>
                  </a:lnTo>
                  <a:lnTo>
                    <a:pt x="160473" y="236401"/>
                  </a:lnTo>
                  <a:lnTo>
                    <a:pt x="167378" y="236401"/>
                  </a:lnTo>
                  <a:lnTo>
                    <a:pt x="174819" y="231871"/>
                  </a:lnTo>
                  <a:lnTo>
                    <a:pt x="181613" y="226047"/>
                  </a:lnTo>
                  <a:lnTo>
                    <a:pt x="187760" y="218929"/>
                  </a:lnTo>
                  <a:lnTo>
                    <a:pt x="188748" y="217418"/>
                  </a:lnTo>
                  <a:close/>
                </a:path>
                <a:path w="226060" h="424815">
                  <a:moveTo>
                    <a:pt x="208789" y="141494"/>
                  </a:moveTo>
                  <a:lnTo>
                    <a:pt x="196710" y="141494"/>
                  </a:lnTo>
                  <a:lnTo>
                    <a:pt x="189809" y="155300"/>
                  </a:lnTo>
                  <a:lnTo>
                    <a:pt x="188085" y="160477"/>
                  </a:lnTo>
                  <a:lnTo>
                    <a:pt x="186357" y="160477"/>
                  </a:lnTo>
                  <a:lnTo>
                    <a:pt x="182907" y="165651"/>
                  </a:lnTo>
                  <a:lnTo>
                    <a:pt x="179456" y="169103"/>
                  </a:lnTo>
                  <a:lnTo>
                    <a:pt x="176002" y="169103"/>
                  </a:lnTo>
                  <a:lnTo>
                    <a:pt x="169101" y="170827"/>
                  </a:lnTo>
                  <a:lnTo>
                    <a:pt x="206744" y="170827"/>
                  </a:lnTo>
                  <a:lnTo>
                    <a:pt x="207500" y="167108"/>
                  </a:lnTo>
                  <a:lnTo>
                    <a:pt x="207576" y="166731"/>
                  </a:lnTo>
                  <a:lnTo>
                    <a:pt x="209005" y="157025"/>
                  </a:lnTo>
                  <a:lnTo>
                    <a:pt x="209287" y="151848"/>
                  </a:lnTo>
                  <a:lnTo>
                    <a:pt x="209358" y="150554"/>
                  </a:lnTo>
                  <a:lnTo>
                    <a:pt x="209464" y="148613"/>
                  </a:lnTo>
                  <a:lnTo>
                    <a:pt x="208789" y="14149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" name="object 47"/>
          <p:cNvGrpSpPr/>
          <p:nvPr/>
        </p:nvGrpSpPr>
        <p:grpSpPr>
          <a:xfrm>
            <a:off x="4898342" y="670979"/>
            <a:ext cx="114300" cy="288290"/>
            <a:chOff x="4898342" y="670979"/>
            <a:chExt cx="114300" cy="288290"/>
          </a:xfrm>
        </p:grpSpPr>
        <p:pic>
          <p:nvPicPr>
            <p:cNvPr id="48" name="object 4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934581" y="719294"/>
              <a:ext cx="77647" cy="74198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4898342" y="670979"/>
              <a:ext cx="100330" cy="288290"/>
            </a:xfrm>
            <a:custGeom>
              <a:avLst/>
              <a:gdLst/>
              <a:ahLst/>
              <a:cxnLst/>
              <a:rect l="l" t="t" r="r" b="b"/>
              <a:pathLst>
                <a:path w="100329" h="288290">
                  <a:moveTo>
                    <a:pt x="29337" y="0"/>
                  </a:moveTo>
                  <a:lnTo>
                    <a:pt x="22432" y="0"/>
                  </a:lnTo>
                  <a:lnTo>
                    <a:pt x="18983" y="3451"/>
                  </a:lnTo>
                  <a:lnTo>
                    <a:pt x="18363" y="6039"/>
                  </a:lnTo>
                  <a:lnTo>
                    <a:pt x="16610" y="11216"/>
                  </a:lnTo>
                  <a:lnTo>
                    <a:pt x="13886" y="18982"/>
                  </a:lnTo>
                  <a:lnTo>
                    <a:pt x="10354" y="29335"/>
                  </a:lnTo>
                  <a:lnTo>
                    <a:pt x="7092" y="36804"/>
                  </a:lnTo>
                  <a:lnTo>
                    <a:pt x="4962" y="43787"/>
                  </a:lnTo>
                  <a:lnTo>
                    <a:pt x="3803" y="50446"/>
                  </a:lnTo>
                  <a:lnTo>
                    <a:pt x="3453" y="56944"/>
                  </a:lnTo>
                  <a:lnTo>
                    <a:pt x="0" y="139769"/>
                  </a:lnTo>
                  <a:lnTo>
                    <a:pt x="89" y="186361"/>
                  </a:lnTo>
                  <a:lnTo>
                    <a:pt x="2588" y="229499"/>
                  </a:lnTo>
                  <a:lnTo>
                    <a:pt x="13158" y="270481"/>
                  </a:lnTo>
                  <a:lnTo>
                    <a:pt x="22432" y="279539"/>
                  </a:lnTo>
                  <a:lnTo>
                    <a:pt x="27608" y="284716"/>
                  </a:lnTo>
                  <a:lnTo>
                    <a:pt x="36238" y="288169"/>
                  </a:lnTo>
                  <a:lnTo>
                    <a:pt x="48315" y="288169"/>
                  </a:lnTo>
                  <a:lnTo>
                    <a:pt x="51769" y="286444"/>
                  </a:lnTo>
                  <a:lnTo>
                    <a:pt x="55217" y="286444"/>
                  </a:lnTo>
                  <a:lnTo>
                    <a:pt x="84554" y="253655"/>
                  </a:lnTo>
                  <a:lnTo>
                    <a:pt x="96295" y="220870"/>
                  </a:lnTo>
                  <a:lnTo>
                    <a:pt x="55217" y="220870"/>
                  </a:lnTo>
                  <a:lnTo>
                    <a:pt x="44865" y="215344"/>
                  </a:lnTo>
                  <a:lnTo>
                    <a:pt x="37101" y="203831"/>
                  </a:lnTo>
                  <a:lnTo>
                    <a:pt x="31980" y="186361"/>
                  </a:lnTo>
                  <a:lnTo>
                    <a:pt x="31924" y="186172"/>
                  </a:lnTo>
                  <a:lnTo>
                    <a:pt x="29337" y="162204"/>
                  </a:lnTo>
                  <a:lnTo>
                    <a:pt x="28715" y="121167"/>
                  </a:lnTo>
                  <a:lnTo>
                    <a:pt x="29551" y="81101"/>
                  </a:lnTo>
                  <a:lnTo>
                    <a:pt x="31913" y="43787"/>
                  </a:lnTo>
                  <a:lnTo>
                    <a:pt x="32005" y="42330"/>
                  </a:lnTo>
                  <a:lnTo>
                    <a:pt x="36139" y="6039"/>
                  </a:lnTo>
                  <a:lnTo>
                    <a:pt x="36238" y="5176"/>
                  </a:lnTo>
                  <a:lnTo>
                    <a:pt x="32786" y="1727"/>
                  </a:lnTo>
                  <a:lnTo>
                    <a:pt x="29337" y="0"/>
                  </a:lnTo>
                  <a:close/>
                </a:path>
                <a:path w="100329" h="288290">
                  <a:moveTo>
                    <a:pt x="94907" y="186361"/>
                  </a:moveTo>
                  <a:lnTo>
                    <a:pt x="89730" y="186361"/>
                  </a:lnTo>
                  <a:lnTo>
                    <a:pt x="84554" y="189812"/>
                  </a:lnTo>
                  <a:lnTo>
                    <a:pt x="82829" y="193262"/>
                  </a:lnTo>
                  <a:lnTo>
                    <a:pt x="81100" y="200167"/>
                  </a:lnTo>
                  <a:lnTo>
                    <a:pt x="77652" y="207068"/>
                  </a:lnTo>
                  <a:lnTo>
                    <a:pt x="70747" y="215694"/>
                  </a:lnTo>
                  <a:lnTo>
                    <a:pt x="65571" y="220870"/>
                  </a:lnTo>
                  <a:lnTo>
                    <a:pt x="96295" y="220870"/>
                  </a:lnTo>
                  <a:lnTo>
                    <a:pt x="99113" y="208037"/>
                  </a:lnTo>
                  <a:lnTo>
                    <a:pt x="100083" y="196714"/>
                  </a:lnTo>
                  <a:lnTo>
                    <a:pt x="98356" y="189812"/>
                  </a:lnTo>
                  <a:lnTo>
                    <a:pt x="94907" y="18636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0" name="object 50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5626209" y="5433343"/>
            <a:ext cx="6372904" cy="382226"/>
          </a:xfrm>
          <a:prstGeom prst="rect">
            <a:avLst/>
          </a:prstGeom>
        </p:spPr>
      </p:pic>
      <p:sp>
        <p:nvSpPr>
          <p:cNvPr id="51" name="object 51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9912758" y="1408320"/>
            <a:ext cx="3402965" cy="3515995"/>
            <a:chOff x="9912758" y="1408320"/>
            <a:chExt cx="3402965" cy="351599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07235" y="1430920"/>
              <a:ext cx="2901977" cy="348704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919109" y="1414670"/>
              <a:ext cx="3390265" cy="3503295"/>
            </a:xfrm>
            <a:custGeom>
              <a:avLst/>
              <a:gdLst/>
              <a:ahLst/>
              <a:cxnLst/>
              <a:rect l="l" t="t" r="r" b="b"/>
              <a:pathLst>
                <a:path w="3390265" h="3503295">
                  <a:moveTo>
                    <a:pt x="3389702" y="0"/>
                  </a:moveTo>
                  <a:lnTo>
                    <a:pt x="0" y="0"/>
                  </a:lnTo>
                  <a:lnTo>
                    <a:pt x="0" y="3503296"/>
                  </a:lnTo>
                  <a:lnTo>
                    <a:pt x="3389702" y="3503296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5130856" y="1408320"/>
            <a:ext cx="3402965" cy="3515995"/>
            <a:chOff x="5130856" y="1408320"/>
            <a:chExt cx="3402965" cy="351599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88340" y="1410077"/>
              <a:ext cx="2970775" cy="350788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137207" y="1414670"/>
              <a:ext cx="3390265" cy="3503295"/>
            </a:xfrm>
            <a:custGeom>
              <a:avLst/>
              <a:gdLst/>
              <a:ahLst/>
              <a:cxnLst/>
              <a:rect l="l" t="t" r="r" b="b"/>
              <a:pathLst>
                <a:path w="3390265" h="3503295">
                  <a:moveTo>
                    <a:pt x="3389702" y="0"/>
                  </a:moveTo>
                  <a:lnTo>
                    <a:pt x="0" y="0"/>
                  </a:lnTo>
                  <a:lnTo>
                    <a:pt x="0" y="3503296"/>
                  </a:lnTo>
                  <a:lnTo>
                    <a:pt x="3389702" y="3503296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00838" y="1408320"/>
            <a:ext cx="4655185" cy="3515995"/>
            <a:chOff x="400838" y="1408320"/>
            <a:chExt cx="4655185" cy="3515995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8186" y="1466322"/>
              <a:ext cx="2929148" cy="345095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07188" y="1414670"/>
              <a:ext cx="3390265" cy="3503295"/>
            </a:xfrm>
            <a:custGeom>
              <a:avLst/>
              <a:gdLst/>
              <a:ahLst/>
              <a:cxnLst/>
              <a:rect l="l" t="t" r="r" b="b"/>
              <a:pathLst>
                <a:path w="3390265" h="3503295">
                  <a:moveTo>
                    <a:pt x="3389702" y="0"/>
                  </a:moveTo>
                  <a:lnTo>
                    <a:pt x="0" y="0"/>
                  </a:lnTo>
                  <a:lnTo>
                    <a:pt x="0" y="3503296"/>
                  </a:lnTo>
                  <a:lnTo>
                    <a:pt x="3389702" y="3503296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53825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98008" y="0"/>
                  </a:moveTo>
                  <a:lnTo>
                    <a:pt x="0" y="327376"/>
                  </a:lnTo>
                  <a:lnTo>
                    <a:pt x="274859" y="611729"/>
                  </a:lnTo>
                  <a:lnTo>
                    <a:pt x="273715" y="406721"/>
                  </a:lnTo>
                  <a:lnTo>
                    <a:pt x="328884" y="404341"/>
                  </a:lnTo>
                  <a:lnTo>
                    <a:pt x="381538" y="405723"/>
                  </a:lnTo>
                  <a:lnTo>
                    <a:pt x="431794" y="410689"/>
                  </a:lnTo>
                  <a:lnTo>
                    <a:pt x="479770" y="419059"/>
                  </a:lnTo>
                  <a:lnTo>
                    <a:pt x="525583" y="430655"/>
                  </a:lnTo>
                  <a:lnTo>
                    <a:pt x="569349" y="445298"/>
                  </a:lnTo>
                  <a:lnTo>
                    <a:pt x="611187" y="462809"/>
                  </a:lnTo>
                  <a:lnTo>
                    <a:pt x="651213" y="483009"/>
                  </a:lnTo>
                  <a:lnTo>
                    <a:pt x="689544" y="505719"/>
                  </a:lnTo>
                  <a:lnTo>
                    <a:pt x="726299" y="530761"/>
                  </a:lnTo>
                  <a:lnTo>
                    <a:pt x="761592" y="557956"/>
                  </a:lnTo>
                  <a:lnTo>
                    <a:pt x="795543" y="587125"/>
                  </a:lnTo>
                  <a:lnTo>
                    <a:pt x="828268" y="618089"/>
                  </a:lnTo>
                  <a:lnTo>
                    <a:pt x="859885" y="650670"/>
                  </a:lnTo>
                  <a:lnTo>
                    <a:pt x="890509" y="684688"/>
                  </a:lnTo>
                  <a:lnTo>
                    <a:pt x="920260" y="719964"/>
                  </a:lnTo>
                  <a:lnTo>
                    <a:pt x="949254" y="756321"/>
                  </a:lnTo>
                  <a:lnTo>
                    <a:pt x="977607" y="793579"/>
                  </a:lnTo>
                  <a:lnTo>
                    <a:pt x="1005438" y="831559"/>
                  </a:lnTo>
                  <a:lnTo>
                    <a:pt x="1032863" y="870082"/>
                  </a:lnTo>
                  <a:lnTo>
                    <a:pt x="1060000" y="908970"/>
                  </a:lnTo>
                  <a:lnTo>
                    <a:pt x="1140851" y="1026035"/>
                  </a:lnTo>
                  <a:lnTo>
                    <a:pt x="1168006" y="1064593"/>
                  </a:lnTo>
                  <a:lnTo>
                    <a:pt x="1195458" y="1102622"/>
                  </a:lnTo>
                  <a:lnTo>
                    <a:pt x="1184954" y="212393"/>
                  </a:lnTo>
                  <a:lnTo>
                    <a:pt x="1162058" y="203899"/>
                  </a:lnTo>
                  <a:lnTo>
                    <a:pt x="1094355" y="181865"/>
                  </a:lnTo>
                  <a:lnTo>
                    <a:pt x="983322" y="151460"/>
                  </a:lnTo>
                  <a:lnTo>
                    <a:pt x="830437" y="117857"/>
                  </a:lnTo>
                  <a:lnTo>
                    <a:pt x="649240" y="115846"/>
                  </a:lnTo>
                  <a:lnTo>
                    <a:pt x="475922" y="154949"/>
                  </a:lnTo>
                  <a:lnTo>
                    <a:pt x="345932" y="202424"/>
                  </a:lnTo>
                  <a:lnTo>
                    <a:pt x="294725" y="225525"/>
                  </a:lnTo>
                  <a:lnTo>
                    <a:pt x="298008" y="0"/>
                  </a:lnTo>
                  <a:close/>
                </a:path>
              </a:pathLst>
            </a:custGeom>
            <a:solidFill>
              <a:srgbClr val="A5D8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53825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74859" y="611729"/>
                  </a:moveTo>
                  <a:lnTo>
                    <a:pt x="0" y="327376"/>
                  </a:lnTo>
                  <a:lnTo>
                    <a:pt x="298008" y="0"/>
                  </a:lnTo>
                  <a:lnTo>
                    <a:pt x="294725" y="225525"/>
                  </a:lnTo>
                  <a:lnTo>
                    <a:pt x="345932" y="202424"/>
                  </a:lnTo>
                  <a:lnTo>
                    <a:pt x="475922" y="154949"/>
                  </a:lnTo>
                  <a:lnTo>
                    <a:pt x="649240" y="115846"/>
                  </a:lnTo>
                  <a:lnTo>
                    <a:pt x="830437" y="117857"/>
                  </a:lnTo>
                  <a:lnTo>
                    <a:pt x="983322" y="151460"/>
                  </a:lnTo>
                  <a:lnTo>
                    <a:pt x="1094355" y="181865"/>
                  </a:lnTo>
                  <a:lnTo>
                    <a:pt x="1162058" y="203899"/>
                  </a:lnTo>
                  <a:lnTo>
                    <a:pt x="1185537" y="261850"/>
                  </a:lnTo>
                  <a:lnTo>
                    <a:pt x="1186120" y="311308"/>
                  </a:lnTo>
                  <a:lnTo>
                    <a:pt x="1186704" y="360765"/>
                  </a:lnTo>
                  <a:lnTo>
                    <a:pt x="1187287" y="410222"/>
                  </a:lnTo>
                  <a:lnTo>
                    <a:pt x="1187870" y="459679"/>
                  </a:lnTo>
                  <a:lnTo>
                    <a:pt x="1188454" y="509136"/>
                  </a:lnTo>
                  <a:lnTo>
                    <a:pt x="1189037" y="558594"/>
                  </a:lnTo>
                  <a:lnTo>
                    <a:pt x="1189621" y="608051"/>
                  </a:lnTo>
                  <a:lnTo>
                    <a:pt x="1190205" y="657508"/>
                  </a:lnTo>
                  <a:lnTo>
                    <a:pt x="1190788" y="706965"/>
                  </a:lnTo>
                  <a:lnTo>
                    <a:pt x="1191372" y="756422"/>
                  </a:lnTo>
                  <a:lnTo>
                    <a:pt x="1191956" y="805879"/>
                  </a:lnTo>
                  <a:lnTo>
                    <a:pt x="1192539" y="855336"/>
                  </a:lnTo>
                  <a:lnTo>
                    <a:pt x="1193123" y="904793"/>
                  </a:lnTo>
                  <a:lnTo>
                    <a:pt x="1193707" y="954250"/>
                  </a:lnTo>
                  <a:lnTo>
                    <a:pt x="1194291" y="1003708"/>
                  </a:lnTo>
                  <a:lnTo>
                    <a:pt x="1194874" y="1053165"/>
                  </a:lnTo>
                  <a:lnTo>
                    <a:pt x="1195458" y="1102622"/>
                  </a:lnTo>
                  <a:lnTo>
                    <a:pt x="1168006" y="1064593"/>
                  </a:lnTo>
                  <a:lnTo>
                    <a:pt x="1140851" y="1026035"/>
                  </a:lnTo>
                  <a:lnTo>
                    <a:pt x="1113876" y="987125"/>
                  </a:lnTo>
                  <a:lnTo>
                    <a:pt x="1086965" y="948044"/>
                  </a:lnTo>
                  <a:lnTo>
                    <a:pt x="1060000" y="908970"/>
                  </a:lnTo>
                  <a:lnTo>
                    <a:pt x="1032863" y="870082"/>
                  </a:lnTo>
                  <a:lnTo>
                    <a:pt x="1005438" y="831559"/>
                  </a:lnTo>
                  <a:lnTo>
                    <a:pt x="977607" y="793579"/>
                  </a:lnTo>
                  <a:lnTo>
                    <a:pt x="949254" y="756321"/>
                  </a:lnTo>
                  <a:lnTo>
                    <a:pt x="920260" y="719964"/>
                  </a:lnTo>
                  <a:lnTo>
                    <a:pt x="890509" y="684688"/>
                  </a:lnTo>
                  <a:lnTo>
                    <a:pt x="859885" y="650670"/>
                  </a:lnTo>
                  <a:lnTo>
                    <a:pt x="828268" y="618089"/>
                  </a:lnTo>
                  <a:lnTo>
                    <a:pt x="795543" y="587125"/>
                  </a:lnTo>
                  <a:lnTo>
                    <a:pt x="761592" y="557956"/>
                  </a:lnTo>
                  <a:lnTo>
                    <a:pt x="726299" y="530761"/>
                  </a:lnTo>
                  <a:lnTo>
                    <a:pt x="689544" y="505719"/>
                  </a:lnTo>
                  <a:lnTo>
                    <a:pt x="651213" y="483009"/>
                  </a:lnTo>
                  <a:lnTo>
                    <a:pt x="611187" y="462809"/>
                  </a:lnTo>
                  <a:lnTo>
                    <a:pt x="569349" y="445298"/>
                  </a:lnTo>
                  <a:lnTo>
                    <a:pt x="525583" y="430655"/>
                  </a:lnTo>
                  <a:lnTo>
                    <a:pt x="479770" y="419059"/>
                  </a:lnTo>
                  <a:lnTo>
                    <a:pt x="431794" y="410689"/>
                  </a:lnTo>
                  <a:lnTo>
                    <a:pt x="381538" y="405723"/>
                  </a:lnTo>
                  <a:lnTo>
                    <a:pt x="328884" y="404341"/>
                  </a:lnTo>
                  <a:lnTo>
                    <a:pt x="273715" y="406721"/>
                  </a:lnTo>
                  <a:lnTo>
                    <a:pt x="274859" y="61172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400838" y="5200019"/>
            <a:ext cx="3402965" cy="3878579"/>
            <a:chOff x="400838" y="5200019"/>
            <a:chExt cx="3402965" cy="3878579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7188" y="5206370"/>
              <a:ext cx="3389702" cy="386530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07188" y="5206370"/>
              <a:ext cx="3390265" cy="3865879"/>
            </a:xfrm>
            <a:custGeom>
              <a:avLst/>
              <a:gdLst/>
              <a:ahLst/>
              <a:cxnLst/>
              <a:rect l="l" t="t" r="r" b="b"/>
              <a:pathLst>
                <a:path w="3390265" h="3865879">
                  <a:moveTo>
                    <a:pt x="3389702" y="0"/>
                  </a:moveTo>
                  <a:lnTo>
                    <a:pt x="0" y="0"/>
                  </a:lnTo>
                  <a:lnTo>
                    <a:pt x="0" y="3865302"/>
                  </a:lnTo>
                  <a:lnTo>
                    <a:pt x="3389702" y="3865302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557640" y="5200019"/>
            <a:ext cx="6757670" cy="3878579"/>
            <a:chOff x="6557640" y="5200019"/>
            <a:chExt cx="6757670" cy="3878579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63991" y="5206370"/>
              <a:ext cx="6744820" cy="386530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563991" y="5206370"/>
              <a:ext cx="6744970" cy="3865879"/>
            </a:xfrm>
            <a:custGeom>
              <a:avLst/>
              <a:gdLst/>
              <a:ahLst/>
              <a:cxnLst/>
              <a:rect l="l" t="t" r="r" b="b"/>
              <a:pathLst>
                <a:path w="6744969" h="3865879">
                  <a:moveTo>
                    <a:pt x="6744820" y="0"/>
                  </a:moveTo>
                  <a:lnTo>
                    <a:pt x="0" y="0"/>
                  </a:lnTo>
                  <a:lnTo>
                    <a:pt x="0" y="3865302"/>
                  </a:lnTo>
                  <a:lnTo>
                    <a:pt x="6744820" y="3865302"/>
                  </a:lnTo>
                  <a:lnTo>
                    <a:pt x="674482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8614616" y="2608656"/>
            <a:ext cx="1208405" cy="1115695"/>
            <a:chOff x="8614616" y="2608656"/>
            <a:chExt cx="1208405" cy="1115695"/>
          </a:xfrm>
        </p:grpSpPr>
        <p:sp>
          <p:nvSpPr>
            <p:cNvPr id="25" name="object 25"/>
            <p:cNvSpPr/>
            <p:nvPr/>
          </p:nvSpPr>
          <p:spPr>
            <a:xfrm>
              <a:off x="8620966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98011" y="0"/>
                  </a:moveTo>
                  <a:lnTo>
                    <a:pt x="0" y="327376"/>
                  </a:lnTo>
                  <a:lnTo>
                    <a:pt x="274859" y="611729"/>
                  </a:lnTo>
                  <a:lnTo>
                    <a:pt x="273718" y="406721"/>
                  </a:lnTo>
                  <a:lnTo>
                    <a:pt x="328886" y="404341"/>
                  </a:lnTo>
                  <a:lnTo>
                    <a:pt x="381541" y="405723"/>
                  </a:lnTo>
                  <a:lnTo>
                    <a:pt x="431797" y="410689"/>
                  </a:lnTo>
                  <a:lnTo>
                    <a:pt x="479773" y="419059"/>
                  </a:lnTo>
                  <a:lnTo>
                    <a:pt x="525586" y="430655"/>
                  </a:lnTo>
                  <a:lnTo>
                    <a:pt x="569353" y="445298"/>
                  </a:lnTo>
                  <a:lnTo>
                    <a:pt x="611190" y="462809"/>
                  </a:lnTo>
                  <a:lnTo>
                    <a:pt x="651216" y="483009"/>
                  </a:lnTo>
                  <a:lnTo>
                    <a:pt x="689548" y="505719"/>
                  </a:lnTo>
                  <a:lnTo>
                    <a:pt x="726302" y="530761"/>
                  </a:lnTo>
                  <a:lnTo>
                    <a:pt x="761596" y="557956"/>
                  </a:lnTo>
                  <a:lnTo>
                    <a:pt x="795546" y="587125"/>
                  </a:lnTo>
                  <a:lnTo>
                    <a:pt x="828271" y="618089"/>
                  </a:lnTo>
                  <a:lnTo>
                    <a:pt x="859888" y="650670"/>
                  </a:lnTo>
                  <a:lnTo>
                    <a:pt x="890512" y="684688"/>
                  </a:lnTo>
                  <a:lnTo>
                    <a:pt x="920263" y="719964"/>
                  </a:lnTo>
                  <a:lnTo>
                    <a:pt x="949256" y="756321"/>
                  </a:lnTo>
                  <a:lnTo>
                    <a:pt x="977610" y="793579"/>
                  </a:lnTo>
                  <a:lnTo>
                    <a:pt x="1005440" y="831559"/>
                  </a:lnTo>
                  <a:lnTo>
                    <a:pt x="1032865" y="870082"/>
                  </a:lnTo>
                  <a:lnTo>
                    <a:pt x="1060001" y="908970"/>
                  </a:lnTo>
                  <a:lnTo>
                    <a:pt x="1140852" y="1026035"/>
                  </a:lnTo>
                  <a:lnTo>
                    <a:pt x="1168006" y="1064593"/>
                  </a:lnTo>
                  <a:lnTo>
                    <a:pt x="1195458" y="1102622"/>
                  </a:lnTo>
                  <a:lnTo>
                    <a:pt x="1184954" y="212393"/>
                  </a:lnTo>
                  <a:lnTo>
                    <a:pt x="1162058" y="203899"/>
                  </a:lnTo>
                  <a:lnTo>
                    <a:pt x="1094356" y="181865"/>
                  </a:lnTo>
                  <a:lnTo>
                    <a:pt x="983324" y="151460"/>
                  </a:lnTo>
                  <a:lnTo>
                    <a:pt x="830440" y="117857"/>
                  </a:lnTo>
                  <a:lnTo>
                    <a:pt x="649243" y="115846"/>
                  </a:lnTo>
                  <a:lnTo>
                    <a:pt x="475925" y="154949"/>
                  </a:lnTo>
                  <a:lnTo>
                    <a:pt x="345935" y="202424"/>
                  </a:lnTo>
                  <a:lnTo>
                    <a:pt x="294727" y="225525"/>
                  </a:lnTo>
                  <a:lnTo>
                    <a:pt x="298011" y="0"/>
                  </a:lnTo>
                  <a:close/>
                </a:path>
              </a:pathLst>
            </a:custGeom>
            <a:solidFill>
              <a:srgbClr val="A5D8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620966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74859" y="611729"/>
                  </a:moveTo>
                  <a:lnTo>
                    <a:pt x="0" y="327376"/>
                  </a:lnTo>
                  <a:lnTo>
                    <a:pt x="298011" y="0"/>
                  </a:lnTo>
                  <a:lnTo>
                    <a:pt x="294727" y="225525"/>
                  </a:lnTo>
                  <a:lnTo>
                    <a:pt x="345935" y="202424"/>
                  </a:lnTo>
                  <a:lnTo>
                    <a:pt x="475925" y="154949"/>
                  </a:lnTo>
                  <a:lnTo>
                    <a:pt x="649243" y="115846"/>
                  </a:lnTo>
                  <a:lnTo>
                    <a:pt x="830440" y="117857"/>
                  </a:lnTo>
                  <a:lnTo>
                    <a:pt x="983324" y="151460"/>
                  </a:lnTo>
                  <a:lnTo>
                    <a:pt x="1094356" y="181865"/>
                  </a:lnTo>
                  <a:lnTo>
                    <a:pt x="1162058" y="203899"/>
                  </a:lnTo>
                  <a:lnTo>
                    <a:pt x="1185538" y="261850"/>
                  </a:lnTo>
                  <a:lnTo>
                    <a:pt x="1186121" y="311308"/>
                  </a:lnTo>
                  <a:lnTo>
                    <a:pt x="1186705" y="360765"/>
                  </a:lnTo>
                  <a:lnTo>
                    <a:pt x="1187289" y="410222"/>
                  </a:lnTo>
                  <a:lnTo>
                    <a:pt x="1187873" y="459679"/>
                  </a:lnTo>
                  <a:lnTo>
                    <a:pt x="1188456" y="509136"/>
                  </a:lnTo>
                  <a:lnTo>
                    <a:pt x="1189040" y="558594"/>
                  </a:lnTo>
                  <a:lnTo>
                    <a:pt x="1189624" y="608051"/>
                  </a:lnTo>
                  <a:lnTo>
                    <a:pt x="1190207" y="657508"/>
                  </a:lnTo>
                  <a:lnTo>
                    <a:pt x="1190791" y="706965"/>
                  </a:lnTo>
                  <a:lnTo>
                    <a:pt x="1191375" y="756422"/>
                  </a:lnTo>
                  <a:lnTo>
                    <a:pt x="1191958" y="805879"/>
                  </a:lnTo>
                  <a:lnTo>
                    <a:pt x="1192542" y="855336"/>
                  </a:lnTo>
                  <a:lnTo>
                    <a:pt x="1193125" y="904793"/>
                  </a:lnTo>
                  <a:lnTo>
                    <a:pt x="1193708" y="954250"/>
                  </a:lnTo>
                  <a:lnTo>
                    <a:pt x="1194292" y="1003708"/>
                  </a:lnTo>
                  <a:lnTo>
                    <a:pt x="1194875" y="1053165"/>
                  </a:lnTo>
                  <a:lnTo>
                    <a:pt x="1195458" y="1102622"/>
                  </a:lnTo>
                  <a:lnTo>
                    <a:pt x="1168006" y="1064593"/>
                  </a:lnTo>
                  <a:lnTo>
                    <a:pt x="1140852" y="1026035"/>
                  </a:lnTo>
                  <a:lnTo>
                    <a:pt x="1113878" y="987125"/>
                  </a:lnTo>
                  <a:lnTo>
                    <a:pt x="1086967" y="948044"/>
                  </a:lnTo>
                  <a:lnTo>
                    <a:pt x="1060001" y="908970"/>
                  </a:lnTo>
                  <a:lnTo>
                    <a:pt x="1032865" y="870082"/>
                  </a:lnTo>
                  <a:lnTo>
                    <a:pt x="1005440" y="831559"/>
                  </a:lnTo>
                  <a:lnTo>
                    <a:pt x="977610" y="793579"/>
                  </a:lnTo>
                  <a:lnTo>
                    <a:pt x="949256" y="756321"/>
                  </a:lnTo>
                  <a:lnTo>
                    <a:pt x="920263" y="719964"/>
                  </a:lnTo>
                  <a:lnTo>
                    <a:pt x="890512" y="684688"/>
                  </a:lnTo>
                  <a:lnTo>
                    <a:pt x="859888" y="650670"/>
                  </a:lnTo>
                  <a:lnTo>
                    <a:pt x="828271" y="618089"/>
                  </a:lnTo>
                  <a:lnTo>
                    <a:pt x="795546" y="587125"/>
                  </a:lnTo>
                  <a:lnTo>
                    <a:pt x="761596" y="557956"/>
                  </a:lnTo>
                  <a:lnTo>
                    <a:pt x="726302" y="530761"/>
                  </a:lnTo>
                  <a:lnTo>
                    <a:pt x="689548" y="505719"/>
                  </a:lnTo>
                  <a:lnTo>
                    <a:pt x="651216" y="483009"/>
                  </a:lnTo>
                  <a:lnTo>
                    <a:pt x="611190" y="462809"/>
                  </a:lnTo>
                  <a:lnTo>
                    <a:pt x="569353" y="445298"/>
                  </a:lnTo>
                  <a:lnTo>
                    <a:pt x="525586" y="430655"/>
                  </a:lnTo>
                  <a:lnTo>
                    <a:pt x="479773" y="419059"/>
                  </a:lnTo>
                  <a:lnTo>
                    <a:pt x="431797" y="410689"/>
                  </a:lnTo>
                  <a:lnTo>
                    <a:pt x="381541" y="405723"/>
                  </a:lnTo>
                  <a:lnTo>
                    <a:pt x="328886" y="404341"/>
                  </a:lnTo>
                  <a:lnTo>
                    <a:pt x="273718" y="406721"/>
                  </a:lnTo>
                  <a:lnTo>
                    <a:pt x="274859" y="61172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4673775" y="6581357"/>
            <a:ext cx="1208405" cy="1115695"/>
            <a:chOff x="4673775" y="6581357"/>
            <a:chExt cx="1208405" cy="1115695"/>
          </a:xfrm>
        </p:grpSpPr>
        <p:sp>
          <p:nvSpPr>
            <p:cNvPr id="28" name="object 28"/>
            <p:cNvSpPr/>
            <p:nvPr/>
          </p:nvSpPr>
          <p:spPr>
            <a:xfrm>
              <a:off x="4680126" y="6587708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98008" y="0"/>
                  </a:moveTo>
                  <a:lnTo>
                    <a:pt x="0" y="327376"/>
                  </a:lnTo>
                  <a:lnTo>
                    <a:pt x="274859" y="611729"/>
                  </a:lnTo>
                  <a:lnTo>
                    <a:pt x="273714" y="406721"/>
                  </a:lnTo>
                  <a:lnTo>
                    <a:pt x="328883" y="404341"/>
                  </a:lnTo>
                  <a:lnTo>
                    <a:pt x="381537" y="405723"/>
                  </a:lnTo>
                  <a:lnTo>
                    <a:pt x="431793" y="410689"/>
                  </a:lnTo>
                  <a:lnTo>
                    <a:pt x="479769" y="419059"/>
                  </a:lnTo>
                  <a:lnTo>
                    <a:pt x="525582" y="430655"/>
                  </a:lnTo>
                  <a:lnTo>
                    <a:pt x="569349" y="445298"/>
                  </a:lnTo>
                  <a:lnTo>
                    <a:pt x="611187" y="462808"/>
                  </a:lnTo>
                  <a:lnTo>
                    <a:pt x="651213" y="483008"/>
                  </a:lnTo>
                  <a:lnTo>
                    <a:pt x="689544" y="505719"/>
                  </a:lnTo>
                  <a:lnTo>
                    <a:pt x="726298" y="530761"/>
                  </a:lnTo>
                  <a:lnTo>
                    <a:pt x="761592" y="557956"/>
                  </a:lnTo>
                  <a:lnTo>
                    <a:pt x="795543" y="587125"/>
                  </a:lnTo>
                  <a:lnTo>
                    <a:pt x="828268" y="618089"/>
                  </a:lnTo>
                  <a:lnTo>
                    <a:pt x="859884" y="650669"/>
                  </a:lnTo>
                  <a:lnTo>
                    <a:pt x="890509" y="684687"/>
                  </a:lnTo>
                  <a:lnTo>
                    <a:pt x="920260" y="719964"/>
                  </a:lnTo>
                  <a:lnTo>
                    <a:pt x="949253" y="756321"/>
                  </a:lnTo>
                  <a:lnTo>
                    <a:pt x="977607" y="793578"/>
                  </a:lnTo>
                  <a:lnTo>
                    <a:pt x="1005438" y="831558"/>
                  </a:lnTo>
                  <a:lnTo>
                    <a:pt x="1032863" y="870082"/>
                  </a:lnTo>
                  <a:lnTo>
                    <a:pt x="1060000" y="908970"/>
                  </a:lnTo>
                  <a:lnTo>
                    <a:pt x="1140851" y="1026034"/>
                  </a:lnTo>
                  <a:lnTo>
                    <a:pt x="1168006" y="1064593"/>
                  </a:lnTo>
                  <a:lnTo>
                    <a:pt x="1195458" y="1102622"/>
                  </a:lnTo>
                  <a:lnTo>
                    <a:pt x="1184954" y="212392"/>
                  </a:lnTo>
                  <a:lnTo>
                    <a:pt x="1162058" y="203898"/>
                  </a:lnTo>
                  <a:lnTo>
                    <a:pt x="1094354" y="181864"/>
                  </a:lnTo>
                  <a:lnTo>
                    <a:pt x="983321" y="151460"/>
                  </a:lnTo>
                  <a:lnTo>
                    <a:pt x="830436" y="117857"/>
                  </a:lnTo>
                  <a:lnTo>
                    <a:pt x="649240" y="115846"/>
                  </a:lnTo>
                  <a:lnTo>
                    <a:pt x="475921" y="154949"/>
                  </a:lnTo>
                  <a:lnTo>
                    <a:pt x="345931" y="202424"/>
                  </a:lnTo>
                  <a:lnTo>
                    <a:pt x="294723" y="225525"/>
                  </a:lnTo>
                  <a:lnTo>
                    <a:pt x="298008" y="0"/>
                  </a:lnTo>
                  <a:close/>
                </a:path>
              </a:pathLst>
            </a:custGeom>
            <a:solidFill>
              <a:srgbClr val="A5D8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680126" y="6587708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74859" y="611729"/>
                  </a:moveTo>
                  <a:lnTo>
                    <a:pt x="0" y="327376"/>
                  </a:lnTo>
                  <a:lnTo>
                    <a:pt x="298008" y="0"/>
                  </a:lnTo>
                  <a:lnTo>
                    <a:pt x="294723" y="225525"/>
                  </a:lnTo>
                  <a:lnTo>
                    <a:pt x="345931" y="202424"/>
                  </a:lnTo>
                  <a:lnTo>
                    <a:pt x="475921" y="154949"/>
                  </a:lnTo>
                  <a:lnTo>
                    <a:pt x="649240" y="115846"/>
                  </a:lnTo>
                  <a:lnTo>
                    <a:pt x="830436" y="117857"/>
                  </a:lnTo>
                  <a:lnTo>
                    <a:pt x="983321" y="151460"/>
                  </a:lnTo>
                  <a:lnTo>
                    <a:pt x="1094354" y="181864"/>
                  </a:lnTo>
                  <a:lnTo>
                    <a:pt x="1162058" y="203898"/>
                  </a:lnTo>
                  <a:lnTo>
                    <a:pt x="1185537" y="261849"/>
                  </a:lnTo>
                  <a:lnTo>
                    <a:pt x="1186120" y="311306"/>
                  </a:lnTo>
                  <a:lnTo>
                    <a:pt x="1186704" y="360764"/>
                  </a:lnTo>
                  <a:lnTo>
                    <a:pt x="1187287" y="410221"/>
                  </a:lnTo>
                  <a:lnTo>
                    <a:pt x="1187870" y="459678"/>
                  </a:lnTo>
                  <a:lnTo>
                    <a:pt x="1188454" y="509135"/>
                  </a:lnTo>
                  <a:lnTo>
                    <a:pt x="1189037" y="558593"/>
                  </a:lnTo>
                  <a:lnTo>
                    <a:pt x="1189621" y="608050"/>
                  </a:lnTo>
                  <a:lnTo>
                    <a:pt x="1190205" y="657507"/>
                  </a:lnTo>
                  <a:lnTo>
                    <a:pt x="1190788" y="706964"/>
                  </a:lnTo>
                  <a:lnTo>
                    <a:pt x="1191372" y="756421"/>
                  </a:lnTo>
                  <a:lnTo>
                    <a:pt x="1191956" y="805879"/>
                  </a:lnTo>
                  <a:lnTo>
                    <a:pt x="1192539" y="855336"/>
                  </a:lnTo>
                  <a:lnTo>
                    <a:pt x="1193123" y="904793"/>
                  </a:lnTo>
                  <a:lnTo>
                    <a:pt x="1193707" y="954250"/>
                  </a:lnTo>
                  <a:lnTo>
                    <a:pt x="1194291" y="1003708"/>
                  </a:lnTo>
                  <a:lnTo>
                    <a:pt x="1194874" y="1053165"/>
                  </a:lnTo>
                  <a:lnTo>
                    <a:pt x="1195458" y="1102622"/>
                  </a:lnTo>
                  <a:lnTo>
                    <a:pt x="1168006" y="1064593"/>
                  </a:lnTo>
                  <a:lnTo>
                    <a:pt x="1140851" y="1026034"/>
                  </a:lnTo>
                  <a:lnTo>
                    <a:pt x="1113876" y="987125"/>
                  </a:lnTo>
                  <a:lnTo>
                    <a:pt x="1086965" y="948044"/>
                  </a:lnTo>
                  <a:lnTo>
                    <a:pt x="1060000" y="908970"/>
                  </a:lnTo>
                  <a:lnTo>
                    <a:pt x="1032863" y="870082"/>
                  </a:lnTo>
                  <a:lnTo>
                    <a:pt x="1005438" y="831558"/>
                  </a:lnTo>
                  <a:lnTo>
                    <a:pt x="977607" y="793578"/>
                  </a:lnTo>
                  <a:lnTo>
                    <a:pt x="949253" y="756321"/>
                  </a:lnTo>
                  <a:lnTo>
                    <a:pt x="920260" y="719964"/>
                  </a:lnTo>
                  <a:lnTo>
                    <a:pt x="890509" y="684687"/>
                  </a:lnTo>
                  <a:lnTo>
                    <a:pt x="859884" y="650669"/>
                  </a:lnTo>
                  <a:lnTo>
                    <a:pt x="828268" y="618089"/>
                  </a:lnTo>
                  <a:lnTo>
                    <a:pt x="795543" y="587125"/>
                  </a:lnTo>
                  <a:lnTo>
                    <a:pt x="761592" y="557956"/>
                  </a:lnTo>
                  <a:lnTo>
                    <a:pt x="726298" y="530761"/>
                  </a:lnTo>
                  <a:lnTo>
                    <a:pt x="689544" y="505719"/>
                  </a:lnTo>
                  <a:lnTo>
                    <a:pt x="651213" y="483008"/>
                  </a:lnTo>
                  <a:lnTo>
                    <a:pt x="611187" y="462808"/>
                  </a:lnTo>
                  <a:lnTo>
                    <a:pt x="569349" y="445298"/>
                  </a:lnTo>
                  <a:lnTo>
                    <a:pt x="525582" y="430655"/>
                  </a:lnTo>
                  <a:lnTo>
                    <a:pt x="479769" y="419059"/>
                  </a:lnTo>
                  <a:lnTo>
                    <a:pt x="431793" y="410689"/>
                  </a:lnTo>
                  <a:lnTo>
                    <a:pt x="381537" y="405723"/>
                  </a:lnTo>
                  <a:lnTo>
                    <a:pt x="328883" y="404341"/>
                  </a:lnTo>
                  <a:lnTo>
                    <a:pt x="273714" y="406721"/>
                  </a:lnTo>
                  <a:lnTo>
                    <a:pt x="274859" y="61172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/>
          <p:nvPr/>
        </p:nvSpPr>
        <p:spPr>
          <a:xfrm>
            <a:off x="8204128" y="608029"/>
            <a:ext cx="211454" cy="353060"/>
          </a:xfrm>
          <a:custGeom>
            <a:avLst/>
            <a:gdLst/>
            <a:ahLst/>
            <a:cxnLst/>
            <a:rect l="l" t="t" r="r" b="b"/>
            <a:pathLst>
              <a:path w="211454" h="353059">
                <a:moveTo>
                  <a:pt x="32959" y="59363"/>
                </a:moveTo>
                <a:lnTo>
                  <a:pt x="25971" y="59363"/>
                </a:lnTo>
                <a:lnTo>
                  <a:pt x="22479" y="61109"/>
                </a:lnTo>
                <a:lnTo>
                  <a:pt x="20734" y="62856"/>
                </a:lnTo>
                <a:lnTo>
                  <a:pt x="20734" y="64602"/>
                </a:lnTo>
                <a:lnTo>
                  <a:pt x="19097" y="67248"/>
                </a:lnTo>
                <a:lnTo>
                  <a:pt x="16805" y="72678"/>
                </a:lnTo>
                <a:lnTo>
                  <a:pt x="13858" y="81054"/>
                </a:lnTo>
                <a:lnTo>
                  <a:pt x="10257" y="92542"/>
                </a:lnTo>
                <a:lnTo>
                  <a:pt x="6711" y="102663"/>
                </a:lnTo>
                <a:lnTo>
                  <a:pt x="4146" y="111966"/>
                </a:lnTo>
                <a:lnTo>
                  <a:pt x="2892" y="120287"/>
                </a:lnTo>
                <a:lnTo>
                  <a:pt x="3274" y="127462"/>
                </a:lnTo>
                <a:lnTo>
                  <a:pt x="3237" y="138919"/>
                </a:lnTo>
                <a:lnTo>
                  <a:pt x="3055" y="151906"/>
                </a:lnTo>
                <a:lnTo>
                  <a:pt x="2636" y="165109"/>
                </a:lnTo>
                <a:lnTo>
                  <a:pt x="2537" y="168221"/>
                </a:lnTo>
                <a:lnTo>
                  <a:pt x="518" y="205189"/>
                </a:lnTo>
                <a:lnTo>
                  <a:pt x="0" y="221094"/>
                </a:lnTo>
                <a:lnTo>
                  <a:pt x="60" y="267145"/>
                </a:lnTo>
                <a:lnTo>
                  <a:pt x="483" y="274785"/>
                </a:lnTo>
                <a:lnTo>
                  <a:pt x="518" y="275414"/>
                </a:lnTo>
                <a:lnTo>
                  <a:pt x="13531" y="331096"/>
                </a:lnTo>
                <a:lnTo>
                  <a:pt x="39942" y="352703"/>
                </a:lnTo>
                <a:lnTo>
                  <a:pt x="48672" y="352703"/>
                </a:lnTo>
                <a:lnTo>
                  <a:pt x="88831" y="331750"/>
                </a:lnTo>
                <a:lnTo>
                  <a:pt x="102799" y="296830"/>
                </a:lnTo>
                <a:lnTo>
                  <a:pt x="105463" y="289847"/>
                </a:lnTo>
                <a:lnTo>
                  <a:pt x="59149" y="289847"/>
                </a:lnTo>
                <a:lnTo>
                  <a:pt x="50609" y="287828"/>
                </a:lnTo>
                <a:lnTo>
                  <a:pt x="43216" y="284172"/>
                </a:lnTo>
                <a:lnTo>
                  <a:pt x="36805" y="278552"/>
                </a:lnTo>
                <a:lnTo>
                  <a:pt x="31212" y="270640"/>
                </a:lnTo>
                <a:lnTo>
                  <a:pt x="27717" y="263653"/>
                </a:lnTo>
                <a:lnTo>
                  <a:pt x="27717" y="256669"/>
                </a:lnTo>
                <a:lnTo>
                  <a:pt x="62641" y="240955"/>
                </a:lnTo>
                <a:lnTo>
                  <a:pt x="119530" y="240955"/>
                </a:lnTo>
                <a:lnTo>
                  <a:pt x="119931" y="238091"/>
                </a:lnTo>
                <a:lnTo>
                  <a:pt x="106291" y="195559"/>
                </a:lnTo>
                <a:lnTo>
                  <a:pt x="90409" y="185083"/>
                </a:lnTo>
                <a:lnTo>
                  <a:pt x="22479" y="185083"/>
                </a:lnTo>
                <a:lnTo>
                  <a:pt x="22479" y="183337"/>
                </a:lnTo>
                <a:lnTo>
                  <a:pt x="24225" y="183337"/>
                </a:lnTo>
                <a:lnTo>
                  <a:pt x="24225" y="179846"/>
                </a:lnTo>
                <a:lnTo>
                  <a:pt x="29324" y="174746"/>
                </a:lnTo>
                <a:lnTo>
                  <a:pt x="29235" y="168221"/>
                </a:lnTo>
                <a:lnTo>
                  <a:pt x="29180" y="154961"/>
                </a:lnTo>
                <a:lnTo>
                  <a:pt x="30338" y="128334"/>
                </a:lnTo>
                <a:lnTo>
                  <a:pt x="32904" y="98160"/>
                </a:lnTo>
                <a:lnTo>
                  <a:pt x="36351" y="67248"/>
                </a:lnTo>
                <a:lnTo>
                  <a:pt x="36451" y="61109"/>
                </a:lnTo>
                <a:lnTo>
                  <a:pt x="32959" y="59363"/>
                </a:lnTo>
                <a:close/>
              </a:path>
              <a:path w="211454" h="353059">
                <a:moveTo>
                  <a:pt x="119530" y="240955"/>
                </a:moveTo>
                <a:lnTo>
                  <a:pt x="62641" y="240955"/>
                </a:lnTo>
                <a:lnTo>
                  <a:pt x="71152" y="243929"/>
                </a:lnTo>
                <a:lnTo>
                  <a:pt x="78355" y="247721"/>
                </a:lnTo>
                <a:lnTo>
                  <a:pt x="84247" y="252495"/>
                </a:lnTo>
                <a:lnTo>
                  <a:pt x="88831" y="258415"/>
                </a:lnTo>
                <a:lnTo>
                  <a:pt x="90577" y="261907"/>
                </a:lnTo>
                <a:lnTo>
                  <a:pt x="90577" y="265399"/>
                </a:lnTo>
                <a:lnTo>
                  <a:pt x="88831" y="267145"/>
                </a:lnTo>
                <a:lnTo>
                  <a:pt x="82966" y="277323"/>
                </a:lnTo>
                <a:lnTo>
                  <a:pt x="75954" y="284390"/>
                </a:lnTo>
                <a:lnTo>
                  <a:pt x="67961" y="288510"/>
                </a:lnTo>
                <a:lnTo>
                  <a:pt x="59149" y="289847"/>
                </a:lnTo>
                <a:lnTo>
                  <a:pt x="105463" y="289847"/>
                </a:lnTo>
                <a:lnTo>
                  <a:pt x="117291" y="253177"/>
                </a:lnTo>
                <a:lnTo>
                  <a:pt x="119434" y="241637"/>
                </a:lnTo>
                <a:lnTo>
                  <a:pt x="119530" y="240955"/>
                </a:lnTo>
                <a:close/>
              </a:path>
              <a:path w="211454" h="353059">
                <a:moveTo>
                  <a:pt x="205816" y="0"/>
                </a:moveTo>
                <a:lnTo>
                  <a:pt x="202325" y="0"/>
                </a:lnTo>
                <a:lnTo>
                  <a:pt x="195341" y="5238"/>
                </a:lnTo>
                <a:lnTo>
                  <a:pt x="190102" y="10476"/>
                </a:lnTo>
                <a:lnTo>
                  <a:pt x="188356" y="13968"/>
                </a:lnTo>
                <a:lnTo>
                  <a:pt x="180826" y="24198"/>
                </a:lnTo>
                <a:lnTo>
                  <a:pt x="171333" y="34265"/>
                </a:lnTo>
                <a:lnTo>
                  <a:pt x="159875" y="44659"/>
                </a:lnTo>
                <a:lnTo>
                  <a:pt x="146452" y="55872"/>
                </a:lnTo>
                <a:lnTo>
                  <a:pt x="127817" y="71204"/>
                </a:lnTo>
                <a:lnTo>
                  <a:pt x="113930" y="82937"/>
                </a:lnTo>
                <a:lnTo>
                  <a:pt x="76172" y="117831"/>
                </a:lnTo>
                <a:lnTo>
                  <a:pt x="42125" y="156407"/>
                </a:lnTo>
                <a:lnTo>
                  <a:pt x="32959" y="171112"/>
                </a:lnTo>
                <a:lnTo>
                  <a:pt x="29324" y="174746"/>
                </a:lnTo>
                <a:lnTo>
                  <a:pt x="29346" y="176353"/>
                </a:lnTo>
                <a:lnTo>
                  <a:pt x="29466" y="185083"/>
                </a:lnTo>
                <a:lnTo>
                  <a:pt x="45181" y="185083"/>
                </a:lnTo>
                <a:lnTo>
                  <a:pt x="43435" y="181590"/>
                </a:lnTo>
                <a:lnTo>
                  <a:pt x="48671" y="179846"/>
                </a:lnTo>
                <a:lnTo>
                  <a:pt x="52165" y="176353"/>
                </a:lnTo>
                <a:lnTo>
                  <a:pt x="60895" y="169365"/>
                </a:lnTo>
                <a:lnTo>
                  <a:pt x="65806" y="165109"/>
                </a:lnTo>
                <a:lnTo>
                  <a:pt x="142415" y="101625"/>
                </a:lnTo>
                <a:lnTo>
                  <a:pt x="173843" y="73523"/>
                </a:lnTo>
                <a:lnTo>
                  <a:pt x="200142" y="37757"/>
                </a:lnTo>
                <a:lnTo>
                  <a:pt x="211055" y="15713"/>
                </a:lnTo>
                <a:lnTo>
                  <a:pt x="211055" y="6983"/>
                </a:lnTo>
                <a:lnTo>
                  <a:pt x="209308" y="1746"/>
                </a:lnTo>
                <a:lnTo>
                  <a:pt x="205816" y="0"/>
                </a:lnTo>
                <a:close/>
              </a:path>
              <a:path w="211454" h="353059">
                <a:moveTo>
                  <a:pt x="62647" y="179846"/>
                </a:moveTo>
                <a:lnTo>
                  <a:pt x="48671" y="179846"/>
                </a:lnTo>
                <a:lnTo>
                  <a:pt x="46926" y="181590"/>
                </a:lnTo>
                <a:lnTo>
                  <a:pt x="45181" y="185083"/>
                </a:lnTo>
                <a:lnTo>
                  <a:pt x="90409" y="185083"/>
                </a:lnTo>
                <a:lnTo>
                  <a:pt x="87740" y="183774"/>
                </a:lnTo>
                <a:lnTo>
                  <a:pt x="76091" y="180828"/>
                </a:lnTo>
                <a:lnTo>
                  <a:pt x="62647" y="17984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1" name="object 31"/>
          <p:cNvGrpSpPr/>
          <p:nvPr/>
        </p:nvGrpSpPr>
        <p:grpSpPr>
          <a:xfrm>
            <a:off x="7089919" y="531201"/>
            <a:ext cx="1058545" cy="597535"/>
            <a:chOff x="7089919" y="531201"/>
            <a:chExt cx="1058545" cy="597535"/>
          </a:xfrm>
        </p:grpSpPr>
        <p:sp>
          <p:nvSpPr>
            <p:cNvPr id="32" name="object 32"/>
            <p:cNvSpPr/>
            <p:nvPr/>
          </p:nvSpPr>
          <p:spPr>
            <a:xfrm>
              <a:off x="7292454" y="531202"/>
              <a:ext cx="855980" cy="597535"/>
            </a:xfrm>
            <a:custGeom>
              <a:avLst/>
              <a:gdLst/>
              <a:ahLst/>
              <a:cxnLst/>
              <a:rect l="l" t="t" r="r" b="b"/>
              <a:pathLst>
                <a:path w="855979" h="597535">
                  <a:moveTo>
                    <a:pt x="172859" y="116992"/>
                  </a:moveTo>
                  <a:lnTo>
                    <a:pt x="160718" y="106895"/>
                  </a:lnTo>
                  <a:lnTo>
                    <a:pt x="150380" y="97790"/>
                  </a:lnTo>
                  <a:lnTo>
                    <a:pt x="141681" y="89979"/>
                  </a:lnTo>
                  <a:lnTo>
                    <a:pt x="134454" y="83820"/>
                  </a:lnTo>
                  <a:lnTo>
                    <a:pt x="127469" y="82067"/>
                  </a:lnTo>
                  <a:lnTo>
                    <a:pt x="118567" y="91541"/>
                  </a:lnTo>
                  <a:lnTo>
                    <a:pt x="110007" y="101498"/>
                  </a:lnTo>
                  <a:lnTo>
                    <a:pt x="101434" y="111785"/>
                  </a:lnTo>
                  <a:lnTo>
                    <a:pt x="92544" y="122224"/>
                  </a:lnTo>
                  <a:lnTo>
                    <a:pt x="90817" y="127495"/>
                  </a:lnTo>
                  <a:lnTo>
                    <a:pt x="94297" y="132702"/>
                  </a:lnTo>
                  <a:lnTo>
                    <a:pt x="99529" y="137947"/>
                  </a:lnTo>
                  <a:lnTo>
                    <a:pt x="104775" y="141439"/>
                  </a:lnTo>
                  <a:lnTo>
                    <a:pt x="115239" y="151904"/>
                  </a:lnTo>
                  <a:lnTo>
                    <a:pt x="122224" y="157149"/>
                  </a:lnTo>
                  <a:lnTo>
                    <a:pt x="136194" y="160642"/>
                  </a:lnTo>
                  <a:lnTo>
                    <a:pt x="148310" y="149161"/>
                  </a:lnTo>
                  <a:lnTo>
                    <a:pt x="158457" y="138163"/>
                  </a:lnTo>
                  <a:lnTo>
                    <a:pt x="166636" y="127495"/>
                  </a:lnTo>
                  <a:lnTo>
                    <a:pt x="172859" y="116992"/>
                  </a:lnTo>
                  <a:close/>
                </a:path>
                <a:path w="855979" h="597535">
                  <a:moveTo>
                    <a:pt x="398106" y="370166"/>
                  </a:moveTo>
                  <a:lnTo>
                    <a:pt x="394614" y="366674"/>
                  </a:lnTo>
                  <a:lnTo>
                    <a:pt x="389382" y="366674"/>
                  </a:lnTo>
                  <a:lnTo>
                    <a:pt x="345719" y="370166"/>
                  </a:lnTo>
                  <a:lnTo>
                    <a:pt x="240957" y="371919"/>
                  </a:lnTo>
                  <a:lnTo>
                    <a:pt x="158889" y="371919"/>
                  </a:lnTo>
                  <a:lnTo>
                    <a:pt x="83820" y="366674"/>
                  </a:lnTo>
                  <a:lnTo>
                    <a:pt x="62865" y="363181"/>
                  </a:lnTo>
                  <a:lnTo>
                    <a:pt x="54127" y="359689"/>
                  </a:lnTo>
                  <a:lnTo>
                    <a:pt x="48895" y="357949"/>
                  </a:lnTo>
                  <a:lnTo>
                    <a:pt x="48895" y="356196"/>
                  </a:lnTo>
                  <a:lnTo>
                    <a:pt x="47142" y="350964"/>
                  </a:lnTo>
                  <a:lnTo>
                    <a:pt x="50609" y="347497"/>
                  </a:lnTo>
                  <a:lnTo>
                    <a:pt x="92544" y="326517"/>
                  </a:lnTo>
                  <a:lnTo>
                    <a:pt x="103352" y="321284"/>
                  </a:lnTo>
                  <a:lnTo>
                    <a:pt x="132181" y="295084"/>
                  </a:lnTo>
                  <a:lnTo>
                    <a:pt x="146672" y="247942"/>
                  </a:lnTo>
                  <a:lnTo>
                    <a:pt x="146672" y="190322"/>
                  </a:lnTo>
                  <a:lnTo>
                    <a:pt x="141439" y="188582"/>
                  </a:lnTo>
                  <a:lnTo>
                    <a:pt x="137947" y="188582"/>
                  </a:lnTo>
                  <a:lnTo>
                    <a:pt x="136194" y="190322"/>
                  </a:lnTo>
                  <a:lnTo>
                    <a:pt x="132702" y="192074"/>
                  </a:lnTo>
                  <a:lnTo>
                    <a:pt x="132702" y="193814"/>
                  </a:lnTo>
                  <a:lnTo>
                    <a:pt x="130962" y="195567"/>
                  </a:lnTo>
                  <a:lnTo>
                    <a:pt x="127469" y="200799"/>
                  </a:lnTo>
                  <a:lnTo>
                    <a:pt x="123977" y="211277"/>
                  </a:lnTo>
                  <a:lnTo>
                    <a:pt x="120484" y="216509"/>
                  </a:lnTo>
                  <a:lnTo>
                    <a:pt x="116992" y="223494"/>
                  </a:lnTo>
                  <a:lnTo>
                    <a:pt x="115239" y="228739"/>
                  </a:lnTo>
                  <a:lnTo>
                    <a:pt x="116992" y="240957"/>
                  </a:lnTo>
                  <a:lnTo>
                    <a:pt x="121513" y="255092"/>
                  </a:lnTo>
                  <a:lnTo>
                    <a:pt x="124409" y="263664"/>
                  </a:lnTo>
                  <a:lnTo>
                    <a:pt x="125336" y="266992"/>
                  </a:lnTo>
                  <a:lnTo>
                    <a:pt x="123977" y="265404"/>
                  </a:lnTo>
                  <a:lnTo>
                    <a:pt x="121056" y="273621"/>
                  </a:lnTo>
                  <a:lnTo>
                    <a:pt x="117640" y="280035"/>
                  </a:lnTo>
                  <a:lnTo>
                    <a:pt x="113906" y="284810"/>
                  </a:lnTo>
                  <a:lnTo>
                    <a:pt x="110007" y="288099"/>
                  </a:lnTo>
                  <a:lnTo>
                    <a:pt x="87960" y="298805"/>
                  </a:lnTo>
                  <a:lnTo>
                    <a:pt x="76365" y="304558"/>
                  </a:lnTo>
                  <a:lnTo>
                    <a:pt x="43434" y="325208"/>
                  </a:lnTo>
                  <a:lnTo>
                    <a:pt x="23253" y="347497"/>
                  </a:lnTo>
                  <a:lnTo>
                    <a:pt x="19646" y="352933"/>
                  </a:lnTo>
                  <a:lnTo>
                    <a:pt x="15392" y="358686"/>
                  </a:lnTo>
                  <a:lnTo>
                    <a:pt x="10477" y="364934"/>
                  </a:lnTo>
                  <a:lnTo>
                    <a:pt x="6883" y="372491"/>
                  </a:lnTo>
                  <a:lnTo>
                    <a:pt x="3937" y="379552"/>
                  </a:lnTo>
                  <a:lnTo>
                    <a:pt x="1638" y="386295"/>
                  </a:lnTo>
                  <a:lnTo>
                    <a:pt x="0" y="392874"/>
                  </a:lnTo>
                  <a:lnTo>
                    <a:pt x="5930" y="405663"/>
                  </a:lnTo>
                  <a:lnTo>
                    <a:pt x="48895" y="426046"/>
                  </a:lnTo>
                  <a:lnTo>
                    <a:pt x="99720" y="430949"/>
                  </a:lnTo>
                  <a:lnTo>
                    <a:pt x="118732" y="431279"/>
                  </a:lnTo>
                  <a:lnTo>
                    <a:pt x="139992" y="430949"/>
                  </a:lnTo>
                  <a:lnTo>
                    <a:pt x="191655" y="428332"/>
                  </a:lnTo>
                  <a:lnTo>
                    <a:pt x="303822" y="419061"/>
                  </a:lnTo>
                  <a:lnTo>
                    <a:pt x="344627" y="409676"/>
                  </a:lnTo>
                  <a:lnTo>
                    <a:pt x="378904" y="391121"/>
                  </a:lnTo>
                  <a:lnTo>
                    <a:pt x="387629" y="387629"/>
                  </a:lnTo>
                  <a:lnTo>
                    <a:pt x="394614" y="382397"/>
                  </a:lnTo>
                  <a:lnTo>
                    <a:pt x="398106" y="377151"/>
                  </a:lnTo>
                  <a:lnTo>
                    <a:pt x="398106" y="371919"/>
                  </a:lnTo>
                  <a:lnTo>
                    <a:pt x="398106" y="370166"/>
                  </a:lnTo>
                  <a:close/>
                </a:path>
                <a:path w="855979" h="597535">
                  <a:moveTo>
                    <a:pt x="797953" y="6985"/>
                  </a:moveTo>
                  <a:lnTo>
                    <a:pt x="792721" y="1752"/>
                  </a:lnTo>
                  <a:lnTo>
                    <a:pt x="789228" y="0"/>
                  </a:lnTo>
                  <a:lnTo>
                    <a:pt x="785736" y="0"/>
                  </a:lnTo>
                  <a:lnTo>
                    <a:pt x="771766" y="8737"/>
                  </a:lnTo>
                  <a:lnTo>
                    <a:pt x="680859" y="51054"/>
                  </a:lnTo>
                  <a:lnTo>
                    <a:pt x="642556" y="76835"/>
                  </a:lnTo>
                  <a:lnTo>
                    <a:pt x="622046" y="112191"/>
                  </a:lnTo>
                  <a:lnTo>
                    <a:pt x="614616" y="150164"/>
                  </a:lnTo>
                  <a:lnTo>
                    <a:pt x="614616" y="223494"/>
                  </a:lnTo>
                  <a:lnTo>
                    <a:pt x="614324" y="232283"/>
                  </a:lnTo>
                  <a:lnTo>
                    <a:pt x="593445" y="265925"/>
                  </a:lnTo>
                  <a:lnTo>
                    <a:pt x="584936" y="268897"/>
                  </a:lnTo>
                  <a:lnTo>
                    <a:pt x="574814" y="273812"/>
                  </a:lnTo>
                  <a:lnTo>
                    <a:pt x="545045" y="309524"/>
                  </a:lnTo>
                  <a:lnTo>
                    <a:pt x="535774" y="328561"/>
                  </a:lnTo>
                  <a:lnTo>
                    <a:pt x="530809" y="338734"/>
                  </a:lnTo>
                  <a:lnTo>
                    <a:pt x="502323" y="368693"/>
                  </a:lnTo>
                  <a:lnTo>
                    <a:pt x="433031" y="405091"/>
                  </a:lnTo>
                  <a:lnTo>
                    <a:pt x="427786" y="408584"/>
                  </a:lnTo>
                  <a:lnTo>
                    <a:pt x="422554" y="410324"/>
                  </a:lnTo>
                  <a:lnTo>
                    <a:pt x="415569" y="420801"/>
                  </a:lnTo>
                  <a:lnTo>
                    <a:pt x="420801" y="424294"/>
                  </a:lnTo>
                  <a:lnTo>
                    <a:pt x="422554" y="427786"/>
                  </a:lnTo>
                  <a:lnTo>
                    <a:pt x="426046" y="427786"/>
                  </a:lnTo>
                  <a:lnTo>
                    <a:pt x="501129" y="420801"/>
                  </a:lnTo>
                  <a:lnTo>
                    <a:pt x="506361" y="419061"/>
                  </a:lnTo>
                  <a:lnTo>
                    <a:pt x="511606" y="415569"/>
                  </a:lnTo>
                  <a:lnTo>
                    <a:pt x="516839" y="408584"/>
                  </a:lnTo>
                  <a:lnTo>
                    <a:pt x="518591" y="405091"/>
                  </a:lnTo>
                  <a:lnTo>
                    <a:pt x="522084" y="399846"/>
                  </a:lnTo>
                  <a:lnTo>
                    <a:pt x="525564" y="396367"/>
                  </a:lnTo>
                  <a:lnTo>
                    <a:pt x="531837" y="384543"/>
                  </a:lnTo>
                  <a:lnTo>
                    <a:pt x="537794" y="372567"/>
                  </a:lnTo>
                  <a:lnTo>
                    <a:pt x="543737" y="360273"/>
                  </a:lnTo>
                  <a:lnTo>
                    <a:pt x="550011" y="347472"/>
                  </a:lnTo>
                  <a:lnTo>
                    <a:pt x="586689" y="317792"/>
                  </a:lnTo>
                  <a:lnTo>
                    <a:pt x="593471" y="315798"/>
                  </a:lnTo>
                  <a:lnTo>
                    <a:pt x="600430" y="312331"/>
                  </a:lnTo>
                  <a:lnTo>
                    <a:pt x="607060" y="307225"/>
                  </a:lnTo>
                  <a:lnTo>
                    <a:pt x="612876" y="300329"/>
                  </a:lnTo>
                  <a:lnTo>
                    <a:pt x="613854" y="298424"/>
                  </a:lnTo>
                  <a:lnTo>
                    <a:pt x="616800" y="292912"/>
                  </a:lnTo>
                  <a:lnTo>
                    <a:pt x="621715" y="284124"/>
                  </a:lnTo>
                  <a:lnTo>
                    <a:pt x="628586" y="272389"/>
                  </a:lnTo>
                  <a:lnTo>
                    <a:pt x="633196" y="255689"/>
                  </a:lnTo>
                  <a:lnTo>
                    <a:pt x="636663" y="237032"/>
                  </a:lnTo>
                  <a:lnTo>
                    <a:pt x="639140" y="216408"/>
                  </a:lnTo>
                  <a:lnTo>
                    <a:pt x="640803" y="193814"/>
                  </a:lnTo>
                  <a:lnTo>
                    <a:pt x="642124" y="173443"/>
                  </a:lnTo>
                  <a:lnTo>
                    <a:pt x="646049" y="115239"/>
                  </a:lnTo>
                  <a:lnTo>
                    <a:pt x="647788" y="106514"/>
                  </a:lnTo>
                  <a:lnTo>
                    <a:pt x="651281" y="99529"/>
                  </a:lnTo>
                  <a:lnTo>
                    <a:pt x="660019" y="94297"/>
                  </a:lnTo>
                  <a:lnTo>
                    <a:pt x="662635" y="93637"/>
                  </a:lnTo>
                  <a:lnTo>
                    <a:pt x="667880" y="91668"/>
                  </a:lnTo>
                  <a:lnTo>
                    <a:pt x="764781" y="47142"/>
                  </a:lnTo>
                  <a:lnTo>
                    <a:pt x="783983" y="26200"/>
                  </a:lnTo>
                  <a:lnTo>
                    <a:pt x="790968" y="19215"/>
                  </a:lnTo>
                  <a:lnTo>
                    <a:pt x="796213" y="12230"/>
                  </a:lnTo>
                  <a:lnTo>
                    <a:pt x="797953" y="6985"/>
                  </a:lnTo>
                  <a:close/>
                </a:path>
                <a:path w="855979" h="597535">
                  <a:moveTo>
                    <a:pt x="855573" y="235724"/>
                  </a:moveTo>
                  <a:lnTo>
                    <a:pt x="853833" y="235724"/>
                  </a:lnTo>
                  <a:lnTo>
                    <a:pt x="854989" y="234556"/>
                  </a:lnTo>
                  <a:lnTo>
                    <a:pt x="850341" y="225247"/>
                  </a:lnTo>
                  <a:lnTo>
                    <a:pt x="811237" y="198107"/>
                  </a:lnTo>
                  <a:lnTo>
                    <a:pt x="801446" y="193814"/>
                  </a:lnTo>
                  <a:lnTo>
                    <a:pt x="793648" y="207568"/>
                  </a:lnTo>
                  <a:lnTo>
                    <a:pt x="786168" y="220002"/>
                  </a:lnTo>
                  <a:lnTo>
                    <a:pt x="779348" y="231140"/>
                  </a:lnTo>
                  <a:lnTo>
                    <a:pt x="773518" y="240957"/>
                  </a:lnTo>
                  <a:lnTo>
                    <a:pt x="754583" y="250101"/>
                  </a:lnTo>
                  <a:lnTo>
                    <a:pt x="721944" y="275577"/>
                  </a:lnTo>
                  <a:lnTo>
                    <a:pt x="691667" y="318884"/>
                  </a:lnTo>
                  <a:lnTo>
                    <a:pt x="678649" y="364794"/>
                  </a:lnTo>
                  <a:lnTo>
                    <a:pt x="673989" y="419061"/>
                  </a:lnTo>
                  <a:lnTo>
                    <a:pt x="676275" y="462280"/>
                  </a:lnTo>
                  <a:lnTo>
                    <a:pt x="677913" y="505485"/>
                  </a:lnTo>
                  <a:lnTo>
                    <a:pt x="678891" y="548703"/>
                  </a:lnTo>
                  <a:lnTo>
                    <a:pt x="679069" y="570966"/>
                  </a:lnTo>
                  <a:lnTo>
                    <a:pt x="679094" y="575525"/>
                  </a:lnTo>
                  <a:lnTo>
                    <a:pt x="679221" y="591921"/>
                  </a:lnTo>
                  <a:lnTo>
                    <a:pt x="684466" y="595414"/>
                  </a:lnTo>
                  <a:lnTo>
                    <a:pt x="687959" y="597154"/>
                  </a:lnTo>
                  <a:lnTo>
                    <a:pt x="693191" y="595414"/>
                  </a:lnTo>
                  <a:lnTo>
                    <a:pt x="695515" y="587908"/>
                  </a:lnTo>
                  <a:lnTo>
                    <a:pt x="697344" y="581228"/>
                  </a:lnTo>
                  <a:lnTo>
                    <a:pt x="698842" y="575525"/>
                  </a:lnTo>
                  <a:lnTo>
                    <a:pt x="700176" y="570966"/>
                  </a:lnTo>
                  <a:lnTo>
                    <a:pt x="702437" y="528713"/>
                  </a:lnTo>
                  <a:lnTo>
                    <a:pt x="703884" y="496100"/>
                  </a:lnTo>
                  <a:lnTo>
                    <a:pt x="704354" y="472998"/>
                  </a:lnTo>
                  <a:lnTo>
                    <a:pt x="703668" y="459219"/>
                  </a:lnTo>
                  <a:lnTo>
                    <a:pt x="703668" y="371919"/>
                  </a:lnTo>
                  <a:lnTo>
                    <a:pt x="703884" y="364794"/>
                  </a:lnTo>
                  <a:lnTo>
                    <a:pt x="703973" y="361772"/>
                  </a:lnTo>
                  <a:lnTo>
                    <a:pt x="704723" y="352717"/>
                  </a:lnTo>
                  <a:lnTo>
                    <a:pt x="730491" y="309956"/>
                  </a:lnTo>
                  <a:lnTo>
                    <a:pt x="771842" y="292747"/>
                  </a:lnTo>
                  <a:lnTo>
                    <a:pt x="797407" y="287261"/>
                  </a:lnTo>
                  <a:lnTo>
                    <a:pt x="825893" y="281127"/>
                  </a:lnTo>
                  <a:lnTo>
                    <a:pt x="831126" y="274142"/>
                  </a:lnTo>
                  <a:lnTo>
                    <a:pt x="834618" y="272389"/>
                  </a:lnTo>
                  <a:lnTo>
                    <a:pt x="836371" y="272389"/>
                  </a:lnTo>
                  <a:lnTo>
                    <a:pt x="839863" y="268897"/>
                  </a:lnTo>
                  <a:lnTo>
                    <a:pt x="843356" y="263664"/>
                  </a:lnTo>
                  <a:lnTo>
                    <a:pt x="848588" y="253187"/>
                  </a:lnTo>
                  <a:lnTo>
                    <a:pt x="852081" y="247942"/>
                  </a:lnTo>
                  <a:lnTo>
                    <a:pt x="853833" y="239217"/>
                  </a:lnTo>
                  <a:lnTo>
                    <a:pt x="855573" y="235724"/>
                  </a:lnTo>
                  <a:close/>
                </a:path>
                <a:path w="855979" h="597535">
                  <a:moveTo>
                    <a:pt x="855573" y="233972"/>
                  </a:moveTo>
                  <a:lnTo>
                    <a:pt x="854989" y="234556"/>
                  </a:lnTo>
                  <a:lnTo>
                    <a:pt x="855573" y="235724"/>
                  </a:lnTo>
                  <a:lnTo>
                    <a:pt x="855573" y="233972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89919" y="681361"/>
              <a:ext cx="164130" cy="279370"/>
            </a:xfrm>
            <a:prstGeom prst="rect">
              <a:avLst/>
            </a:prstGeom>
          </p:spPr>
        </p:pic>
      </p:grpSp>
      <p:sp>
        <p:nvSpPr>
          <p:cNvPr id="34" name="object 34"/>
          <p:cNvSpPr/>
          <p:nvPr/>
        </p:nvSpPr>
        <p:spPr>
          <a:xfrm>
            <a:off x="6700546" y="583589"/>
            <a:ext cx="344170" cy="431800"/>
          </a:xfrm>
          <a:custGeom>
            <a:avLst/>
            <a:gdLst/>
            <a:ahLst/>
            <a:cxnLst/>
            <a:rect l="l" t="t" r="r" b="b"/>
            <a:pathLst>
              <a:path w="344170" h="431800">
                <a:moveTo>
                  <a:pt x="99517" y="302069"/>
                </a:moveTo>
                <a:lnTo>
                  <a:pt x="75082" y="272389"/>
                </a:lnTo>
                <a:lnTo>
                  <a:pt x="61112" y="272389"/>
                </a:lnTo>
                <a:lnTo>
                  <a:pt x="59359" y="275869"/>
                </a:lnTo>
                <a:lnTo>
                  <a:pt x="51282" y="294652"/>
                </a:lnTo>
                <a:lnTo>
                  <a:pt x="47142" y="305562"/>
                </a:lnTo>
                <a:lnTo>
                  <a:pt x="43243" y="302615"/>
                </a:lnTo>
                <a:lnTo>
                  <a:pt x="30886" y="253149"/>
                </a:lnTo>
                <a:lnTo>
                  <a:pt x="28257" y="210540"/>
                </a:lnTo>
                <a:lnTo>
                  <a:pt x="27940" y="188569"/>
                </a:lnTo>
                <a:lnTo>
                  <a:pt x="28295" y="163449"/>
                </a:lnTo>
                <a:lnTo>
                  <a:pt x="29464" y="138150"/>
                </a:lnTo>
                <a:lnTo>
                  <a:pt x="31623" y="113195"/>
                </a:lnTo>
                <a:lnTo>
                  <a:pt x="34925" y="89052"/>
                </a:lnTo>
                <a:lnTo>
                  <a:pt x="33172" y="85559"/>
                </a:lnTo>
                <a:lnTo>
                  <a:pt x="26187" y="82067"/>
                </a:lnTo>
                <a:lnTo>
                  <a:pt x="22694" y="82067"/>
                </a:lnTo>
                <a:lnTo>
                  <a:pt x="20942" y="83807"/>
                </a:lnTo>
                <a:lnTo>
                  <a:pt x="17449" y="85559"/>
                </a:lnTo>
                <a:lnTo>
                  <a:pt x="13525" y="100291"/>
                </a:lnTo>
                <a:lnTo>
                  <a:pt x="9601" y="113055"/>
                </a:lnTo>
                <a:lnTo>
                  <a:pt x="5664" y="123863"/>
                </a:lnTo>
                <a:lnTo>
                  <a:pt x="1739" y="132702"/>
                </a:lnTo>
                <a:lnTo>
                  <a:pt x="0" y="288099"/>
                </a:lnTo>
                <a:lnTo>
                  <a:pt x="6324" y="332625"/>
                </a:lnTo>
                <a:lnTo>
                  <a:pt x="25806" y="367296"/>
                </a:lnTo>
                <a:lnTo>
                  <a:pt x="48882" y="375399"/>
                </a:lnTo>
                <a:lnTo>
                  <a:pt x="57619" y="375399"/>
                </a:lnTo>
                <a:lnTo>
                  <a:pt x="61112" y="373659"/>
                </a:lnTo>
                <a:lnTo>
                  <a:pt x="76200" y="363207"/>
                </a:lnTo>
                <a:lnTo>
                  <a:pt x="87515" y="347687"/>
                </a:lnTo>
                <a:lnTo>
                  <a:pt x="95237" y="327253"/>
                </a:lnTo>
                <a:lnTo>
                  <a:pt x="99517" y="302069"/>
                </a:lnTo>
                <a:close/>
              </a:path>
              <a:path w="344170" h="431800">
                <a:moveTo>
                  <a:pt x="343763" y="268897"/>
                </a:moveTo>
                <a:lnTo>
                  <a:pt x="336981" y="225247"/>
                </a:lnTo>
                <a:lnTo>
                  <a:pt x="317779" y="207784"/>
                </a:lnTo>
                <a:lnTo>
                  <a:pt x="305562" y="202539"/>
                </a:lnTo>
                <a:lnTo>
                  <a:pt x="298577" y="200799"/>
                </a:lnTo>
                <a:lnTo>
                  <a:pt x="295084" y="197307"/>
                </a:lnTo>
                <a:lnTo>
                  <a:pt x="295173" y="189687"/>
                </a:lnTo>
                <a:lnTo>
                  <a:pt x="296824" y="178092"/>
                </a:lnTo>
                <a:lnTo>
                  <a:pt x="300761" y="167347"/>
                </a:lnTo>
                <a:lnTo>
                  <a:pt x="308610" y="145199"/>
                </a:lnTo>
                <a:lnTo>
                  <a:pt x="317347" y="107823"/>
                </a:lnTo>
                <a:lnTo>
                  <a:pt x="319532" y="83807"/>
                </a:lnTo>
                <a:lnTo>
                  <a:pt x="319532" y="10477"/>
                </a:lnTo>
                <a:lnTo>
                  <a:pt x="319532" y="1739"/>
                </a:lnTo>
                <a:lnTo>
                  <a:pt x="314286" y="0"/>
                </a:lnTo>
                <a:lnTo>
                  <a:pt x="305562" y="0"/>
                </a:lnTo>
                <a:lnTo>
                  <a:pt x="305562" y="8724"/>
                </a:lnTo>
                <a:lnTo>
                  <a:pt x="303809" y="5232"/>
                </a:lnTo>
                <a:lnTo>
                  <a:pt x="287845" y="41821"/>
                </a:lnTo>
                <a:lnTo>
                  <a:pt x="283298" y="75730"/>
                </a:lnTo>
                <a:lnTo>
                  <a:pt x="283616" y="91643"/>
                </a:lnTo>
                <a:lnTo>
                  <a:pt x="284492" y="107823"/>
                </a:lnTo>
                <a:lnTo>
                  <a:pt x="284607" y="110007"/>
                </a:lnTo>
                <a:lnTo>
                  <a:pt x="284276" y="119468"/>
                </a:lnTo>
                <a:lnTo>
                  <a:pt x="283298" y="129425"/>
                </a:lnTo>
                <a:lnTo>
                  <a:pt x="281660" y="139712"/>
                </a:lnTo>
                <a:lnTo>
                  <a:pt x="279361" y="150164"/>
                </a:lnTo>
                <a:lnTo>
                  <a:pt x="277761" y="160667"/>
                </a:lnTo>
                <a:lnTo>
                  <a:pt x="275653" y="171335"/>
                </a:lnTo>
                <a:lnTo>
                  <a:pt x="273227" y="182321"/>
                </a:lnTo>
                <a:lnTo>
                  <a:pt x="270637" y="193814"/>
                </a:lnTo>
                <a:lnTo>
                  <a:pt x="268668" y="209194"/>
                </a:lnTo>
                <a:lnTo>
                  <a:pt x="268020" y="223926"/>
                </a:lnTo>
                <a:lnTo>
                  <a:pt x="268541" y="235254"/>
                </a:lnTo>
                <a:lnTo>
                  <a:pt x="268630" y="236994"/>
                </a:lnTo>
                <a:lnTo>
                  <a:pt x="268668" y="238010"/>
                </a:lnTo>
                <a:lnTo>
                  <a:pt x="291592" y="268897"/>
                </a:lnTo>
                <a:lnTo>
                  <a:pt x="293331" y="268897"/>
                </a:lnTo>
                <a:lnTo>
                  <a:pt x="298577" y="270637"/>
                </a:lnTo>
                <a:lnTo>
                  <a:pt x="307301" y="272389"/>
                </a:lnTo>
                <a:lnTo>
                  <a:pt x="312547" y="272389"/>
                </a:lnTo>
                <a:lnTo>
                  <a:pt x="316039" y="274129"/>
                </a:lnTo>
                <a:lnTo>
                  <a:pt x="316039" y="277622"/>
                </a:lnTo>
                <a:lnTo>
                  <a:pt x="316598" y="284607"/>
                </a:lnTo>
                <a:lnTo>
                  <a:pt x="316572" y="286346"/>
                </a:lnTo>
                <a:lnTo>
                  <a:pt x="315823" y="293331"/>
                </a:lnTo>
                <a:lnTo>
                  <a:pt x="313334" y="301193"/>
                </a:lnTo>
                <a:lnTo>
                  <a:pt x="309054" y="309054"/>
                </a:lnTo>
                <a:lnTo>
                  <a:pt x="302856" y="320484"/>
                </a:lnTo>
                <a:lnTo>
                  <a:pt x="274129" y="349211"/>
                </a:lnTo>
                <a:lnTo>
                  <a:pt x="237058" y="363943"/>
                </a:lnTo>
                <a:lnTo>
                  <a:pt x="225234" y="364921"/>
                </a:lnTo>
                <a:lnTo>
                  <a:pt x="212826" y="363613"/>
                </a:lnTo>
                <a:lnTo>
                  <a:pt x="179209" y="331508"/>
                </a:lnTo>
                <a:lnTo>
                  <a:pt x="171208" y="286346"/>
                </a:lnTo>
                <a:lnTo>
                  <a:pt x="171107" y="284607"/>
                </a:lnTo>
                <a:lnTo>
                  <a:pt x="171627" y="274129"/>
                </a:lnTo>
                <a:lnTo>
                  <a:pt x="171704" y="272389"/>
                </a:lnTo>
                <a:lnTo>
                  <a:pt x="171831" y="270637"/>
                </a:lnTo>
                <a:lnTo>
                  <a:pt x="173723" y="254711"/>
                </a:lnTo>
                <a:lnTo>
                  <a:pt x="176999" y="235254"/>
                </a:lnTo>
                <a:lnTo>
                  <a:pt x="181584" y="213017"/>
                </a:lnTo>
                <a:lnTo>
                  <a:pt x="181495" y="200799"/>
                </a:lnTo>
                <a:lnTo>
                  <a:pt x="181368" y="195770"/>
                </a:lnTo>
                <a:lnTo>
                  <a:pt x="180898" y="190322"/>
                </a:lnTo>
                <a:lnTo>
                  <a:pt x="180848" y="189687"/>
                </a:lnTo>
                <a:lnTo>
                  <a:pt x="179844" y="185077"/>
                </a:lnTo>
                <a:lnTo>
                  <a:pt x="171107" y="185077"/>
                </a:lnTo>
                <a:lnTo>
                  <a:pt x="156438" y="225018"/>
                </a:lnTo>
                <a:lnTo>
                  <a:pt x="144754" y="290499"/>
                </a:lnTo>
                <a:lnTo>
                  <a:pt x="143243" y="331508"/>
                </a:lnTo>
                <a:lnTo>
                  <a:pt x="143395" y="337642"/>
                </a:lnTo>
                <a:lnTo>
                  <a:pt x="159321" y="392214"/>
                </a:lnTo>
                <a:lnTo>
                  <a:pt x="190068" y="423913"/>
                </a:lnTo>
                <a:lnTo>
                  <a:pt x="221754" y="431279"/>
                </a:lnTo>
                <a:lnTo>
                  <a:pt x="231927" y="430898"/>
                </a:lnTo>
                <a:lnTo>
                  <a:pt x="290906" y="399300"/>
                </a:lnTo>
                <a:lnTo>
                  <a:pt x="314947" y="368858"/>
                </a:lnTo>
                <a:lnTo>
                  <a:pt x="316738" y="364921"/>
                </a:lnTo>
                <a:lnTo>
                  <a:pt x="332105" y="331203"/>
                </a:lnTo>
                <a:lnTo>
                  <a:pt x="342226" y="286346"/>
                </a:lnTo>
                <a:lnTo>
                  <a:pt x="343763" y="26889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5" name="object 35"/>
          <p:cNvGrpSpPr/>
          <p:nvPr/>
        </p:nvGrpSpPr>
        <p:grpSpPr>
          <a:xfrm>
            <a:off x="4609914" y="524217"/>
            <a:ext cx="2045335" cy="589280"/>
            <a:chOff x="4609914" y="524217"/>
            <a:chExt cx="2045335" cy="589280"/>
          </a:xfrm>
        </p:grpSpPr>
        <p:sp>
          <p:nvSpPr>
            <p:cNvPr id="36" name="object 36"/>
            <p:cNvSpPr/>
            <p:nvPr/>
          </p:nvSpPr>
          <p:spPr>
            <a:xfrm>
              <a:off x="6072175" y="608037"/>
              <a:ext cx="583565" cy="410845"/>
            </a:xfrm>
            <a:custGeom>
              <a:avLst/>
              <a:gdLst/>
              <a:ahLst/>
              <a:cxnLst/>
              <a:rect l="l" t="t" r="r" b="b"/>
              <a:pathLst>
                <a:path w="583565" h="410844">
                  <a:moveTo>
                    <a:pt x="211061" y="6985"/>
                  </a:moveTo>
                  <a:lnTo>
                    <a:pt x="209308" y="1739"/>
                  </a:lnTo>
                  <a:lnTo>
                    <a:pt x="205816" y="0"/>
                  </a:lnTo>
                  <a:lnTo>
                    <a:pt x="202323" y="0"/>
                  </a:lnTo>
                  <a:lnTo>
                    <a:pt x="195338" y="5232"/>
                  </a:lnTo>
                  <a:lnTo>
                    <a:pt x="190106" y="10477"/>
                  </a:lnTo>
                  <a:lnTo>
                    <a:pt x="188353" y="13970"/>
                  </a:lnTo>
                  <a:lnTo>
                    <a:pt x="180860" y="24193"/>
                  </a:lnTo>
                  <a:lnTo>
                    <a:pt x="171551" y="34264"/>
                  </a:lnTo>
                  <a:lnTo>
                    <a:pt x="160616" y="44653"/>
                  </a:lnTo>
                  <a:lnTo>
                    <a:pt x="148196" y="55867"/>
                  </a:lnTo>
                  <a:lnTo>
                    <a:pt x="128549" y="71196"/>
                  </a:lnTo>
                  <a:lnTo>
                    <a:pt x="114147" y="82931"/>
                  </a:lnTo>
                  <a:lnTo>
                    <a:pt x="76174" y="117830"/>
                  </a:lnTo>
                  <a:lnTo>
                    <a:pt x="42125" y="156400"/>
                  </a:lnTo>
                  <a:lnTo>
                    <a:pt x="32956" y="171107"/>
                  </a:lnTo>
                  <a:lnTo>
                    <a:pt x="29324" y="174739"/>
                  </a:lnTo>
                  <a:lnTo>
                    <a:pt x="29349" y="176352"/>
                  </a:lnTo>
                  <a:lnTo>
                    <a:pt x="29464" y="185077"/>
                  </a:lnTo>
                  <a:lnTo>
                    <a:pt x="22479" y="185077"/>
                  </a:lnTo>
                  <a:lnTo>
                    <a:pt x="24231" y="183337"/>
                  </a:lnTo>
                  <a:lnTo>
                    <a:pt x="24231" y="179844"/>
                  </a:lnTo>
                  <a:lnTo>
                    <a:pt x="29324" y="174739"/>
                  </a:lnTo>
                  <a:lnTo>
                    <a:pt x="29235" y="168224"/>
                  </a:lnTo>
                  <a:lnTo>
                    <a:pt x="29184" y="154952"/>
                  </a:lnTo>
                  <a:lnTo>
                    <a:pt x="30340" y="128333"/>
                  </a:lnTo>
                  <a:lnTo>
                    <a:pt x="32905" y="98158"/>
                  </a:lnTo>
                  <a:lnTo>
                    <a:pt x="36347" y="67246"/>
                  </a:lnTo>
                  <a:lnTo>
                    <a:pt x="36449" y="61112"/>
                  </a:lnTo>
                  <a:lnTo>
                    <a:pt x="32956" y="59359"/>
                  </a:lnTo>
                  <a:lnTo>
                    <a:pt x="25971" y="59359"/>
                  </a:lnTo>
                  <a:lnTo>
                    <a:pt x="24231" y="61112"/>
                  </a:lnTo>
                  <a:lnTo>
                    <a:pt x="20739" y="62852"/>
                  </a:lnTo>
                  <a:lnTo>
                    <a:pt x="20739" y="64604"/>
                  </a:lnTo>
                  <a:lnTo>
                    <a:pt x="20078" y="67246"/>
                  </a:lnTo>
                  <a:lnTo>
                    <a:pt x="18122" y="72669"/>
                  </a:lnTo>
                  <a:lnTo>
                    <a:pt x="14846" y="81051"/>
                  </a:lnTo>
                  <a:lnTo>
                    <a:pt x="10261" y="92544"/>
                  </a:lnTo>
                  <a:lnTo>
                    <a:pt x="6718" y="102666"/>
                  </a:lnTo>
                  <a:lnTo>
                    <a:pt x="4152" y="111963"/>
                  </a:lnTo>
                  <a:lnTo>
                    <a:pt x="2895" y="120281"/>
                  </a:lnTo>
                  <a:lnTo>
                    <a:pt x="3276" y="127457"/>
                  </a:lnTo>
                  <a:lnTo>
                    <a:pt x="3238" y="138912"/>
                  </a:lnTo>
                  <a:lnTo>
                    <a:pt x="3060" y="151904"/>
                  </a:lnTo>
                  <a:lnTo>
                    <a:pt x="2641" y="165112"/>
                  </a:lnTo>
                  <a:lnTo>
                    <a:pt x="2540" y="168224"/>
                  </a:lnTo>
                  <a:lnTo>
                    <a:pt x="520" y="205181"/>
                  </a:lnTo>
                  <a:lnTo>
                    <a:pt x="0" y="221094"/>
                  </a:lnTo>
                  <a:lnTo>
                    <a:pt x="63" y="267144"/>
                  </a:lnTo>
                  <a:lnTo>
                    <a:pt x="5816" y="311200"/>
                  </a:lnTo>
                  <a:lnTo>
                    <a:pt x="24853" y="344766"/>
                  </a:lnTo>
                  <a:lnTo>
                    <a:pt x="39941" y="352704"/>
                  </a:lnTo>
                  <a:lnTo>
                    <a:pt x="48666" y="352704"/>
                  </a:lnTo>
                  <a:lnTo>
                    <a:pt x="90576" y="331749"/>
                  </a:lnTo>
                  <a:lnTo>
                    <a:pt x="93497" y="324815"/>
                  </a:lnTo>
                  <a:lnTo>
                    <a:pt x="96913" y="316903"/>
                  </a:lnTo>
                  <a:lnTo>
                    <a:pt x="100647" y="307682"/>
                  </a:lnTo>
                  <a:lnTo>
                    <a:pt x="104546" y="296824"/>
                  </a:lnTo>
                  <a:lnTo>
                    <a:pt x="106641" y="289839"/>
                  </a:lnTo>
                  <a:lnTo>
                    <a:pt x="108178" y="284746"/>
                  </a:lnTo>
                  <a:lnTo>
                    <a:pt x="111315" y="274777"/>
                  </a:lnTo>
                  <a:lnTo>
                    <a:pt x="114109" y="267144"/>
                  </a:lnTo>
                  <a:lnTo>
                    <a:pt x="116776" y="261899"/>
                  </a:lnTo>
                  <a:lnTo>
                    <a:pt x="118033" y="253174"/>
                  </a:lnTo>
                  <a:lnTo>
                    <a:pt x="119164" y="245097"/>
                  </a:lnTo>
                  <a:lnTo>
                    <a:pt x="119557" y="241630"/>
                  </a:lnTo>
                  <a:lnTo>
                    <a:pt x="119634" y="240957"/>
                  </a:lnTo>
                  <a:lnTo>
                    <a:pt x="119964" y="238086"/>
                  </a:lnTo>
                  <a:lnTo>
                    <a:pt x="108038" y="195554"/>
                  </a:lnTo>
                  <a:lnTo>
                    <a:pt x="90576" y="185000"/>
                  </a:lnTo>
                  <a:lnTo>
                    <a:pt x="90576" y="261899"/>
                  </a:lnTo>
                  <a:lnTo>
                    <a:pt x="90576" y="267144"/>
                  </a:lnTo>
                  <a:lnTo>
                    <a:pt x="83947" y="277317"/>
                  </a:lnTo>
                  <a:lnTo>
                    <a:pt x="76822" y="284391"/>
                  </a:lnTo>
                  <a:lnTo>
                    <a:pt x="68719" y="288505"/>
                  </a:lnTo>
                  <a:lnTo>
                    <a:pt x="59143" y="289839"/>
                  </a:lnTo>
                  <a:lnTo>
                    <a:pt x="50609" y="287820"/>
                  </a:lnTo>
                  <a:lnTo>
                    <a:pt x="43218" y="284175"/>
                  </a:lnTo>
                  <a:lnTo>
                    <a:pt x="36804" y="278549"/>
                  </a:lnTo>
                  <a:lnTo>
                    <a:pt x="31216" y="270637"/>
                  </a:lnTo>
                  <a:lnTo>
                    <a:pt x="27724" y="256667"/>
                  </a:lnTo>
                  <a:lnTo>
                    <a:pt x="29464" y="253174"/>
                  </a:lnTo>
                  <a:lnTo>
                    <a:pt x="36398" y="247586"/>
                  </a:lnTo>
                  <a:lnTo>
                    <a:pt x="44310" y="243789"/>
                  </a:lnTo>
                  <a:lnTo>
                    <a:pt x="53530" y="241630"/>
                  </a:lnTo>
                  <a:lnTo>
                    <a:pt x="64389" y="240957"/>
                  </a:lnTo>
                  <a:lnTo>
                    <a:pt x="71894" y="243928"/>
                  </a:lnTo>
                  <a:lnTo>
                    <a:pt x="78574" y="247713"/>
                  </a:lnTo>
                  <a:lnTo>
                    <a:pt x="84277" y="252488"/>
                  </a:lnTo>
                  <a:lnTo>
                    <a:pt x="88836" y="258406"/>
                  </a:lnTo>
                  <a:lnTo>
                    <a:pt x="90576" y="261899"/>
                  </a:lnTo>
                  <a:lnTo>
                    <a:pt x="90576" y="185000"/>
                  </a:lnTo>
                  <a:lnTo>
                    <a:pt x="87960" y="183769"/>
                  </a:lnTo>
                  <a:lnTo>
                    <a:pt x="76123" y="180822"/>
                  </a:lnTo>
                  <a:lnTo>
                    <a:pt x="62636" y="179844"/>
                  </a:lnTo>
                  <a:lnTo>
                    <a:pt x="48666" y="179844"/>
                  </a:lnTo>
                  <a:lnTo>
                    <a:pt x="46926" y="181584"/>
                  </a:lnTo>
                  <a:lnTo>
                    <a:pt x="45186" y="185077"/>
                  </a:lnTo>
                  <a:lnTo>
                    <a:pt x="43434" y="181584"/>
                  </a:lnTo>
                  <a:lnTo>
                    <a:pt x="48666" y="179844"/>
                  </a:lnTo>
                  <a:lnTo>
                    <a:pt x="52158" y="176352"/>
                  </a:lnTo>
                  <a:lnTo>
                    <a:pt x="60896" y="169367"/>
                  </a:lnTo>
                  <a:lnTo>
                    <a:pt x="65836" y="165112"/>
                  </a:lnTo>
                  <a:lnTo>
                    <a:pt x="78130" y="154952"/>
                  </a:lnTo>
                  <a:lnTo>
                    <a:pt x="97967" y="138912"/>
                  </a:lnTo>
                  <a:lnTo>
                    <a:pt x="125501" y="116979"/>
                  </a:lnTo>
                  <a:lnTo>
                    <a:pt x="143154" y="101625"/>
                  </a:lnTo>
                  <a:lnTo>
                    <a:pt x="173875" y="73520"/>
                  </a:lnTo>
                  <a:lnTo>
                    <a:pt x="200139" y="37757"/>
                  </a:lnTo>
                  <a:lnTo>
                    <a:pt x="211061" y="15709"/>
                  </a:lnTo>
                  <a:lnTo>
                    <a:pt x="211061" y="6985"/>
                  </a:lnTo>
                  <a:close/>
                </a:path>
                <a:path w="583565" h="410844">
                  <a:moveTo>
                    <a:pt x="417093" y="106502"/>
                  </a:moveTo>
                  <a:lnTo>
                    <a:pt x="411861" y="103009"/>
                  </a:lnTo>
                  <a:lnTo>
                    <a:pt x="406615" y="103009"/>
                  </a:lnTo>
                  <a:lnTo>
                    <a:pt x="386156" y="147510"/>
                  </a:lnTo>
                  <a:lnTo>
                    <a:pt x="382168" y="160629"/>
                  </a:lnTo>
                  <a:lnTo>
                    <a:pt x="382447" y="216154"/>
                  </a:lnTo>
                  <a:lnTo>
                    <a:pt x="383921" y="240957"/>
                  </a:lnTo>
                  <a:lnTo>
                    <a:pt x="383641" y="249516"/>
                  </a:lnTo>
                  <a:lnTo>
                    <a:pt x="382447" y="264033"/>
                  </a:lnTo>
                  <a:lnTo>
                    <a:pt x="382168" y="270637"/>
                  </a:lnTo>
                  <a:lnTo>
                    <a:pt x="375678" y="285699"/>
                  </a:lnTo>
                  <a:lnTo>
                    <a:pt x="343763" y="323011"/>
                  </a:lnTo>
                  <a:lnTo>
                    <a:pt x="304038" y="340258"/>
                  </a:lnTo>
                  <a:lnTo>
                    <a:pt x="266928" y="345719"/>
                  </a:lnTo>
                  <a:lnTo>
                    <a:pt x="255473" y="345059"/>
                  </a:lnTo>
                  <a:lnTo>
                    <a:pt x="212280" y="325424"/>
                  </a:lnTo>
                  <a:lnTo>
                    <a:pt x="195338" y="272389"/>
                  </a:lnTo>
                  <a:lnTo>
                    <a:pt x="195402" y="265531"/>
                  </a:lnTo>
                  <a:lnTo>
                    <a:pt x="195783" y="258191"/>
                  </a:lnTo>
                  <a:lnTo>
                    <a:pt x="196811" y="250532"/>
                  </a:lnTo>
                  <a:lnTo>
                    <a:pt x="198831" y="242697"/>
                  </a:lnTo>
                  <a:lnTo>
                    <a:pt x="202742" y="222021"/>
                  </a:lnTo>
                  <a:lnTo>
                    <a:pt x="206476" y="204292"/>
                  </a:lnTo>
                  <a:lnTo>
                    <a:pt x="212801" y="176352"/>
                  </a:lnTo>
                  <a:lnTo>
                    <a:pt x="211061" y="172859"/>
                  </a:lnTo>
                  <a:lnTo>
                    <a:pt x="207568" y="169367"/>
                  </a:lnTo>
                  <a:lnTo>
                    <a:pt x="202323" y="169367"/>
                  </a:lnTo>
                  <a:lnTo>
                    <a:pt x="197091" y="174599"/>
                  </a:lnTo>
                  <a:lnTo>
                    <a:pt x="192176" y="185737"/>
                  </a:lnTo>
                  <a:lnTo>
                    <a:pt x="181381" y="211264"/>
                  </a:lnTo>
                  <a:lnTo>
                    <a:pt x="181381" y="214757"/>
                  </a:lnTo>
                  <a:lnTo>
                    <a:pt x="177876" y="221742"/>
                  </a:lnTo>
                  <a:lnTo>
                    <a:pt x="177876" y="226987"/>
                  </a:lnTo>
                  <a:lnTo>
                    <a:pt x="173024" y="248640"/>
                  </a:lnTo>
                  <a:lnTo>
                    <a:pt x="169151" y="269328"/>
                  </a:lnTo>
                  <a:lnTo>
                    <a:pt x="166585" y="289356"/>
                  </a:lnTo>
                  <a:lnTo>
                    <a:pt x="165658" y="309054"/>
                  </a:lnTo>
                  <a:lnTo>
                    <a:pt x="168249" y="339471"/>
                  </a:lnTo>
                  <a:lnTo>
                    <a:pt x="188493" y="385902"/>
                  </a:lnTo>
                  <a:lnTo>
                    <a:pt x="225463" y="407924"/>
                  </a:lnTo>
                  <a:lnTo>
                    <a:pt x="247726" y="410324"/>
                  </a:lnTo>
                  <a:lnTo>
                    <a:pt x="258178" y="409727"/>
                  </a:lnTo>
                  <a:lnTo>
                    <a:pt x="305587" y="396074"/>
                  </a:lnTo>
                  <a:lnTo>
                    <a:pt x="352488" y="363181"/>
                  </a:lnTo>
                  <a:lnTo>
                    <a:pt x="382612" y="319963"/>
                  </a:lnTo>
                  <a:lnTo>
                    <a:pt x="404876" y="268884"/>
                  </a:lnTo>
                  <a:lnTo>
                    <a:pt x="412978" y="227634"/>
                  </a:lnTo>
                  <a:lnTo>
                    <a:pt x="413600" y="211264"/>
                  </a:lnTo>
                  <a:lnTo>
                    <a:pt x="414604" y="196888"/>
                  </a:lnTo>
                  <a:lnTo>
                    <a:pt x="415124" y="182676"/>
                  </a:lnTo>
                  <a:lnTo>
                    <a:pt x="415340" y="155397"/>
                  </a:lnTo>
                  <a:lnTo>
                    <a:pt x="416356" y="137693"/>
                  </a:lnTo>
                  <a:lnTo>
                    <a:pt x="416877" y="123748"/>
                  </a:lnTo>
                  <a:lnTo>
                    <a:pt x="417093" y="106502"/>
                  </a:lnTo>
                  <a:close/>
                </a:path>
                <a:path w="583565" h="410844">
                  <a:moveTo>
                    <a:pt x="572490" y="223494"/>
                  </a:moveTo>
                  <a:lnTo>
                    <a:pt x="565505" y="185077"/>
                  </a:lnTo>
                  <a:lnTo>
                    <a:pt x="543648" y="167640"/>
                  </a:lnTo>
                  <a:lnTo>
                    <a:pt x="535686" y="167640"/>
                  </a:lnTo>
                  <a:lnTo>
                    <a:pt x="527100" y="169367"/>
                  </a:lnTo>
                  <a:lnTo>
                    <a:pt x="521855" y="174599"/>
                  </a:lnTo>
                  <a:lnTo>
                    <a:pt x="516623" y="181584"/>
                  </a:lnTo>
                  <a:lnTo>
                    <a:pt x="516623" y="183337"/>
                  </a:lnTo>
                  <a:lnTo>
                    <a:pt x="513130" y="190322"/>
                  </a:lnTo>
                  <a:lnTo>
                    <a:pt x="509638" y="200799"/>
                  </a:lnTo>
                  <a:lnTo>
                    <a:pt x="509638" y="202539"/>
                  </a:lnTo>
                  <a:lnTo>
                    <a:pt x="506145" y="207772"/>
                  </a:lnTo>
                  <a:lnTo>
                    <a:pt x="499160" y="225234"/>
                  </a:lnTo>
                  <a:lnTo>
                    <a:pt x="497408" y="230479"/>
                  </a:lnTo>
                  <a:lnTo>
                    <a:pt x="497408" y="244449"/>
                  </a:lnTo>
                  <a:lnTo>
                    <a:pt x="500900" y="247942"/>
                  </a:lnTo>
                  <a:lnTo>
                    <a:pt x="507123" y="256527"/>
                  </a:lnTo>
                  <a:lnTo>
                    <a:pt x="515302" y="261683"/>
                  </a:lnTo>
                  <a:lnTo>
                    <a:pt x="525462" y="263893"/>
                  </a:lnTo>
                  <a:lnTo>
                    <a:pt x="537565" y="263652"/>
                  </a:lnTo>
                  <a:lnTo>
                    <a:pt x="541058" y="267144"/>
                  </a:lnTo>
                  <a:lnTo>
                    <a:pt x="541058" y="268884"/>
                  </a:lnTo>
                  <a:lnTo>
                    <a:pt x="542810" y="275882"/>
                  </a:lnTo>
                  <a:lnTo>
                    <a:pt x="541058" y="281114"/>
                  </a:lnTo>
                  <a:lnTo>
                    <a:pt x="500900" y="307301"/>
                  </a:lnTo>
                  <a:lnTo>
                    <a:pt x="492175" y="310794"/>
                  </a:lnTo>
                  <a:lnTo>
                    <a:pt x="481698" y="317779"/>
                  </a:lnTo>
                  <a:lnTo>
                    <a:pt x="462267" y="328472"/>
                  </a:lnTo>
                  <a:lnTo>
                    <a:pt x="455917" y="332270"/>
                  </a:lnTo>
                  <a:lnTo>
                    <a:pt x="452018" y="335241"/>
                  </a:lnTo>
                  <a:lnTo>
                    <a:pt x="448525" y="336981"/>
                  </a:lnTo>
                  <a:lnTo>
                    <a:pt x="448525" y="342226"/>
                  </a:lnTo>
                  <a:lnTo>
                    <a:pt x="450265" y="347459"/>
                  </a:lnTo>
                  <a:lnTo>
                    <a:pt x="455510" y="349211"/>
                  </a:lnTo>
                  <a:lnTo>
                    <a:pt x="465988" y="349211"/>
                  </a:lnTo>
                  <a:lnTo>
                    <a:pt x="504393" y="340474"/>
                  </a:lnTo>
                  <a:lnTo>
                    <a:pt x="513130" y="338734"/>
                  </a:lnTo>
                  <a:lnTo>
                    <a:pt x="521855" y="338734"/>
                  </a:lnTo>
                  <a:lnTo>
                    <a:pt x="527100" y="336981"/>
                  </a:lnTo>
                  <a:lnTo>
                    <a:pt x="532333" y="336981"/>
                  </a:lnTo>
                  <a:lnTo>
                    <a:pt x="554291" y="303758"/>
                  </a:lnTo>
                  <a:lnTo>
                    <a:pt x="566559" y="263893"/>
                  </a:lnTo>
                  <a:lnTo>
                    <a:pt x="566610" y="263652"/>
                  </a:lnTo>
                  <a:lnTo>
                    <a:pt x="568782" y="254927"/>
                  </a:lnTo>
                  <a:lnTo>
                    <a:pt x="571538" y="238556"/>
                  </a:lnTo>
                  <a:lnTo>
                    <a:pt x="572376" y="225234"/>
                  </a:lnTo>
                  <a:lnTo>
                    <a:pt x="572490" y="223494"/>
                  </a:lnTo>
                  <a:close/>
                </a:path>
                <a:path w="583565" h="410844">
                  <a:moveTo>
                    <a:pt x="582968" y="36664"/>
                  </a:moveTo>
                  <a:lnTo>
                    <a:pt x="567258" y="36664"/>
                  </a:lnTo>
                  <a:lnTo>
                    <a:pt x="558393" y="36931"/>
                  </a:lnTo>
                  <a:lnTo>
                    <a:pt x="550011" y="40157"/>
                  </a:lnTo>
                  <a:lnTo>
                    <a:pt x="541959" y="45999"/>
                  </a:lnTo>
                  <a:lnTo>
                    <a:pt x="534073" y="54127"/>
                  </a:lnTo>
                  <a:lnTo>
                    <a:pt x="530148" y="62941"/>
                  </a:lnTo>
                  <a:lnTo>
                    <a:pt x="526224" y="70929"/>
                  </a:lnTo>
                  <a:lnTo>
                    <a:pt x="496265" y="100266"/>
                  </a:lnTo>
                  <a:lnTo>
                    <a:pt x="488683" y="101269"/>
                  </a:lnTo>
                  <a:lnTo>
                    <a:pt x="483450" y="101269"/>
                  </a:lnTo>
                  <a:lnTo>
                    <a:pt x="478205" y="99517"/>
                  </a:lnTo>
                  <a:lnTo>
                    <a:pt x="472287" y="109347"/>
                  </a:lnTo>
                  <a:lnTo>
                    <a:pt x="467512" y="117856"/>
                  </a:lnTo>
                  <a:lnTo>
                    <a:pt x="463715" y="125056"/>
                  </a:lnTo>
                  <a:lnTo>
                    <a:pt x="460743" y="130949"/>
                  </a:lnTo>
                  <a:lnTo>
                    <a:pt x="458990" y="130949"/>
                  </a:lnTo>
                  <a:lnTo>
                    <a:pt x="458990" y="134442"/>
                  </a:lnTo>
                  <a:lnTo>
                    <a:pt x="457250" y="136194"/>
                  </a:lnTo>
                  <a:lnTo>
                    <a:pt x="457250" y="143167"/>
                  </a:lnTo>
                  <a:lnTo>
                    <a:pt x="464235" y="144919"/>
                  </a:lnTo>
                  <a:lnTo>
                    <a:pt x="467728" y="146659"/>
                  </a:lnTo>
                  <a:lnTo>
                    <a:pt x="471220" y="146659"/>
                  </a:lnTo>
                  <a:lnTo>
                    <a:pt x="509638" y="127457"/>
                  </a:lnTo>
                  <a:lnTo>
                    <a:pt x="535165" y="95542"/>
                  </a:lnTo>
                  <a:lnTo>
                    <a:pt x="541058" y="87299"/>
                  </a:lnTo>
                  <a:lnTo>
                    <a:pt x="544550" y="85559"/>
                  </a:lnTo>
                  <a:lnTo>
                    <a:pt x="555028" y="85559"/>
                  </a:lnTo>
                  <a:lnTo>
                    <a:pt x="562013" y="82067"/>
                  </a:lnTo>
                  <a:lnTo>
                    <a:pt x="569214" y="70307"/>
                  </a:lnTo>
                  <a:lnTo>
                    <a:pt x="575106" y="58712"/>
                  </a:lnTo>
                  <a:lnTo>
                    <a:pt x="579691" y="47434"/>
                  </a:lnTo>
                  <a:lnTo>
                    <a:pt x="582891" y="36931"/>
                  </a:lnTo>
                  <a:lnTo>
                    <a:pt x="582968" y="3666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82301" y="524217"/>
              <a:ext cx="1164478" cy="588728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609914" y="670885"/>
              <a:ext cx="229235" cy="429895"/>
            </a:xfrm>
            <a:custGeom>
              <a:avLst/>
              <a:gdLst/>
              <a:ahLst/>
              <a:cxnLst/>
              <a:rect l="l" t="t" r="r" b="b"/>
              <a:pathLst>
                <a:path w="229235" h="429894">
                  <a:moveTo>
                    <a:pt x="151909" y="356198"/>
                  </a:moveTo>
                  <a:lnTo>
                    <a:pt x="146672" y="356198"/>
                  </a:lnTo>
                  <a:lnTo>
                    <a:pt x="130954" y="370166"/>
                  </a:lnTo>
                  <a:lnTo>
                    <a:pt x="125007" y="377450"/>
                  </a:lnTo>
                  <a:lnTo>
                    <a:pt x="120041" y="383916"/>
                  </a:lnTo>
                  <a:lnTo>
                    <a:pt x="115731" y="390056"/>
                  </a:lnTo>
                  <a:lnTo>
                    <a:pt x="111748" y="396360"/>
                  </a:lnTo>
                  <a:lnTo>
                    <a:pt x="118268" y="404871"/>
                  </a:lnTo>
                  <a:lnTo>
                    <a:pt x="124625" y="412074"/>
                  </a:lnTo>
                  <a:lnTo>
                    <a:pt x="130654" y="417966"/>
                  </a:lnTo>
                  <a:lnTo>
                    <a:pt x="136192" y="422550"/>
                  </a:lnTo>
                  <a:lnTo>
                    <a:pt x="146672" y="429534"/>
                  </a:lnTo>
                  <a:lnTo>
                    <a:pt x="153656" y="429534"/>
                  </a:lnTo>
                  <a:lnTo>
                    <a:pt x="155402" y="427788"/>
                  </a:lnTo>
                  <a:lnTo>
                    <a:pt x="158893" y="426041"/>
                  </a:lnTo>
                  <a:lnTo>
                    <a:pt x="165741" y="419166"/>
                  </a:lnTo>
                  <a:lnTo>
                    <a:pt x="173079" y="411636"/>
                  </a:lnTo>
                  <a:lnTo>
                    <a:pt x="180746" y="403451"/>
                  </a:lnTo>
                  <a:lnTo>
                    <a:pt x="188575" y="394610"/>
                  </a:lnTo>
                  <a:lnTo>
                    <a:pt x="188575" y="385880"/>
                  </a:lnTo>
                  <a:lnTo>
                    <a:pt x="180391" y="379278"/>
                  </a:lnTo>
                  <a:lnTo>
                    <a:pt x="171552" y="372349"/>
                  </a:lnTo>
                  <a:lnTo>
                    <a:pt x="162058" y="364764"/>
                  </a:lnTo>
                  <a:lnTo>
                    <a:pt x="151909" y="356198"/>
                  </a:lnTo>
                  <a:close/>
                </a:path>
                <a:path w="229235" h="429894">
                  <a:moveTo>
                    <a:pt x="221749" y="333500"/>
                  </a:moveTo>
                  <a:lnTo>
                    <a:pt x="150163" y="333500"/>
                  </a:lnTo>
                  <a:lnTo>
                    <a:pt x="150163" y="336991"/>
                  </a:lnTo>
                  <a:lnTo>
                    <a:pt x="153656" y="342230"/>
                  </a:lnTo>
                  <a:lnTo>
                    <a:pt x="158893" y="345721"/>
                  </a:lnTo>
                  <a:lnTo>
                    <a:pt x="172862" y="359690"/>
                  </a:lnTo>
                  <a:lnTo>
                    <a:pt x="174607" y="359690"/>
                  </a:lnTo>
                  <a:lnTo>
                    <a:pt x="176353" y="361436"/>
                  </a:lnTo>
                  <a:lnTo>
                    <a:pt x="179845" y="361436"/>
                  </a:lnTo>
                  <a:lnTo>
                    <a:pt x="183337" y="364928"/>
                  </a:lnTo>
                  <a:lnTo>
                    <a:pt x="190322" y="364928"/>
                  </a:lnTo>
                  <a:lnTo>
                    <a:pt x="193813" y="363181"/>
                  </a:lnTo>
                  <a:lnTo>
                    <a:pt x="195559" y="361436"/>
                  </a:lnTo>
                  <a:lnTo>
                    <a:pt x="221749" y="333500"/>
                  </a:lnTo>
                  <a:close/>
                </a:path>
                <a:path w="229235" h="429894">
                  <a:moveTo>
                    <a:pt x="122224" y="282863"/>
                  </a:moveTo>
                  <a:lnTo>
                    <a:pt x="115239" y="282863"/>
                  </a:lnTo>
                  <a:lnTo>
                    <a:pt x="80319" y="321278"/>
                  </a:lnTo>
                  <a:lnTo>
                    <a:pt x="80319" y="328261"/>
                  </a:lnTo>
                  <a:lnTo>
                    <a:pt x="86539" y="335491"/>
                  </a:lnTo>
                  <a:lnTo>
                    <a:pt x="118732" y="361436"/>
                  </a:lnTo>
                  <a:lnTo>
                    <a:pt x="123969" y="361436"/>
                  </a:lnTo>
                  <a:lnTo>
                    <a:pt x="127462" y="359690"/>
                  </a:lnTo>
                  <a:lnTo>
                    <a:pt x="129208" y="357944"/>
                  </a:lnTo>
                  <a:lnTo>
                    <a:pt x="136411" y="349705"/>
                  </a:lnTo>
                  <a:lnTo>
                    <a:pt x="142305" y="343103"/>
                  </a:lnTo>
                  <a:lnTo>
                    <a:pt x="146889" y="337810"/>
                  </a:lnTo>
                  <a:lnTo>
                    <a:pt x="150163" y="333500"/>
                  </a:lnTo>
                  <a:lnTo>
                    <a:pt x="221749" y="333500"/>
                  </a:lnTo>
                  <a:lnTo>
                    <a:pt x="226988" y="328261"/>
                  </a:lnTo>
                  <a:lnTo>
                    <a:pt x="228733" y="323024"/>
                  </a:lnTo>
                  <a:lnTo>
                    <a:pt x="226988" y="317787"/>
                  </a:lnTo>
                  <a:lnTo>
                    <a:pt x="219234" y="312548"/>
                  </a:lnTo>
                  <a:lnTo>
                    <a:pt x="157147" y="312548"/>
                  </a:lnTo>
                  <a:lnTo>
                    <a:pt x="153874" y="310911"/>
                  </a:lnTo>
                  <a:lnTo>
                    <a:pt x="148417" y="307310"/>
                  </a:lnTo>
                  <a:lnTo>
                    <a:pt x="143175" y="300323"/>
                  </a:lnTo>
                  <a:lnTo>
                    <a:pt x="137938" y="296367"/>
                  </a:lnTo>
                  <a:lnTo>
                    <a:pt x="132700" y="292247"/>
                  </a:lnTo>
                  <a:lnTo>
                    <a:pt x="127462" y="287800"/>
                  </a:lnTo>
                  <a:lnTo>
                    <a:pt x="122224" y="282863"/>
                  </a:lnTo>
                  <a:close/>
                </a:path>
                <a:path w="229235" h="429894">
                  <a:moveTo>
                    <a:pt x="188575" y="286354"/>
                  </a:moveTo>
                  <a:lnTo>
                    <a:pt x="181592" y="286354"/>
                  </a:lnTo>
                  <a:lnTo>
                    <a:pt x="157147" y="312548"/>
                  </a:lnTo>
                  <a:lnTo>
                    <a:pt x="219234" y="312548"/>
                  </a:lnTo>
                  <a:lnTo>
                    <a:pt x="216812" y="310911"/>
                  </a:lnTo>
                  <a:lnTo>
                    <a:pt x="207127" y="303380"/>
                  </a:lnTo>
                  <a:lnTo>
                    <a:pt x="197769" y="295194"/>
                  </a:lnTo>
                  <a:lnTo>
                    <a:pt x="188575" y="286354"/>
                  </a:lnTo>
                  <a:close/>
                </a:path>
                <a:path w="229235" h="429894">
                  <a:moveTo>
                    <a:pt x="8731" y="253180"/>
                  </a:moveTo>
                  <a:lnTo>
                    <a:pt x="1746" y="253180"/>
                  </a:lnTo>
                  <a:lnTo>
                    <a:pt x="0" y="256674"/>
                  </a:lnTo>
                  <a:lnTo>
                    <a:pt x="0" y="261910"/>
                  </a:lnTo>
                  <a:lnTo>
                    <a:pt x="1746" y="267148"/>
                  </a:lnTo>
                  <a:lnTo>
                    <a:pt x="36011" y="289164"/>
                  </a:lnTo>
                  <a:lnTo>
                    <a:pt x="47142" y="289847"/>
                  </a:lnTo>
                  <a:lnTo>
                    <a:pt x="62859" y="289847"/>
                  </a:lnTo>
                  <a:lnTo>
                    <a:pt x="71589" y="288100"/>
                  </a:lnTo>
                  <a:lnTo>
                    <a:pt x="91232" y="279916"/>
                  </a:lnTo>
                  <a:lnTo>
                    <a:pt x="108256" y="265839"/>
                  </a:lnTo>
                  <a:lnTo>
                    <a:pt x="112349" y="260164"/>
                  </a:lnTo>
                  <a:lnTo>
                    <a:pt x="40158" y="260164"/>
                  </a:lnTo>
                  <a:lnTo>
                    <a:pt x="40158" y="256674"/>
                  </a:lnTo>
                  <a:lnTo>
                    <a:pt x="41812" y="256674"/>
                  </a:lnTo>
                  <a:lnTo>
                    <a:pt x="42640" y="254927"/>
                  </a:lnTo>
                  <a:lnTo>
                    <a:pt x="10476" y="254927"/>
                  </a:lnTo>
                  <a:lnTo>
                    <a:pt x="8731" y="253180"/>
                  </a:lnTo>
                  <a:close/>
                </a:path>
                <a:path w="229235" h="429894">
                  <a:moveTo>
                    <a:pt x="144926" y="0"/>
                  </a:moveTo>
                  <a:lnTo>
                    <a:pt x="137938" y="0"/>
                  </a:lnTo>
                  <a:lnTo>
                    <a:pt x="134446" y="1746"/>
                  </a:lnTo>
                  <a:lnTo>
                    <a:pt x="116986" y="40161"/>
                  </a:lnTo>
                  <a:lnTo>
                    <a:pt x="110357" y="82884"/>
                  </a:lnTo>
                  <a:lnTo>
                    <a:pt x="110002" y="193813"/>
                  </a:lnTo>
                  <a:lnTo>
                    <a:pt x="109374" y="206283"/>
                  </a:lnTo>
                  <a:lnTo>
                    <a:pt x="92733" y="246606"/>
                  </a:lnTo>
                  <a:lnTo>
                    <a:pt x="41812" y="256674"/>
                  </a:lnTo>
                  <a:lnTo>
                    <a:pt x="40158" y="260164"/>
                  </a:lnTo>
                  <a:lnTo>
                    <a:pt x="112349" y="260164"/>
                  </a:lnTo>
                  <a:lnTo>
                    <a:pt x="122660" y="245869"/>
                  </a:lnTo>
                  <a:lnTo>
                    <a:pt x="132317" y="224677"/>
                  </a:lnTo>
                  <a:lnTo>
                    <a:pt x="129208" y="220007"/>
                  </a:lnTo>
                  <a:lnTo>
                    <a:pt x="190993" y="220007"/>
                  </a:lnTo>
                  <a:lnTo>
                    <a:pt x="207782" y="179844"/>
                  </a:lnTo>
                  <a:lnTo>
                    <a:pt x="209202" y="172860"/>
                  </a:lnTo>
                  <a:lnTo>
                    <a:pt x="171115" y="172860"/>
                  </a:lnTo>
                  <a:lnTo>
                    <a:pt x="164132" y="171114"/>
                  </a:lnTo>
                  <a:lnTo>
                    <a:pt x="145908" y="136441"/>
                  </a:lnTo>
                  <a:lnTo>
                    <a:pt x="144926" y="123973"/>
                  </a:lnTo>
                  <a:lnTo>
                    <a:pt x="145032" y="45399"/>
                  </a:lnTo>
                  <a:lnTo>
                    <a:pt x="145144" y="35796"/>
                  </a:lnTo>
                  <a:lnTo>
                    <a:pt x="145662" y="20735"/>
                  </a:lnTo>
                  <a:lnTo>
                    <a:pt x="146672" y="6983"/>
                  </a:lnTo>
                  <a:lnTo>
                    <a:pt x="146672" y="1746"/>
                  </a:lnTo>
                  <a:lnTo>
                    <a:pt x="144926" y="0"/>
                  </a:lnTo>
                  <a:close/>
                </a:path>
                <a:path w="229235" h="429894">
                  <a:moveTo>
                    <a:pt x="54129" y="45399"/>
                  </a:moveTo>
                  <a:lnTo>
                    <a:pt x="48888" y="47146"/>
                  </a:lnTo>
                  <a:lnTo>
                    <a:pt x="45396" y="48891"/>
                  </a:lnTo>
                  <a:lnTo>
                    <a:pt x="41904" y="52383"/>
                  </a:lnTo>
                  <a:lnTo>
                    <a:pt x="36721" y="68697"/>
                  </a:lnTo>
                  <a:lnTo>
                    <a:pt x="27663" y="96088"/>
                  </a:lnTo>
                  <a:lnTo>
                    <a:pt x="24444" y="106509"/>
                  </a:lnTo>
                  <a:lnTo>
                    <a:pt x="23708" y="115596"/>
                  </a:lnTo>
                  <a:lnTo>
                    <a:pt x="23790" y="126810"/>
                  </a:lnTo>
                  <a:lnTo>
                    <a:pt x="24096" y="136441"/>
                  </a:lnTo>
                  <a:lnTo>
                    <a:pt x="24199" y="139660"/>
                  </a:lnTo>
                  <a:lnTo>
                    <a:pt x="24261" y="143179"/>
                  </a:lnTo>
                  <a:lnTo>
                    <a:pt x="24341" y="147762"/>
                  </a:lnTo>
                  <a:lnTo>
                    <a:pt x="24444" y="153654"/>
                  </a:lnTo>
                  <a:lnTo>
                    <a:pt x="25358" y="167623"/>
                  </a:lnTo>
                  <a:lnTo>
                    <a:pt x="26173" y="199706"/>
                  </a:lnTo>
                  <a:lnTo>
                    <a:pt x="25997" y="206283"/>
                  </a:lnTo>
                  <a:lnTo>
                    <a:pt x="25918" y="209229"/>
                  </a:lnTo>
                  <a:lnTo>
                    <a:pt x="24738" y="227945"/>
                  </a:lnTo>
                  <a:lnTo>
                    <a:pt x="24619" y="231573"/>
                  </a:lnTo>
                  <a:lnTo>
                    <a:pt x="19206" y="251434"/>
                  </a:lnTo>
                  <a:lnTo>
                    <a:pt x="19206" y="254927"/>
                  </a:lnTo>
                  <a:lnTo>
                    <a:pt x="42640" y="254927"/>
                  </a:lnTo>
                  <a:lnTo>
                    <a:pt x="46352" y="247097"/>
                  </a:lnTo>
                  <a:lnTo>
                    <a:pt x="51727" y="231573"/>
                  </a:lnTo>
                  <a:lnTo>
                    <a:pt x="56121" y="213758"/>
                  </a:lnTo>
                  <a:lnTo>
                    <a:pt x="59368" y="193813"/>
                  </a:lnTo>
                  <a:lnTo>
                    <a:pt x="58416" y="172860"/>
                  </a:lnTo>
                  <a:lnTo>
                    <a:pt x="58291" y="169096"/>
                  </a:lnTo>
                  <a:lnTo>
                    <a:pt x="58110" y="162384"/>
                  </a:lnTo>
                  <a:lnTo>
                    <a:pt x="57995" y="158102"/>
                  </a:lnTo>
                  <a:lnTo>
                    <a:pt x="57875" y="153654"/>
                  </a:lnTo>
                  <a:lnTo>
                    <a:pt x="57785" y="147762"/>
                  </a:lnTo>
                  <a:lnTo>
                    <a:pt x="57689" y="139660"/>
                  </a:lnTo>
                  <a:lnTo>
                    <a:pt x="57622" y="123973"/>
                  </a:lnTo>
                  <a:lnTo>
                    <a:pt x="57031" y="106509"/>
                  </a:lnTo>
                  <a:lnTo>
                    <a:pt x="58113" y="68234"/>
                  </a:lnTo>
                  <a:lnTo>
                    <a:pt x="59368" y="54129"/>
                  </a:lnTo>
                  <a:lnTo>
                    <a:pt x="57622" y="47146"/>
                  </a:lnTo>
                  <a:lnTo>
                    <a:pt x="54129" y="45399"/>
                  </a:lnTo>
                  <a:close/>
                </a:path>
                <a:path w="229235" h="429894">
                  <a:moveTo>
                    <a:pt x="190993" y="220007"/>
                  </a:moveTo>
                  <a:lnTo>
                    <a:pt x="134446" y="220007"/>
                  </a:lnTo>
                  <a:lnTo>
                    <a:pt x="132317" y="224677"/>
                  </a:lnTo>
                  <a:lnTo>
                    <a:pt x="135019" y="228736"/>
                  </a:lnTo>
                  <a:lnTo>
                    <a:pt x="135129" y="228900"/>
                  </a:lnTo>
                  <a:lnTo>
                    <a:pt x="142523" y="234848"/>
                  </a:lnTo>
                  <a:lnTo>
                    <a:pt x="151554" y="238176"/>
                  </a:lnTo>
                  <a:lnTo>
                    <a:pt x="162386" y="239213"/>
                  </a:lnTo>
                  <a:lnTo>
                    <a:pt x="169369" y="239213"/>
                  </a:lnTo>
                  <a:lnTo>
                    <a:pt x="176899" y="234629"/>
                  </a:lnTo>
                  <a:lnTo>
                    <a:pt x="183774" y="228736"/>
                  </a:lnTo>
                  <a:lnTo>
                    <a:pt x="189994" y="221534"/>
                  </a:lnTo>
                  <a:lnTo>
                    <a:pt x="190993" y="220007"/>
                  </a:lnTo>
                  <a:close/>
                </a:path>
                <a:path w="229235" h="429894">
                  <a:moveTo>
                    <a:pt x="211273" y="143179"/>
                  </a:moveTo>
                  <a:lnTo>
                    <a:pt x="199052" y="143179"/>
                  </a:lnTo>
                  <a:lnTo>
                    <a:pt x="192068" y="157147"/>
                  </a:lnTo>
                  <a:lnTo>
                    <a:pt x="190322" y="162384"/>
                  </a:lnTo>
                  <a:lnTo>
                    <a:pt x="188575" y="162384"/>
                  </a:lnTo>
                  <a:lnTo>
                    <a:pt x="185083" y="167623"/>
                  </a:lnTo>
                  <a:lnTo>
                    <a:pt x="181592" y="171114"/>
                  </a:lnTo>
                  <a:lnTo>
                    <a:pt x="178099" y="171114"/>
                  </a:lnTo>
                  <a:lnTo>
                    <a:pt x="171115" y="172860"/>
                  </a:lnTo>
                  <a:lnTo>
                    <a:pt x="209202" y="172860"/>
                  </a:lnTo>
                  <a:lnTo>
                    <a:pt x="209968" y="169096"/>
                  </a:lnTo>
                  <a:lnTo>
                    <a:pt x="210046" y="168714"/>
                  </a:lnTo>
                  <a:lnTo>
                    <a:pt x="211491" y="158893"/>
                  </a:lnTo>
                  <a:lnTo>
                    <a:pt x="211777" y="153654"/>
                  </a:lnTo>
                  <a:lnTo>
                    <a:pt x="211848" y="152345"/>
                  </a:lnTo>
                  <a:lnTo>
                    <a:pt x="211955" y="150381"/>
                  </a:lnTo>
                  <a:lnTo>
                    <a:pt x="211273" y="14317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4449276" y="669138"/>
            <a:ext cx="115570" cy="292100"/>
            <a:chOff x="4449276" y="669138"/>
            <a:chExt cx="115570" cy="292100"/>
          </a:xfrm>
        </p:grpSpPr>
        <p:pic>
          <p:nvPicPr>
            <p:cNvPr id="40" name="object 4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485946" y="718031"/>
              <a:ext cx="78569" cy="75081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4449276" y="669138"/>
              <a:ext cx="101600" cy="292100"/>
            </a:xfrm>
            <a:custGeom>
              <a:avLst/>
              <a:gdLst/>
              <a:ahLst/>
              <a:cxnLst/>
              <a:rect l="l" t="t" r="r" b="b"/>
              <a:pathLst>
                <a:path w="101600" h="292100">
                  <a:moveTo>
                    <a:pt x="29684" y="0"/>
                  </a:moveTo>
                  <a:lnTo>
                    <a:pt x="22701" y="0"/>
                  </a:lnTo>
                  <a:lnTo>
                    <a:pt x="19206" y="3492"/>
                  </a:lnTo>
                  <a:lnTo>
                    <a:pt x="18578" y="6111"/>
                  </a:lnTo>
                  <a:lnTo>
                    <a:pt x="16805" y="11350"/>
                  </a:lnTo>
                  <a:lnTo>
                    <a:pt x="14049" y="19208"/>
                  </a:lnTo>
                  <a:lnTo>
                    <a:pt x="10476" y="29686"/>
                  </a:lnTo>
                  <a:lnTo>
                    <a:pt x="7174" y="37243"/>
                  </a:lnTo>
                  <a:lnTo>
                    <a:pt x="5019" y="44309"/>
                  </a:lnTo>
                  <a:lnTo>
                    <a:pt x="3847" y="51047"/>
                  </a:lnTo>
                  <a:lnTo>
                    <a:pt x="3492" y="57622"/>
                  </a:lnTo>
                  <a:lnTo>
                    <a:pt x="0" y="141433"/>
                  </a:lnTo>
                  <a:lnTo>
                    <a:pt x="90" y="188575"/>
                  </a:lnTo>
                  <a:lnTo>
                    <a:pt x="1181" y="209530"/>
                  </a:lnTo>
                  <a:lnTo>
                    <a:pt x="1232" y="210511"/>
                  </a:lnTo>
                  <a:lnTo>
                    <a:pt x="5237" y="256673"/>
                  </a:lnTo>
                  <a:lnTo>
                    <a:pt x="22701" y="282863"/>
                  </a:lnTo>
                  <a:lnTo>
                    <a:pt x="27939" y="288100"/>
                  </a:lnTo>
                  <a:lnTo>
                    <a:pt x="36669" y="291593"/>
                  </a:lnTo>
                  <a:lnTo>
                    <a:pt x="48891" y="291593"/>
                  </a:lnTo>
                  <a:lnTo>
                    <a:pt x="52383" y="289847"/>
                  </a:lnTo>
                  <a:lnTo>
                    <a:pt x="55874" y="289847"/>
                  </a:lnTo>
                  <a:lnTo>
                    <a:pt x="85557" y="256673"/>
                  </a:lnTo>
                  <a:lnTo>
                    <a:pt x="97438" y="223499"/>
                  </a:lnTo>
                  <a:lnTo>
                    <a:pt x="55874" y="223499"/>
                  </a:lnTo>
                  <a:lnTo>
                    <a:pt x="45399" y="217906"/>
                  </a:lnTo>
                  <a:lnTo>
                    <a:pt x="29684" y="164130"/>
                  </a:lnTo>
                  <a:lnTo>
                    <a:pt x="29057" y="122607"/>
                  </a:lnTo>
                  <a:lnTo>
                    <a:pt x="29903" y="82065"/>
                  </a:lnTo>
                  <a:lnTo>
                    <a:pt x="32293" y="44309"/>
                  </a:lnTo>
                  <a:lnTo>
                    <a:pt x="32386" y="42834"/>
                  </a:lnTo>
                  <a:lnTo>
                    <a:pt x="36570" y="6111"/>
                  </a:lnTo>
                  <a:lnTo>
                    <a:pt x="36669" y="5238"/>
                  </a:lnTo>
                  <a:lnTo>
                    <a:pt x="33177" y="1746"/>
                  </a:lnTo>
                  <a:lnTo>
                    <a:pt x="29684" y="0"/>
                  </a:lnTo>
                  <a:close/>
                </a:path>
                <a:path w="101600" h="292100">
                  <a:moveTo>
                    <a:pt x="96033" y="188575"/>
                  </a:moveTo>
                  <a:lnTo>
                    <a:pt x="90796" y="188575"/>
                  </a:lnTo>
                  <a:lnTo>
                    <a:pt x="85557" y="192067"/>
                  </a:lnTo>
                  <a:lnTo>
                    <a:pt x="83811" y="195559"/>
                  </a:lnTo>
                  <a:lnTo>
                    <a:pt x="82066" y="202543"/>
                  </a:lnTo>
                  <a:lnTo>
                    <a:pt x="78573" y="209530"/>
                  </a:lnTo>
                  <a:lnTo>
                    <a:pt x="71589" y="218260"/>
                  </a:lnTo>
                  <a:lnTo>
                    <a:pt x="66351" y="223499"/>
                  </a:lnTo>
                  <a:lnTo>
                    <a:pt x="97438" y="223499"/>
                  </a:lnTo>
                  <a:lnTo>
                    <a:pt x="100289" y="210511"/>
                  </a:lnTo>
                  <a:lnTo>
                    <a:pt x="101271" y="199050"/>
                  </a:lnTo>
                  <a:lnTo>
                    <a:pt x="99526" y="192067"/>
                  </a:lnTo>
                  <a:lnTo>
                    <a:pt x="96033" y="18857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69723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105" dirty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5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66453" y="684253"/>
            <a:ext cx="412115" cy="316230"/>
          </a:xfrm>
          <a:custGeom>
            <a:avLst/>
            <a:gdLst/>
            <a:ahLst/>
            <a:cxnLst/>
            <a:rect l="l" t="t" r="r" b="b"/>
            <a:pathLst>
              <a:path w="412115" h="316230">
                <a:moveTo>
                  <a:pt x="24047" y="45720"/>
                </a:moveTo>
                <a:lnTo>
                  <a:pt x="19237" y="45720"/>
                </a:lnTo>
                <a:lnTo>
                  <a:pt x="16033" y="52070"/>
                </a:lnTo>
                <a:lnTo>
                  <a:pt x="12826" y="57150"/>
                </a:lnTo>
                <a:lnTo>
                  <a:pt x="11221" y="60959"/>
                </a:lnTo>
                <a:lnTo>
                  <a:pt x="11221" y="67309"/>
                </a:lnTo>
                <a:lnTo>
                  <a:pt x="9618" y="71120"/>
                </a:lnTo>
                <a:lnTo>
                  <a:pt x="6410" y="77470"/>
                </a:lnTo>
                <a:lnTo>
                  <a:pt x="4809" y="83820"/>
                </a:lnTo>
                <a:lnTo>
                  <a:pt x="1601" y="92709"/>
                </a:lnTo>
                <a:lnTo>
                  <a:pt x="0" y="99059"/>
                </a:lnTo>
                <a:lnTo>
                  <a:pt x="0" y="106679"/>
                </a:lnTo>
                <a:lnTo>
                  <a:pt x="762" y="120650"/>
                </a:lnTo>
                <a:lnTo>
                  <a:pt x="690" y="186689"/>
                </a:lnTo>
                <a:lnTo>
                  <a:pt x="600" y="190500"/>
                </a:lnTo>
                <a:lnTo>
                  <a:pt x="480" y="195579"/>
                </a:lnTo>
                <a:lnTo>
                  <a:pt x="456" y="229870"/>
                </a:lnTo>
                <a:lnTo>
                  <a:pt x="638" y="232409"/>
                </a:lnTo>
                <a:lnTo>
                  <a:pt x="729" y="233679"/>
                </a:lnTo>
                <a:lnTo>
                  <a:pt x="819" y="234950"/>
                </a:lnTo>
                <a:lnTo>
                  <a:pt x="910" y="236220"/>
                </a:lnTo>
                <a:lnTo>
                  <a:pt x="1001" y="237489"/>
                </a:lnTo>
                <a:lnTo>
                  <a:pt x="1572" y="243839"/>
                </a:lnTo>
                <a:lnTo>
                  <a:pt x="1686" y="245109"/>
                </a:lnTo>
                <a:lnTo>
                  <a:pt x="1800" y="246379"/>
                </a:lnTo>
                <a:lnTo>
                  <a:pt x="1914" y="247650"/>
                </a:lnTo>
                <a:lnTo>
                  <a:pt x="2029" y="248920"/>
                </a:lnTo>
                <a:lnTo>
                  <a:pt x="3208" y="260350"/>
                </a:lnTo>
                <a:lnTo>
                  <a:pt x="16282" y="297179"/>
                </a:lnTo>
                <a:lnTo>
                  <a:pt x="40957" y="316229"/>
                </a:lnTo>
                <a:lnTo>
                  <a:pt x="56264" y="316229"/>
                </a:lnTo>
                <a:lnTo>
                  <a:pt x="66134" y="313689"/>
                </a:lnTo>
                <a:lnTo>
                  <a:pt x="79011" y="309879"/>
                </a:lnTo>
                <a:lnTo>
                  <a:pt x="94593" y="303529"/>
                </a:lnTo>
                <a:lnTo>
                  <a:pt x="127059" y="302259"/>
                </a:lnTo>
                <a:lnTo>
                  <a:pt x="154715" y="298450"/>
                </a:lnTo>
                <a:lnTo>
                  <a:pt x="177561" y="293370"/>
                </a:lnTo>
                <a:lnTo>
                  <a:pt x="195599" y="287020"/>
                </a:lnTo>
                <a:lnTo>
                  <a:pt x="206142" y="279400"/>
                </a:lnTo>
                <a:lnTo>
                  <a:pt x="115434" y="279400"/>
                </a:lnTo>
                <a:lnTo>
                  <a:pt x="123576" y="275589"/>
                </a:lnTo>
                <a:lnTo>
                  <a:pt x="131267" y="269239"/>
                </a:lnTo>
                <a:lnTo>
                  <a:pt x="138657" y="262889"/>
                </a:lnTo>
                <a:lnTo>
                  <a:pt x="145897" y="256539"/>
                </a:lnTo>
                <a:lnTo>
                  <a:pt x="148209" y="252729"/>
                </a:lnTo>
                <a:lnTo>
                  <a:pt x="49701" y="252729"/>
                </a:lnTo>
                <a:lnTo>
                  <a:pt x="46493" y="251459"/>
                </a:lnTo>
                <a:lnTo>
                  <a:pt x="30297" y="218439"/>
                </a:lnTo>
                <a:lnTo>
                  <a:pt x="30187" y="215900"/>
                </a:lnTo>
                <a:lnTo>
                  <a:pt x="29581" y="209550"/>
                </a:lnTo>
                <a:lnTo>
                  <a:pt x="29460" y="208279"/>
                </a:lnTo>
                <a:lnTo>
                  <a:pt x="28432" y="201929"/>
                </a:lnTo>
                <a:lnTo>
                  <a:pt x="27255" y="195579"/>
                </a:lnTo>
                <a:lnTo>
                  <a:pt x="27319" y="162559"/>
                </a:lnTo>
                <a:lnTo>
                  <a:pt x="27445" y="151129"/>
                </a:lnTo>
                <a:lnTo>
                  <a:pt x="27558" y="140970"/>
                </a:lnTo>
                <a:lnTo>
                  <a:pt x="27656" y="132079"/>
                </a:lnTo>
                <a:lnTo>
                  <a:pt x="27770" y="128270"/>
                </a:lnTo>
                <a:lnTo>
                  <a:pt x="27808" y="127000"/>
                </a:lnTo>
                <a:lnTo>
                  <a:pt x="27923" y="123189"/>
                </a:lnTo>
                <a:lnTo>
                  <a:pt x="27999" y="120650"/>
                </a:lnTo>
                <a:lnTo>
                  <a:pt x="28113" y="116839"/>
                </a:lnTo>
                <a:lnTo>
                  <a:pt x="28189" y="114300"/>
                </a:lnTo>
                <a:lnTo>
                  <a:pt x="28265" y="111759"/>
                </a:lnTo>
                <a:lnTo>
                  <a:pt x="28342" y="109220"/>
                </a:lnTo>
                <a:lnTo>
                  <a:pt x="28418" y="106679"/>
                </a:lnTo>
                <a:lnTo>
                  <a:pt x="28532" y="102870"/>
                </a:lnTo>
                <a:lnTo>
                  <a:pt x="28608" y="100329"/>
                </a:lnTo>
                <a:lnTo>
                  <a:pt x="30463" y="68579"/>
                </a:lnTo>
                <a:lnTo>
                  <a:pt x="30463" y="50800"/>
                </a:lnTo>
                <a:lnTo>
                  <a:pt x="27255" y="46989"/>
                </a:lnTo>
                <a:lnTo>
                  <a:pt x="24047" y="45720"/>
                </a:lnTo>
                <a:close/>
              </a:path>
              <a:path w="412115" h="316230">
                <a:moveTo>
                  <a:pt x="253318" y="143509"/>
                </a:moveTo>
                <a:lnTo>
                  <a:pt x="220173" y="165100"/>
                </a:lnTo>
                <a:lnTo>
                  <a:pt x="206745" y="190500"/>
                </a:lnTo>
                <a:lnTo>
                  <a:pt x="204215" y="198120"/>
                </a:lnTo>
                <a:lnTo>
                  <a:pt x="202586" y="207009"/>
                </a:lnTo>
                <a:lnTo>
                  <a:pt x="202202" y="212089"/>
                </a:lnTo>
                <a:lnTo>
                  <a:pt x="202229" y="217170"/>
                </a:lnTo>
                <a:lnTo>
                  <a:pt x="202667" y="222250"/>
                </a:lnTo>
                <a:lnTo>
                  <a:pt x="202777" y="223520"/>
                </a:lnTo>
                <a:lnTo>
                  <a:pt x="202886" y="224789"/>
                </a:lnTo>
                <a:lnTo>
                  <a:pt x="205416" y="232409"/>
                </a:lnTo>
                <a:lnTo>
                  <a:pt x="209450" y="238759"/>
                </a:lnTo>
                <a:lnTo>
                  <a:pt x="214837" y="245109"/>
                </a:lnTo>
                <a:lnTo>
                  <a:pt x="207021" y="248920"/>
                </a:lnTo>
                <a:lnTo>
                  <a:pt x="198003" y="254000"/>
                </a:lnTo>
                <a:lnTo>
                  <a:pt x="187782" y="259079"/>
                </a:lnTo>
                <a:lnTo>
                  <a:pt x="176359" y="264159"/>
                </a:lnTo>
                <a:lnTo>
                  <a:pt x="173679" y="264159"/>
                </a:lnTo>
                <a:lnTo>
                  <a:pt x="165738" y="266700"/>
                </a:lnTo>
                <a:lnTo>
                  <a:pt x="134675" y="275589"/>
                </a:lnTo>
                <a:lnTo>
                  <a:pt x="115434" y="279400"/>
                </a:lnTo>
                <a:lnTo>
                  <a:pt x="206142" y="279400"/>
                </a:lnTo>
                <a:lnTo>
                  <a:pt x="207899" y="278129"/>
                </a:lnTo>
                <a:lnTo>
                  <a:pt x="218245" y="271779"/>
                </a:lnTo>
                <a:lnTo>
                  <a:pt x="226487" y="265429"/>
                </a:lnTo>
                <a:lnTo>
                  <a:pt x="232473" y="260350"/>
                </a:lnTo>
                <a:lnTo>
                  <a:pt x="276364" y="260350"/>
                </a:lnTo>
                <a:lnTo>
                  <a:pt x="282376" y="257809"/>
                </a:lnTo>
                <a:lnTo>
                  <a:pt x="290192" y="251459"/>
                </a:lnTo>
                <a:lnTo>
                  <a:pt x="300113" y="240029"/>
                </a:lnTo>
                <a:lnTo>
                  <a:pt x="303620" y="236220"/>
                </a:lnTo>
                <a:lnTo>
                  <a:pt x="256520" y="236220"/>
                </a:lnTo>
                <a:lnTo>
                  <a:pt x="261331" y="233679"/>
                </a:lnTo>
                <a:lnTo>
                  <a:pt x="266141" y="228600"/>
                </a:lnTo>
                <a:lnTo>
                  <a:pt x="267744" y="226059"/>
                </a:lnTo>
                <a:lnTo>
                  <a:pt x="235681" y="226059"/>
                </a:lnTo>
                <a:lnTo>
                  <a:pt x="230872" y="218439"/>
                </a:lnTo>
                <a:lnTo>
                  <a:pt x="226062" y="209550"/>
                </a:lnTo>
                <a:lnTo>
                  <a:pt x="226062" y="191770"/>
                </a:lnTo>
                <a:lnTo>
                  <a:pt x="240491" y="180339"/>
                </a:lnTo>
                <a:lnTo>
                  <a:pt x="285238" y="180339"/>
                </a:lnTo>
                <a:lnTo>
                  <a:pt x="285382" y="179070"/>
                </a:lnTo>
                <a:lnTo>
                  <a:pt x="285382" y="171450"/>
                </a:lnTo>
                <a:lnTo>
                  <a:pt x="282174" y="162559"/>
                </a:lnTo>
                <a:lnTo>
                  <a:pt x="278966" y="156209"/>
                </a:lnTo>
                <a:lnTo>
                  <a:pt x="274508" y="151129"/>
                </a:lnTo>
                <a:lnTo>
                  <a:pt x="268546" y="147320"/>
                </a:lnTo>
                <a:lnTo>
                  <a:pt x="261382" y="144779"/>
                </a:lnTo>
                <a:lnTo>
                  <a:pt x="253318" y="143509"/>
                </a:lnTo>
                <a:close/>
              </a:path>
              <a:path w="412115" h="316230">
                <a:moveTo>
                  <a:pt x="276364" y="260350"/>
                </a:moveTo>
                <a:lnTo>
                  <a:pt x="232473" y="260350"/>
                </a:lnTo>
                <a:lnTo>
                  <a:pt x="237282" y="264159"/>
                </a:lnTo>
                <a:lnTo>
                  <a:pt x="243697" y="265429"/>
                </a:lnTo>
                <a:lnTo>
                  <a:pt x="251711" y="265429"/>
                </a:lnTo>
                <a:lnTo>
                  <a:pt x="263136" y="264159"/>
                </a:lnTo>
                <a:lnTo>
                  <a:pt x="273357" y="261620"/>
                </a:lnTo>
                <a:lnTo>
                  <a:pt x="276364" y="260350"/>
                </a:lnTo>
                <a:close/>
              </a:path>
              <a:path w="412115" h="316230">
                <a:moveTo>
                  <a:pt x="102610" y="55879"/>
                </a:moveTo>
                <a:lnTo>
                  <a:pt x="94593" y="55879"/>
                </a:lnTo>
                <a:lnTo>
                  <a:pt x="91385" y="62229"/>
                </a:lnTo>
                <a:lnTo>
                  <a:pt x="89783" y="68579"/>
                </a:lnTo>
                <a:lnTo>
                  <a:pt x="88178" y="71120"/>
                </a:lnTo>
                <a:lnTo>
                  <a:pt x="83370" y="86359"/>
                </a:lnTo>
                <a:lnTo>
                  <a:pt x="78559" y="99059"/>
                </a:lnTo>
                <a:lnTo>
                  <a:pt x="75779" y="106679"/>
                </a:lnTo>
                <a:lnTo>
                  <a:pt x="74351" y="114300"/>
                </a:lnTo>
                <a:lnTo>
                  <a:pt x="73912" y="120650"/>
                </a:lnTo>
                <a:lnTo>
                  <a:pt x="74028" y="132079"/>
                </a:lnTo>
                <a:lnTo>
                  <a:pt x="74678" y="140970"/>
                </a:lnTo>
                <a:lnTo>
                  <a:pt x="75059" y="151129"/>
                </a:lnTo>
                <a:lnTo>
                  <a:pt x="74964" y="189229"/>
                </a:lnTo>
                <a:lnTo>
                  <a:pt x="74512" y="195579"/>
                </a:lnTo>
                <a:lnTo>
                  <a:pt x="74422" y="196850"/>
                </a:lnTo>
                <a:lnTo>
                  <a:pt x="74332" y="198120"/>
                </a:lnTo>
                <a:lnTo>
                  <a:pt x="74242" y="199389"/>
                </a:lnTo>
                <a:lnTo>
                  <a:pt x="74151" y="200659"/>
                </a:lnTo>
                <a:lnTo>
                  <a:pt x="72647" y="213359"/>
                </a:lnTo>
                <a:lnTo>
                  <a:pt x="70542" y="223520"/>
                </a:lnTo>
                <a:lnTo>
                  <a:pt x="64831" y="232409"/>
                </a:lnTo>
                <a:lnTo>
                  <a:pt x="59721" y="241300"/>
                </a:lnTo>
                <a:lnTo>
                  <a:pt x="55211" y="247650"/>
                </a:lnTo>
                <a:lnTo>
                  <a:pt x="51302" y="252729"/>
                </a:lnTo>
                <a:lnTo>
                  <a:pt x="70542" y="252729"/>
                </a:lnTo>
                <a:lnTo>
                  <a:pt x="77482" y="246379"/>
                </a:lnTo>
                <a:lnTo>
                  <a:pt x="83971" y="240029"/>
                </a:lnTo>
                <a:lnTo>
                  <a:pt x="90158" y="232409"/>
                </a:lnTo>
                <a:lnTo>
                  <a:pt x="96196" y="223520"/>
                </a:lnTo>
                <a:lnTo>
                  <a:pt x="105564" y="214629"/>
                </a:lnTo>
                <a:lnTo>
                  <a:pt x="114632" y="207009"/>
                </a:lnTo>
                <a:lnTo>
                  <a:pt x="123701" y="201929"/>
                </a:lnTo>
                <a:lnTo>
                  <a:pt x="133070" y="198120"/>
                </a:lnTo>
                <a:lnTo>
                  <a:pt x="178372" y="198120"/>
                </a:lnTo>
                <a:lnTo>
                  <a:pt x="178938" y="195579"/>
                </a:lnTo>
                <a:lnTo>
                  <a:pt x="91385" y="195579"/>
                </a:lnTo>
                <a:lnTo>
                  <a:pt x="98336" y="187586"/>
                </a:lnTo>
                <a:lnTo>
                  <a:pt x="98576" y="186689"/>
                </a:lnTo>
                <a:lnTo>
                  <a:pt x="104830" y="147320"/>
                </a:lnTo>
                <a:lnTo>
                  <a:pt x="104950" y="143860"/>
                </a:lnTo>
                <a:lnTo>
                  <a:pt x="105050" y="140970"/>
                </a:lnTo>
                <a:lnTo>
                  <a:pt x="105138" y="138429"/>
                </a:lnTo>
                <a:lnTo>
                  <a:pt x="105222" y="134620"/>
                </a:lnTo>
                <a:lnTo>
                  <a:pt x="105334" y="129539"/>
                </a:lnTo>
                <a:lnTo>
                  <a:pt x="105390" y="127000"/>
                </a:lnTo>
                <a:lnTo>
                  <a:pt x="105502" y="121920"/>
                </a:lnTo>
                <a:lnTo>
                  <a:pt x="105614" y="116839"/>
                </a:lnTo>
                <a:lnTo>
                  <a:pt x="105740" y="104139"/>
                </a:lnTo>
                <a:lnTo>
                  <a:pt x="105815" y="73659"/>
                </a:lnTo>
                <a:lnTo>
                  <a:pt x="107420" y="68579"/>
                </a:lnTo>
                <a:lnTo>
                  <a:pt x="107420" y="60959"/>
                </a:lnTo>
                <a:lnTo>
                  <a:pt x="105815" y="57150"/>
                </a:lnTo>
                <a:lnTo>
                  <a:pt x="102610" y="55879"/>
                </a:lnTo>
                <a:close/>
              </a:path>
              <a:path w="412115" h="316230">
                <a:moveTo>
                  <a:pt x="178372" y="198120"/>
                </a:moveTo>
                <a:lnTo>
                  <a:pt x="136277" y="198120"/>
                </a:lnTo>
                <a:lnTo>
                  <a:pt x="139485" y="199389"/>
                </a:lnTo>
                <a:lnTo>
                  <a:pt x="141088" y="201929"/>
                </a:lnTo>
                <a:lnTo>
                  <a:pt x="144294" y="203200"/>
                </a:lnTo>
                <a:lnTo>
                  <a:pt x="145897" y="205739"/>
                </a:lnTo>
                <a:lnTo>
                  <a:pt x="145897" y="208279"/>
                </a:lnTo>
                <a:lnTo>
                  <a:pt x="113831" y="241300"/>
                </a:lnTo>
                <a:lnTo>
                  <a:pt x="70542" y="252729"/>
                </a:lnTo>
                <a:lnTo>
                  <a:pt x="148209" y="252729"/>
                </a:lnTo>
                <a:lnTo>
                  <a:pt x="155917" y="240029"/>
                </a:lnTo>
                <a:lnTo>
                  <a:pt x="161679" y="232409"/>
                </a:lnTo>
                <a:lnTo>
                  <a:pt x="168343" y="223520"/>
                </a:lnTo>
                <a:lnTo>
                  <a:pt x="173478" y="214629"/>
                </a:lnTo>
                <a:lnTo>
                  <a:pt x="176959" y="204470"/>
                </a:lnTo>
                <a:lnTo>
                  <a:pt x="178372" y="198120"/>
                </a:lnTo>
                <a:close/>
              </a:path>
              <a:path w="412115" h="316230">
                <a:moveTo>
                  <a:pt x="361911" y="143860"/>
                </a:moveTo>
                <a:lnTo>
                  <a:pt x="357578" y="147320"/>
                </a:lnTo>
                <a:lnTo>
                  <a:pt x="350313" y="153670"/>
                </a:lnTo>
                <a:lnTo>
                  <a:pt x="341846" y="162559"/>
                </a:lnTo>
                <a:lnTo>
                  <a:pt x="331876" y="171450"/>
                </a:lnTo>
                <a:lnTo>
                  <a:pt x="306623" y="198120"/>
                </a:lnTo>
                <a:lnTo>
                  <a:pt x="298206" y="205739"/>
                </a:lnTo>
                <a:lnTo>
                  <a:pt x="288888" y="214629"/>
                </a:lnTo>
                <a:lnTo>
                  <a:pt x="280170" y="222250"/>
                </a:lnTo>
                <a:lnTo>
                  <a:pt x="272053" y="227329"/>
                </a:lnTo>
                <a:lnTo>
                  <a:pt x="264538" y="232409"/>
                </a:lnTo>
                <a:lnTo>
                  <a:pt x="259728" y="234950"/>
                </a:lnTo>
                <a:lnTo>
                  <a:pt x="256520" y="236220"/>
                </a:lnTo>
                <a:lnTo>
                  <a:pt x="303620" y="236220"/>
                </a:lnTo>
                <a:lnTo>
                  <a:pt x="310634" y="228600"/>
                </a:lnTo>
                <a:lnTo>
                  <a:pt x="321756" y="213359"/>
                </a:lnTo>
                <a:lnTo>
                  <a:pt x="333479" y="196850"/>
                </a:lnTo>
                <a:lnTo>
                  <a:pt x="349110" y="184150"/>
                </a:lnTo>
                <a:lnTo>
                  <a:pt x="367147" y="170179"/>
                </a:lnTo>
                <a:lnTo>
                  <a:pt x="387589" y="156209"/>
                </a:lnTo>
                <a:lnTo>
                  <a:pt x="404724" y="144779"/>
                </a:lnTo>
                <a:lnTo>
                  <a:pt x="363941" y="144779"/>
                </a:lnTo>
                <a:lnTo>
                  <a:pt x="361911" y="143860"/>
                </a:lnTo>
                <a:close/>
              </a:path>
              <a:path w="412115" h="316230">
                <a:moveTo>
                  <a:pt x="285238" y="180339"/>
                </a:moveTo>
                <a:lnTo>
                  <a:pt x="251711" y="180339"/>
                </a:lnTo>
                <a:lnTo>
                  <a:pt x="254919" y="181609"/>
                </a:lnTo>
                <a:lnTo>
                  <a:pt x="258127" y="186689"/>
                </a:lnTo>
                <a:lnTo>
                  <a:pt x="258127" y="190500"/>
                </a:lnTo>
                <a:lnTo>
                  <a:pt x="259728" y="193039"/>
                </a:lnTo>
                <a:lnTo>
                  <a:pt x="259728" y="196850"/>
                </a:lnTo>
                <a:lnTo>
                  <a:pt x="257324" y="203200"/>
                </a:lnTo>
                <a:lnTo>
                  <a:pt x="252515" y="209550"/>
                </a:lnTo>
                <a:lnTo>
                  <a:pt x="245300" y="217170"/>
                </a:lnTo>
                <a:lnTo>
                  <a:pt x="235681" y="226059"/>
                </a:lnTo>
                <a:lnTo>
                  <a:pt x="267744" y="226059"/>
                </a:lnTo>
                <a:lnTo>
                  <a:pt x="269347" y="223520"/>
                </a:lnTo>
                <a:lnTo>
                  <a:pt x="275911" y="212089"/>
                </a:lnTo>
                <a:lnTo>
                  <a:pt x="280972" y="200659"/>
                </a:lnTo>
                <a:lnTo>
                  <a:pt x="284230" y="189229"/>
                </a:lnTo>
                <a:lnTo>
                  <a:pt x="285238" y="180339"/>
                </a:lnTo>
                <a:close/>
              </a:path>
              <a:path w="412115" h="316230">
                <a:moveTo>
                  <a:pt x="157121" y="162559"/>
                </a:moveTo>
                <a:lnTo>
                  <a:pt x="145897" y="162559"/>
                </a:lnTo>
                <a:lnTo>
                  <a:pt x="131743" y="165100"/>
                </a:lnTo>
                <a:lnTo>
                  <a:pt x="118040" y="170179"/>
                </a:lnTo>
                <a:lnTo>
                  <a:pt x="104637" y="180339"/>
                </a:lnTo>
                <a:lnTo>
                  <a:pt x="98336" y="187586"/>
                </a:lnTo>
                <a:lnTo>
                  <a:pt x="96196" y="195579"/>
                </a:lnTo>
                <a:lnTo>
                  <a:pt x="178938" y="195579"/>
                </a:lnTo>
                <a:lnTo>
                  <a:pt x="179116" y="193039"/>
                </a:lnTo>
                <a:lnTo>
                  <a:pt x="179206" y="191770"/>
                </a:lnTo>
                <a:lnTo>
                  <a:pt x="179295" y="190500"/>
                </a:lnTo>
                <a:lnTo>
                  <a:pt x="179385" y="189229"/>
                </a:lnTo>
                <a:lnTo>
                  <a:pt x="179500" y="187586"/>
                </a:lnTo>
                <a:lnTo>
                  <a:pt x="179564" y="186689"/>
                </a:lnTo>
                <a:lnTo>
                  <a:pt x="177485" y="179070"/>
                </a:lnTo>
                <a:lnTo>
                  <a:pt x="173754" y="173989"/>
                </a:lnTo>
                <a:lnTo>
                  <a:pt x="168519" y="168909"/>
                </a:lnTo>
                <a:lnTo>
                  <a:pt x="161931" y="165100"/>
                </a:lnTo>
                <a:lnTo>
                  <a:pt x="157121" y="162559"/>
                </a:lnTo>
                <a:close/>
              </a:path>
              <a:path w="412115" h="316230">
                <a:moveTo>
                  <a:pt x="408532" y="142239"/>
                </a:moveTo>
                <a:lnTo>
                  <a:pt x="363941" y="142239"/>
                </a:lnTo>
                <a:lnTo>
                  <a:pt x="363941" y="144779"/>
                </a:lnTo>
                <a:lnTo>
                  <a:pt x="404724" y="144779"/>
                </a:lnTo>
                <a:lnTo>
                  <a:pt x="408532" y="142239"/>
                </a:lnTo>
                <a:close/>
              </a:path>
              <a:path w="412115" h="316230">
                <a:moveTo>
                  <a:pt x="386388" y="116839"/>
                </a:moveTo>
                <a:lnTo>
                  <a:pt x="314239" y="116839"/>
                </a:lnTo>
                <a:lnTo>
                  <a:pt x="315842" y="118109"/>
                </a:lnTo>
                <a:lnTo>
                  <a:pt x="344702" y="134620"/>
                </a:lnTo>
                <a:lnTo>
                  <a:pt x="355524" y="140970"/>
                </a:lnTo>
                <a:lnTo>
                  <a:pt x="361911" y="143860"/>
                </a:lnTo>
                <a:lnTo>
                  <a:pt x="363941" y="142239"/>
                </a:lnTo>
                <a:lnTo>
                  <a:pt x="408532" y="142239"/>
                </a:lnTo>
                <a:lnTo>
                  <a:pt x="410436" y="140970"/>
                </a:lnTo>
                <a:lnTo>
                  <a:pt x="412037" y="138429"/>
                </a:lnTo>
                <a:lnTo>
                  <a:pt x="412037" y="130809"/>
                </a:lnTo>
                <a:lnTo>
                  <a:pt x="410436" y="128270"/>
                </a:lnTo>
                <a:lnTo>
                  <a:pt x="398412" y="123189"/>
                </a:lnTo>
                <a:lnTo>
                  <a:pt x="386388" y="116839"/>
                </a:lnTo>
                <a:close/>
              </a:path>
              <a:path w="412115" h="316230">
                <a:moveTo>
                  <a:pt x="322105" y="85089"/>
                </a:moveTo>
                <a:lnTo>
                  <a:pt x="315842" y="86359"/>
                </a:lnTo>
                <a:lnTo>
                  <a:pt x="309856" y="86359"/>
                </a:lnTo>
                <a:lnTo>
                  <a:pt x="304020" y="88900"/>
                </a:lnTo>
                <a:lnTo>
                  <a:pt x="298483" y="93979"/>
                </a:lnTo>
                <a:lnTo>
                  <a:pt x="293396" y="99059"/>
                </a:lnTo>
                <a:lnTo>
                  <a:pt x="290192" y="100329"/>
                </a:lnTo>
                <a:lnTo>
                  <a:pt x="285382" y="106679"/>
                </a:lnTo>
                <a:lnTo>
                  <a:pt x="278966" y="114300"/>
                </a:lnTo>
                <a:lnTo>
                  <a:pt x="274157" y="123189"/>
                </a:lnTo>
                <a:lnTo>
                  <a:pt x="272555" y="129539"/>
                </a:lnTo>
                <a:lnTo>
                  <a:pt x="275763" y="134620"/>
                </a:lnTo>
                <a:lnTo>
                  <a:pt x="278966" y="135889"/>
                </a:lnTo>
                <a:lnTo>
                  <a:pt x="282174" y="135889"/>
                </a:lnTo>
                <a:lnTo>
                  <a:pt x="285382" y="134620"/>
                </a:lnTo>
                <a:lnTo>
                  <a:pt x="293448" y="127000"/>
                </a:lnTo>
                <a:lnTo>
                  <a:pt x="300612" y="120650"/>
                </a:lnTo>
                <a:lnTo>
                  <a:pt x="306574" y="118109"/>
                </a:lnTo>
                <a:lnTo>
                  <a:pt x="311033" y="116839"/>
                </a:lnTo>
                <a:lnTo>
                  <a:pt x="386388" y="116839"/>
                </a:lnTo>
                <a:lnTo>
                  <a:pt x="362339" y="104139"/>
                </a:lnTo>
                <a:lnTo>
                  <a:pt x="355925" y="99059"/>
                </a:lnTo>
                <a:lnTo>
                  <a:pt x="347907" y="95250"/>
                </a:lnTo>
                <a:lnTo>
                  <a:pt x="341495" y="91439"/>
                </a:lnTo>
                <a:lnTo>
                  <a:pt x="335232" y="87629"/>
                </a:lnTo>
                <a:lnTo>
                  <a:pt x="322105" y="85089"/>
                </a:lnTo>
                <a:close/>
              </a:path>
              <a:path w="412115" h="316230">
                <a:moveTo>
                  <a:pt x="230872" y="46989"/>
                </a:moveTo>
                <a:lnTo>
                  <a:pt x="218571" y="58420"/>
                </a:lnTo>
                <a:lnTo>
                  <a:pt x="208225" y="68579"/>
                </a:lnTo>
                <a:lnTo>
                  <a:pt x="199983" y="77470"/>
                </a:lnTo>
                <a:lnTo>
                  <a:pt x="193996" y="83820"/>
                </a:lnTo>
                <a:lnTo>
                  <a:pt x="199957" y="93979"/>
                </a:lnTo>
                <a:lnTo>
                  <a:pt x="205618" y="102870"/>
                </a:lnTo>
                <a:lnTo>
                  <a:pt x="210678" y="109220"/>
                </a:lnTo>
                <a:lnTo>
                  <a:pt x="214837" y="114300"/>
                </a:lnTo>
                <a:lnTo>
                  <a:pt x="219646" y="114300"/>
                </a:lnTo>
                <a:lnTo>
                  <a:pt x="222854" y="118109"/>
                </a:lnTo>
                <a:lnTo>
                  <a:pt x="229265" y="120650"/>
                </a:lnTo>
                <a:lnTo>
                  <a:pt x="234074" y="120650"/>
                </a:lnTo>
                <a:lnTo>
                  <a:pt x="244022" y="111759"/>
                </a:lnTo>
                <a:lnTo>
                  <a:pt x="252315" y="104139"/>
                </a:lnTo>
                <a:lnTo>
                  <a:pt x="259103" y="99059"/>
                </a:lnTo>
                <a:lnTo>
                  <a:pt x="264538" y="93979"/>
                </a:lnTo>
                <a:lnTo>
                  <a:pt x="267746" y="91439"/>
                </a:lnTo>
                <a:lnTo>
                  <a:pt x="269347" y="86359"/>
                </a:lnTo>
                <a:lnTo>
                  <a:pt x="269347" y="81279"/>
                </a:lnTo>
                <a:lnTo>
                  <a:pt x="262083" y="74929"/>
                </a:lnTo>
                <a:lnTo>
                  <a:pt x="254518" y="68579"/>
                </a:lnTo>
                <a:lnTo>
                  <a:pt x="237282" y="50800"/>
                </a:lnTo>
                <a:lnTo>
                  <a:pt x="230872" y="46989"/>
                </a:lnTo>
                <a:close/>
              </a:path>
              <a:path w="412115" h="316230">
                <a:moveTo>
                  <a:pt x="150707" y="0"/>
                </a:moveTo>
                <a:lnTo>
                  <a:pt x="145897" y="0"/>
                </a:lnTo>
                <a:lnTo>
                  <a:pt x="110624" y="34289"/>
                </a:lnTo>
                <a:lnTo>
                  <a:pt x="110624" y="39370"/>
                </a:lnTo>
                <a:lnTo>
                  <a:pt x="116587" y="46989"/>
                </a:lnTo>
                <a:lnTo>
                  <a:pt x="122249" y="53339"/>
                </a:lnTo>
                <a:lnTo>
                  <a:pt x="127309" y="59689"/>
                </a:lnTo>
                <a:lnTo>
                  <a:pt x="131467" y="63500"/>
                </a:lnTo>
                <a:lnTo>
                  <a:pt x="139485" y="68579"/>
                </a:lnTo>
                <a:lnTo>
                  <a:pt x="144294" y="71120"/>
                </a:lnTo>
                <a:lnTo>
                  <a:pt x="152308" y="71120"/>
                </a:lnTo>
                <a:lnTo>
                  <a:pt x="153913" y="68579"/>
                </a:lnTo>
                <a:lnTo>
                  <a:pt x="163183" y="59689"/>
                </a:lnTo>
                <a:lnTo>
                  <a:pt x="171549" y="52070"/>
                </a:lnTo>
                <a:lnTo>
                  <a:pt x="178713" y="44450"/>
                </a:lnTo>
                <a:lnTo>
                  <a:pt x="184373" y="38100"/>
                </a:lnTo>
                <a:lnTo>
                  <a:pt x="184373" y="31750"/>
                </a:lnTo>
                <a:lnTo>
                  <a:pt x="177084" y="25400"/>
                </a:lnTo>
                <a:lnTo>
                  <a:pt x="169343" y="19050"/>
                </a:lnTo>
                <a:lnTo>
                  <a:pt x="150707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58406" y="683043"/>
            <a:ext cx="758825" cy="370840"/>
          </a:xfrm>
          <a:custGeom>
            <a:avLst/>
            <a:gdLst/>
            <a:ahLst/>
            <a:cxnLst/>
            <a:rect l="l" t="t" r="r" b="b"/>
            <a:pathLst>
              <a:path w="758825" h="370840">
                <a:moveTo>
                  <a:pt x="222846" y="179565"/>
                </a:moveTo>
                <a:lnTo>
                  <a:pt x="221246" y="174752"/>
                </a:lnTo>
                <a:lnTo>
                  <a:pt x="219646" y="173151"/>
                </a:lnTo>
                <a:lnTo>
                  <a:pt x="218033" y="171551"/>
                </a:lnTo>
                <a:lnTo>
                  <a:pt x="212356" y="168236"/>
                </a:lnTo>
                <a:lnTo>
                  <a:pt x="205016" y="163131"/>
                </a:lnTo>
                <a:lnTo>
                  <a:pt x="196164" y="156222"/>
                </a:lnTo>
                <a:lnTo>
                  <a:pt x="185978" y="147497"/>
                </a:lnTo>
                <a:lnTo>
                  <a:pt x="177965" y="145897"/>
                </a:lnTo>
                <a:lnTo>
                  <a:pt x="170395" y="154914"/>
                </a:lnTo>
                <a:lnTo>
                  <a:pt x="164528" y="162534"/>
                </a:lnTo>
                <a:lnTo>
                  <a:pt x="160147" y="168668"/>
                </a:lnTo>
                <a:lnTo>
                  <a:pt x="157111" y="173151"/>
                </a:lnTo>
                <a:lnTo>
                  <a:pt x="146888" y="165989"/>
                </a:lnTo>
                <a:lnTo>
                  <a:pt x="137871" y="159118"/>
                </a:lnTo>
                <a:lnTo>
                  <a:pt x="123444" y="147497"/>
                </a:lnTo>
                <a:lnTo>
                  <a:pt x="117030" y="147497"/>
                </a:lnTo>
                <a:lnTo>
                  <a:pt x="86575" y="184378"/>
                </a:lnTo>
                <a:lnTo>
                  <a:pt x="86575" y="192392"/>
                </a:lnTo>
                <a:lnTo>
                  <a:pt x="93484" y="199009"/>
                </a:lnTo>
                <a:lnTo>
                  <a:pt x="99796" y="204419"/>
                </a:lnTo>
                <a:lnTo>
                  <a:pt x="105511" y="208622"/>
                </a:lnTo>
                <a:lnTo>
                  <a:pt x="110617" y="211632"/>
                </a:lnTo>
                <a:lnTo>
                  <a:pt x="118643" y="216433"/>
                </a:lnTo>
                <a:lnTo>
                  <a:pt x="125044" y="219646"/>
                </a:lnTo>
                <a:lnTo>
                  <a:pt x="129857" y="218046"/>
                </a:lnTo>
                <a:lnTo>
                  <a:pt x="134937" y="213588"/>
                </a:lnTo>
                <a:lnTo>
                  <a:pt x="140474" y="207619"/>
                </a:lnTo>
                <a:lnTo>
                  <a:pt x="146316" y="200456"/>
                </a:lnTo>
                <a:lnTo>
                  <a:pt x="150787" y="194437"/>
                </a:lnTo>
                <a:lnTo>
                  <a:pt x="149098" y="192392"/>
                </a:lnTo>
                <a:lnTo>
                  <a:pt x="152311" y="192392"/>
                </a:lnTo>
                <a:lnTo>
                  <a:pt x="181165" y="216433"/>
                </a:lnTo>
                <a:lnTo>
                  <a:pt x="185978" y="219646"/>
                </a:lnTo>
                <a:lnTo>
                  <a:pt x="190779" y="218046"/>
                </a:lnTo>
                <a:lnTo>
                  <a:pt x="195592" y="213233"/>
                </a:lnTo>
                <a:lnTo>
                  <a:pt x="212966" y="192392"/>
                </a:lnTo>
                <a:lnTo>
                  <a:pt x="219646" y="184378"/>
                </a:lnTo>
                <a:lnTo>
                  <a:pt x="222846" y="179565"/>
                </a:lnTo>
                <a:close/>
              </a:path>
              <a:path w="758825" h="370840">
                <a:moveTo>
                  <a:pt x="573963" y="20840"/>
                </a:moveTo>
                <a:lnTo>
                  <a:pt x="572363" y="16027"/>
                </a:lnTo>
                <a:lnTo>
                  <a:pt x="569150" y="11226"/>
                </a:lnTo>
                <a:lnTo>
                  <a:pt x="567550" y="6413"/>
                </a:lnTo>
                <a:lnTo>
                  <a:pt x="561136" y="3200"/>
                </a:lnTo>
                <a:lnTo>
                  <a:pt x="553123" y="0"/>
                </a:lnTo>
                <a:lnTo>
                  <a:pt x="550011" y="0"/>
                </a:lnTo>
                <a:lnTo>
                  <a:pt x="550011" y="38684"/>
                </a:lnTo>
                <a:lnTo>
                  <a:pt x="549846" y="38684"/>
                </a:lnTo>
                <a:lnTo>
                  <a:pt x="512419" y="64528"/>
                </a:lnTo>
                <a:lnTo>
                  <a:pt x="498614" y="65735"/>
                </a:lnTo>
                <a:lnTo>
                  <a:pt x="490588" y="65735"/>
                </a:lnTo>
                <a:lnTo>
                  <a:pt x="489381" y="65328"/>
                </a:lnTo>
                <a:lnTo>
                  <a:pt x="487387" y="67335"/>
                </a:lnTo>
                <a:lnTo>
                  <a:pt x="485787" y="64135"/>
                </a:lnTo>
                <a:lnTo>
                  <a:pt x="489381" y="65328"/>
                </a:lnTo>
                <a:lnTo>
                  <a:pt x="490575" y="64135"/>
                </a:lnTo>
                <a:lnTo>
                  <a:pt x="492455" y="62255"/>
                </a:lnTo>
                <a:lnTo>
                  <a:pt x="497814" y="56718"/>
                </a:lnTo>
                <a:lnTo>
                  <a:pt x="498360" y="56108"/>
                </a:lnTo>
                <a:lnTo>
                  <a:pt x="503174" y="50876"/>
                </a:lnTo>
                <a:lnTo>
                  <a:pt x="535482" y="30454"/>
                </a:lnTo>
                <a:lnTo>
                  <a:pt x="540296" y="30454"/>
                </a:lnTo>
                <a:lnTo>
                  <a:pt x="543509" y="32067"/>
                </a:lnTo>
                <a:lnTo>
                  <a:pt x="546709" y="32067"/>
                </a:lnTo>
                <a:lnTo>
                  <a:pt x="550011" y="38684"/>
                </a:lnTo>
                <a:lnTo>
                  <a:pt x="550011" y="0"/>
                </a:lnTo>
                <a:lnTo>
                  <a:pt x="543509" y="0"/>
                </a:lnTo>
                <a:lnTo>
                  <a:pt x="533603" y="1257"/>
                </a:lnTo>
                <a:lnTo>
                  <a:pt x="501815" y="22440"/>
                </a:lnTo>
                <a:lnTo>
                  <a:pt x="472960" y="56108"/>
                </a:lnTo>
                <a:lnTo>
                  <a:pt x="469747" y="51308"/>
                </a:lnTo>
                <a:lnTo>
                  <a:pt x="463435" y="49504"/>
                </a:lnTo>
                <a:lnTo>
                  <a:pt x="456526" y="48895"/>
                </a:lnTo>
                <a:lnTo>
                  <a:pt x="449008" y="49504"/>
                </a:lnTo>
                <a:lnTo>
                  <a:pt x="412915" y="61874"/>
                </a:lnTo>
                <a:lnTo>
                  <a:pt x="361759" y="96850"/>
                </a:lnTo>
                <a:lnTo>
                  <a:pt x="338188" y="123647"/>
                </a:lnTo>
                <a:lnTo>
                  <a:pt x="336677" y="126657"/>
                </a:lnTo>
                <a:lnTo>
                  <a:pt x="331863" y="133070"/>
                </a:lnTo>
                <a:lnTo>
                  <a:pt x="328663" y="136271"/>
                </a:lnTo>
                <a:lnTo>
                  <a:pt x="325462" y="141084"/>
                </a:lnTo>
                <a:lnTo>
                  <a:pt x="325462" y="149098"/>
                </a:lnTo>
                <a:lnTo>
                  <a:pt x="328663" y="152311"/>
                </a:lnTo>
                <a:lnTo>
                  <a:pt x="349504" y="152311"/>
                </a:lnTo>
                <a:lnTo>
                  <a:pt x="366966" y="152933"/>
                </a:lnTo>
                <a:lnTo>
                  <a:pt x="383374" y="154914"/>
                </a:lnTo>
                <a:lnTo>
                  <a:pt x="398881" y="158394"/>
                </a:lnTo>
                <a:lnTo>
                  <a:pt x="410591" y="162483"/>
                </a:lnTo>
                <a:lnTo>
                  <a:pt x="412038" y="160324"/>
                </a:lnTo>
                <a:lnTo>
                  <a:pt x="413639" y="163525"/>
                </a:lnTo>
                <a:lnTo>
                  <a:pt x="410756" y="162534"/>
                </a:lnTo>
                <a:lnTo>
                  <a:pt x="410565" y="162534"/>
                </a:lnTo>
                <a:lnTo>
                  <a:pt x="408825" y="165138"/>
                </a:lnTo>
                <a:lnTo>
                  <a:pt x="407225" y="166738"/>
                </a:lnTo>
                <a:lnTo>
                  <a:pt x="405625" y="166738"/>
                </a:lnTo>
                <a:lnTo>
                  <a:pt x="387578" y="187185"/>
                </a:lnTo>
                <a:lnTo>
                  <a:pt x="356019" y="219367"/>
                </a:lnTo>
                <a:lnTo>
                  <a:pt x="319049" y="230873"/>
                </a:lnTo>
                <a:lnTo>
                  <a:pt x="314236" y="230873"/>
                </a:lnTo>
                <a:lnTo>
                  <a:pt x="311035" y="229260"/>
                </a:lnTo>
                <a:lnTo>
                  <a:pt x="314236" y="222846"/>
                </a:lnTo>
                <a:lnTo>
                  <a:pt x="317436" y="218046"/>
                </a:lnTo>
                <a:lnTo>
                  <a:pt x="317436" y="210032"/>
                </a:lnTo>
                <a:lnTo>
                  <a:pt x="315836" y="208419"/>
                </a:lnTo>
                <a:lnTo>
                  <a:pt x="314236" y="205219"/>
                </a:lnTo>
                <a:lnTo>
                  <a:pt x="306222" y="205219"/>
                </a:lnTo>
                <a:lnTo>
                  <a:pt x="303009" y="206819"/>
                </a:lnTo>
                <a:lnTo>
                  <a:pt x="301409" y="210032"/>
                </a:lnTo>
                <a:lnTo>
                  <a:pt x="295376" y="219925"/>
                </a:lnTo>
                <a:lnTo>
                  <a:pt x="248932" y="246900"/>
                </a:lnTo>
                <a:lnTo>
                  <a:pt x="173393" y="258254"/>
                </a:lnTo>
                <a:lnTo>
                  <a:pt x="125044" y="259727"/>
                </a:lnTo>
                <a:lnTo>
                  <a:pt x="97663" y="258851"/>
                </a:lnTo>
                <a:lnTo>
                  <a:pt x="51320" y="252285"/>
                </a:lnTo>
                <a:lnTo>
                  <a:pt x="25641" y="240487"/>
                </a:lnTo>
                <a:lnTo>
                  <a:pt x="25641" y="237286"/>
                </a:lnTo>
                <a:lnTo>
                  <a:pt x="24041" y="234073"/>
                </a:lnTo>
                <a:lnTo>
                  <a:pt x="24041" y="206819"/>
                </a:lnTo>
                <a:lnTo>
                  <a:pt x="20840" y="205219"/>
                </a:lnTo>
                <a:lnTo>
                  <a:pt x="11214" y="205219"/>
                </a:lnTo>
                <a:lnTo>
                  <a:pt x="9613" y="206819"/>
                </a:lnTo>
                <a:lnTo>
                  <a:pt x="571" y="248577"/>
                </a:lnTo>
                <a:lnTo>
                  <a:pt x="330" y="253314"/>
                </a:lnTo>
                <a:lnTo>
                  <a:pt x="203" y="255714"/>
                </a:lnTo>
                <a:lnTo>
                  <a:pt x="114" y="257517"/>
                </a:lnTo>
                <a:lnTo>
                  <a:pt x="0" y="259727"/>
                </a:lnTo>
                <a:lnTo>
                  <a:pt x="901" y="274154"/>
                </a:lnTo>
                <a:lnTo>
                  <a:pt x="3606" y="286181"/>
                </a:lnTo>
                <a:lnTo>
                  <a:pt x="8115" y="295795"/>
                </a:lnTo>
                <a:lnTo>
                  <a:pt x="14427" y="303022"/>
                </a:lnTo>
                <a:lnTo>
                  <a:pt x="28448" y="309422"/>
                </a:lnTo>
                <a:lnTo>
                  <a:pt x="28651" y="309422"/>
                </a:lnTo>
                <a:lnTo>
                  <a:pt x="47891" y="313842"/>
                </a:lnTo>
                <a:lnTo>
                  <a:pt x="73266" y="316547"/>
                </a:lnTo>
                <a:lnTo>
                  <a:pt x="104203" y="317449"/>
                </a:lnTo>
                <a:lnTo>
                  <a:pt x="125552" y="317093"/>
                </a:lnTo>
                <a:lnTo>
                  <a:pt x="146291" y="315836"/>
                </a:lnTo>
                <a:lnTo>
                  <a:pt x="166433" y="313385"/>
                </a:lnTo>
                <a:lnTo>
                  <a:pt x="185978" y="309422"/>
                </a:lnTo>
                <a:lnTo>
                  <a:pt x="207314" y="306451"/>
                </a:lnTo>
                <a:lnTo>
                  <a:pt x="253314" y="291795"/>
                </a:lnTo>
                <a:lnTo>
                  <a:pt x="286981" y="267741"/>
                </a:lnTo>
                <a:lnTo>
                  <a:pt x="296595" y="259727"/>
                </a:lnTo>
                <a:lnTo>
                  <a:pt x="301409" y="253314"/>
                </a:lnTo>
                <a:lnTo>
                  <a:pt x="301409" y="248577"/>
                </a:lnTo>
                <a:lnTo>
                  <a:pt x="305612" y="252717"/>
                </a:lnTo>
                <a:lnTo>
                  <a:pt x="311035" y="255714"/>
                </a:lnTo>
                <a:lnTo>
                  <a:pt x="317639" y="257517"/>
                </a:lnTo>
                <a:lnTo>
                  <a:pt x="325462" y="258127"/>
                </a:lnTo>
                <a:lnTo>
                  <a:pt x="334124" y="257225"/>
                </a:lnTo>
                <a:lnTo>
                  <a:pt x="343090" y="254520"/>
                </a:lnTo>
                <a:lnTo>
                  <a:pt x="352056" y="250012"/>
                </a:lnTo>
                <a:lnTo>
                  <a:pt x="354025" y="248577"/>
                </a:lnTo>
                <a:lnTo>
                  <a:pt x="360730" y="243700"/>
                </a:lnTo>
                <a:lnTo>
                  <a:pt x="392290" y="214617"/>
                </a:lnTo>
                <a:lnTo>
                  <a:pt x="431673" y="170751"/>
                </a:lnTo>
                <a:lnTo>
                  <a:pt x="438111" y="163525"/>
                </a:lnTo>
                <a:lnTo>
                  <a:pt x="439191" y="162331"/>
                </a:lnTo>
                <a:lnTo>
                  <a:pt x="441020" y="160324"/>
                </a:lnTo>
                <a:lnTo>
                  <a:pt x="442493" y="158724"/>
                </a:lnTo>
                <a:lnTo>
                  <a:pt x="447306" y="152311"/>
                </a:lnTo>
                <a:lnTo>
                  <a:pt x="448906" y="145897"/>
                </a:lnTo>
                <a:lnTo>
                  <a:pt x="448906" y="137883"/>
                </a:lnTo>
                <a:lnTo>
                  <a:pt x="444093" y="134670"/>
                </a:lnTo>
                <a:lnTo>
                  <a:pt x="437692" y="133070"/>
                </a:lnTo>
                <a:lnTo>
                  <a:pt x="422084" y="127685"/>
                </a:lnTo>
                <a:lnTo>
                  <a:pt x="406628" y="123647"/>
                </a:lnTo>
                <a:lnTo>
                  <a:pt x="405422" y="123456"/>
                </a:lnTo>
                <a:lnTo>
                  <a:pt x="391464" y="121119"/>
                </a:lnTo>
                <a:lnTo>
                  <a:pt x="376758" y="120243"/>
                </a:lnTo>
                <a:lnTo>
                  <a:pt x="367233" y="120243"/>
                </a:lnTo>
                <a:lnTo>
                  <a:pt x="363931" y="123456"/>
                </a:lnTo>
                <a:lnTo>
                  <a:pt x="362331" y="120243"/>
                </a:lnTo>
                <a:lnTo>
                  <a:pt x="367233" y="120243"/>
                </a:lnTo>
                <a:lnTo>
                  <a:pt x="375615" y="112102"/>
                </a:lnTo>
                <a:lnTo>
                  <a:pt x="388785" y="102412"/>
                </a:lnTo>
                <a:lnTo>
                  <a:pt x="403161" y="94818"/>
                </a:lnTo>
                <a:lnTo>
                  <a:pt x="418452" y="89776"/>
                </a:lnTo>
                <a:lnTo>
                  <a:pt x="428802" y="89776"/>
                </a:lnTo>
                <a:lnTo>
                  <a:pt x="428066" y="88176"/>
                </a:lnTo>
                <a:lnTo>
                  <a:pt x="429666" y="89776"/>
                </a:lnTo>
                <a:lnTo>
                  <a:pt x="428802" y="89776"/>
                </a:lnTo>
                <a:lnTo>
                  <a:pt x="430847" y="94246"/>
                </a:lnTo>
                <a:lnTo>
                  <a:pt x="434276" y="99999"/>
                </a:lnTo>
                <a:lnTo>
                  <a:pt x="438658" y="105537"/>
                </a:lnTo>
                <a:lnTo>
                  <a:pt x="444093" y="110629"/>
                </a:lnTo>
                <a:lnTo>
                  <a:pt x="450507" y="117030"/>
                </a:lnTo>
                <a:lnTo>
                  <a:pt x="458533" y="121843"/>
                </a:lnTo>
                <a:lnTo>
                  <a:pt x="466547" y="121843"/>
                </a:lnTo>
                <a:lnTo>
                  <a:pt x="481901" y="122478"/>
                </a:lnTo>
                <a:lnTo>
                  <a:pt x="525868" y="104203"/>
                </a:lnTo>
                <a:lnTo>
                  <a:pt x="556526" y="71297"/>
                </a:lnTo>
                <a:lnTo>
                  <a:pt x="558800" y="67335"/>
                </a:lnTo>
                <a:lnTo>
                  <a:pt x="559727" y="65735"/>
                </a:lnTo>
                <a:lnTo>
                  <a:pt x="564337" y="57721"/>
                </a:lnTo>
                <a:lnTo>
                  <a:pt x="568553" y="47523"/>
                </a:lnTo>
                <a:lnTo>
                  <a:pt x="571563" y="38684"/>
                </a:lnTo>
                <a:lnTo>
                  <a:pt x="573189" y="32067"/>
                </a:lnTo>
                <a:lnTo>
                  <a:pt x="573265" y="31762"/>
                </a:lnTo>
                <a:lnTo>
                  <a:pt x="573354" y="31369"/>
                </a:lnTo>
                <a:lnTo>
                  <a:pt x="573455" y="30454"/>
                </a:lnTo>
                <a:lnTo>
                  <a:pt x="573963" y="25654"/>
                </a:lnTo>
                <a:lnTo>
                  <a:pt x="573963" y="20840"/>
                </a:lnTo>
                <a:close/>
              </a:path>
              <a:path w="758825" h="370840">
                <a:moveTo>
                  <a:pt x="678180" y="197205"/>
                </a:moveTo>
                <a:lnTo>
                  <a:pt x="668858" y="189039"/>
                </a:lnTo>
                <a:lnTo>
                  <a:pt x="660146" y="181165"/>
                </a:lnTo>
                <a:lnTo>
                  <a:pt x="652018" y="173304"/>
                </a:lnTo>
                <a:lnTo>
                  <a:pt x="644512" y="165138"/>
                </a:lnTo>
                <a:lnTo>
                  <a:pt x="638098" y="161925"/>
                </a:lnTo>
                <a:lnTo>
                  <a:pt x="604431" y="200406"/>
                </a:lnTo>
                <a:lnTo>
                  <a:pt x="607631" y="210032"/>
                </a:lnTo>
                <a:lnTo>
                  <a:pt x="612444" y="214833"/>
                </a:lnTo>
                <a:lnTo>
                  <a:pt x="618858" y="219646"/>
                </a:lnTo>
                <a:lnTo>
                  <a:pt x="623671" y="224459"/>
                </a:lnTo>
                <a:lnTo>
                  <a:pt x="630085" y="229260"/>
                </a:lnTo>
                <a:lnTo>
                  <a:pt x="636485" y="232473"/>
                </a:lnTo>
                <a:lnTo>
                  <a:pt x="644512" y="234073"/>
                </a:lnTo>
                <a:lnTo>
                  <a:pt x="654685" y="223634"/>
                </a:lnTo>
                <a:lnTo>
                  <a:pt x="663752" y="213829"/>
                </a:lnTo>
                <a:lnTo>
                  <a:pt x="671563" y="204990"/>
                </a:lnTo>
                <a:lnTo>
                  <a:pt x="678180" y="197205"/>
                </a:lnTo>
                <a:close/>
              </a:path>
              <a:path w="758825" h="370840">
                <a:moveTo>
                  <a:pt x="758342" y="91389"/>
                </a:moveTo>
                <a:lnTo>
                  <a:pt x="753529" y="88176"/>
                </a:lnTo>
                <a:lnTo>
                  <a:pt x="748715" y="88176"/>
                </a:lnTo>
                <a:lnTo>
                  <a:pt x="729932" y="128816"/>
                </a:lnTo>
                <a:lnTo>
                  <a:pt x="726274" y="141084"/>
                </a:lnTo>
                <a:lnTo>
                  <a:pt x="726325" y="180962"/>
                </a:lnTo>
                <a:lnTo>
                  <a:pt x="726440" y="187579"/>
                </a:lnTo>
                <a:lnTo>
                  <a:pt x="726528" y="192062"/>
                </a:lnTo>
                <a:lnTo>
                  <a:pt x="726948" y="200406"/>
                </a:lnTo>
                <a:lnTo>
                  <a:pt x="727024" y="202006"/>
                </a:lnTo>
                <a:lnTo>
                  <a:pt x="727075" y="203009"/>
                </a:lnTo>
                <a:lnTo>
                  <a:pt x="727583" y="210032"/>
                </a:lnTo>
                <a:lnTo>
                  <a:pt x="727811" y="213829"/>
                </a:lnTo>
                <a:lnTo>
                  <a:pt x="727710" y="219646"/>
                </a:lnTo>
                <a:lnTo>
                  <a:pt x="727621" y="222008"/>
                </a:lnTo>
                <a:lnTo>
                  <a:pt x="727113" y="228384"/>
                </a:lnTo>
                <a:lnTo>
                  <a:pt x="726617" y="234073"/>
                </a:lnTo>
                <a:lnTo>
                  <a:pt x="726528" y="235127"/>
                </a:lnTo>
                <a:lnTo>
                  <a:pt x="726414" y="237413"/>
                </a:lnTo>
                <a:lnTo>
                  <a:pt x="726351" y="238887"/>
                </a:lnTo>
                <a:lnTo>
                  <a:pt x="726274" y="240487"/>
                </a:lnTo>
                <a:lnTo>
                  <a:pt x="702373" y="279946"/>
                </a:lnTo>
                <a:lnTo>
                  <a:pt x="654532" y="306019"/>
                </a:lnTo>
                <a:lnTo>
                  <a:pt x="620458" y="311035"/>
                </a:lnTo>
                <a:lnTo>
                  <a:pt x="609942" y="310438"/>
                </a:lnTo>
                <a:lnTo>
                  <a:pt x="570280" y="292392"/>
                </a:lnTo>
                <a:lnTo>
                  <a:pt x="561860" y="279946"/>
                </a:lnTo>
                <a:lnTo>
                  <a:pt x="561733" y="279768"/>
                </a:lnTo>
                <a:lnTo>
                  <a:pt x="556501" y="263537"/>
                </a:lnTo>
                <a:lnTo>
                  <a:pt x="554723" y="243700"/>
                </a:lnTo>
                <a:lnTo>
                  <a:pt x="554774" y="237413"/>
                </a:lnTo>
                <a:lnTo>
                  <a:pt x="554888" y="235127"/>
                </a:lnTo>
                <a:lnTo>
                  <a:pt x="554951" y="234073"/>
                </a:lnTo>
                <a:lnTo>
                  <a:pt x="555028" y="232473"/>
                </a:lnTo>
                <a:lnTo>
                  <a:pt x="555129" y="230670"/>
                </a:lnTo>
                <a:lnTo>
                  <a:pt x="555967" y="224459"/>
                </a:lnTo>
                <a:lnTo>
                  <a:pt x="556082" y="223634"/>
                </a:lnTo>
                <a:lnTo>
                  <a:pt x="557936" y="216433"/>
                </a:lnTo>
                <a:lnTo>
                  <a:pt x="561517" y="197446"/>
                </a:lnTo>
                <a:lnTo>
                  <a:pt x="564946" y="181165"/>
                </a:lnTo>
                <a:lnTo>
                  <a:pt x="568071" y="167297"/>
                </a:lnTo>
                <a:lnTo>
                  <a:pt x="570763" y="155511"/>
                </a:lnTo>
                <a:lnTo>
                  <a:pt x="569150" y="152311"/>
                </a:lnTo>
                <a:lnTo>
                  <a:pt x="565950" y="149098"/>
                </a:lnTo>
                <a:lnTo>
                  <a:pt x="561136" y="149098"/>
                </a:lnTo>
                <a:lnTo>
                  <a:pt x="541896" y="187579"/>
                </a:lnTo>
                <a:lnTo>
                  <a:pt x="541896" y="190792"/>
                </a:lnTo>
                <a:lnTo>
                  <a:pt x="538695" y="197205"/>
                </a:lnTo>
                <a:lnTo>
                  <a:pt x="538695" y="202006"/>
                </a:lnTo>
                <a:lnTo>
                  <a:pt x="533539" y="222008"/>
                </a:lnTo>
                <a:lnTo>
                  <a:pt x="530110" y="240487"/>
                </a:lnTo>
                <a:lnTo>
                  <a:pt x="530072" y="240690"/>
                </a:lnTo>
                <a:lnTo>
                  <a:pt x="528091" y="258597"/>
                </a:lnTo>
                <a:lnTo>
                  <a:pt x="527469" y="275755"/>
                </a:lnTo>
                <a:lnTo>
                  <a:pt x="529844" y="304596"/>
                </a:lnTo>
                <a:lnTo>
                  <a:pt x="548436" y="347230"/>
                </a:lnTo>
                <a:lnTo>
                  <a:pt x="582383" y="367944"/>
                </a:lnTo>
                <a:lnTo>
                  <a:pt x="592582" y="369798"/>
                </a:lnTo>
                <a:lnTo>
                  <a:pt x="593178" y="369798"/>
                </a:lnTo>
                <a:lnTo>
                  <a:pt x="602818" y="370357"/>
                </a:lnTo>
                <a:lnTo>
                  <a:pt x="655955" y="357276"/>
                </a:lnTo>
                <a:lnTo>
                  <a:pt x="699020" y="327063"/>
                </a:lnTo>
                <a:lnTo>
                  <a:pt x="728078" y="285978"/>
                </a:lnTo>
                <a:lnTo>
                  <a:pt x="748715" y="238887"/>
                </a:lnTo>
                <a:lnTo>
                  <a:pt x="753694" y="216433"/>
                </a:lnTo>
                <a:lnTo>
                  <a:pt x="753732" y="216242"/>
                </a:lnTo>
                <a:lnTo>
                  <a:pt x="755129" y="187579"/>
                </a:lnTo>
                <a:lnTo>
                  <a:pt x="756056" y="174383"/>
                </a:lnTo>
                <a:lnTo>
                  <a:pt x="756323" y="167297"/>
                </a:lnTo>
                <a:lnTo>
                  <a:pt x="756437" y="164134"/>
                </a:lnTo>
                <a:lnTo>
                  <a:pt x="756539" y="161328"/>
                </a:lnTo>
                <a:lnTo>
                  <a:pt x="756666" y="152311"/>
                </a:lnTo>
                <a:lnTo>
                  <a:pt x="756742" y="136271"/>
                </a:lnTo>
                <a:lnTo>
                  <a:pt x="757669" y="120015"/>
                </a:lnTo>
                <a:lnTo>
                  <a:pt x="758139" y="107213"/>
                </a:lnTo>
                <a:lnTo>
                  <a:pt x="758202" y="103657"/>
                </a:lnTo>
                <a:lnTo>
                  <a:pt x="758317" y="97726"/>
                </a:lnTo>
                <a:lnTo>
                  <a:pt x="758342" y="91389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98260" y="638149"/>
            <a:ext cx="410845" cy="362585"/>
          </a:xfrm>
          <a:custGeom>
            <a:avLst/>
            <a:gdLst/>
            <a:ahLst/>
            <a:cxnLst/>
            <a:rect l="l" t="t" r="r" b="b"/>
            <a:pathLst>
              <a:path w="410845" h="362584">
                <a:moveTo>
                  <a:pt x="43294" y="112229"/>
                </a:moveTo>
                <a:lnTo>
                  <a:pt x="40081" y="105816"/>
                </a:lnTo>
                <a:lnTo>
                  <a:pt x="35280" y="105816"/>
                </a:lnTo>
                <a:lnTo>
                  <a:pt x="28867" y="109029"/>
                </a:lnTo>
                <a:lnTo>
                  <a:pt x="13627" y="141693"/>
                </a:lnTo>
                <a:lnTo>
                  <a:pt x="7670" y="155689"/>
                </a:lnTo>
                <a:lnTo>
                  <a:pt x="3213" y="168351"/>
                </a:lnTo>
                <a:lnTo>
                  <a:pt x="3263" y="191795"/>
                </a:lnTo>
                <a:lnTo>
                  <a:pt x="3606" y="214033"/>
                </a:lnTo>
                <a:lnTo>
                  <a:pt x="4559" y="235077"/>
                </a:lnTo>
                <a:lnTo>
                  <a:pt x="6413" y="254927"/>
                </a:lnTo>
                <a:lnTo>
                  <a:pt x="4965" y="275666"/>
                </a:lnTo>
                <a:lnTo>
                  <a:pt x="3213" y="292201"/>
                </a:lnTo>
                <a:lnTo>
                  <a:pt x="1460" y="304520"/>
                </a:lnTo>
                <a:lnTo>
                  <a:pt x="0" y="312635"/>
                </a:lnTo>
                <a:lnTo>
                  <a:pt x="0" y="319049"/>
                </a:lnTo>
                <a:lnTo>
                  <a:pt x="1600" y="323862"/>
                </a:lnTo>
                <a:lnTo>
                  <a:pt x="4813" y="325462"/>
                </a:lnTo>
                <a:lnTo>
                  <a:pt x="6413" y="327063"/>
                </a:lnTo>
                <a:lnTo>
                  <a:pt x="12827" y="327063"/>
                </a:lnTo>
                <a:lnTo>
                  <a:pt x="16040" y="323862"/>
                </a:lnTo>
                <a:lnTo>
                  <a:pt x="32473" y="281381"/>
                </a:lnTo>
                <a:lnTo>
                  <a:pt x="38481" y="245300"/>
                </a:lnTo>
                <a:lnTo>
                  <a:pt x="38481" y="185978"/>
                </a:lnTo>
                <a:lnTo>
                  <a:pt x="38735" y="171221"/>
                </a:lnTo>
                <a:lnTo>
                  <a:pt x="40081" y="136283"/>
                </a:lnTo>
                <a:lnTo>
                  <a:pt x="41694" y="126657"/>
                </a:lnTo>
                <a:lnTo>
                  <a:pt x="43294" y="118643"/>
                </a:lnTo>
                <a:lnTo>
                  <a:pt x="43294" y="112229"/>
                </a:lnTo>
                <a:close/>
              </a:path>
              <a:path w="410845" h="362584">
                <a:moveTo>
                  <a:pt x="410438" y="306222"/>
                </a:moveTo>
                <a:lnTo>
                  <a:pt x="408838" y="301421"/>
                </a:lnTo>
                <a:lnTo>
                  <a:pt x="407238" y="299808"/>
                </a:lnTo>
                <a:lnTo>
                  <a:pt x="402424" y="299808"/>
                </a:lnTo>
                <a:lnTo>
                  <a:pt x="347916" y="303022"/>
                </a:lnTo>
                <a:lnTo>
                  <a:pt x="269354" y="306222"/>
                </a:lnTo>
                <a:lnTo>
                  <a:pt x="182778" y="306222"/>
                </a:lnTo>
                <a:lnTo>
                  <a:pt x="137883" y="303022"/>
                </a:lnTo>
                <a:lnTo>
                  <a:pt x="96202" y="296608"/>
                </a:lnTo>
                <a:lnTo>
                  <a:pt x="91389" y="293395"/>
                </a:lnTo>
                <a:lnTo>
                  <a:pt x="89789" y="293395"/>
                </a:lnTo>
                <a:lnTo>
                  <a:pt x="89789" y="291795"/>
                </a:lnTo>
                <a:lnTo>
                  <a:pt x="93738" y="286080"/>
                </a:lnTo>
                <a:lnTo>
                  <a:pt x="98602" y="280974"/>
                </a:lnTo>
                <a:lnTo>
                  <a:pt x="104660" y="276466"/>
                </a:lnTo>
                <a:lnTo>
                  <a:pt x="112229" y="272554"/>
                </a:lnTo>
                <a:lnTo>
                  <a:pt x="142697" y="258127"/>
                </a:lnTo>
                <a:lnTo>
                  <a:pt x="156845" y="250367"/>
                </a:lnTo>
                <a:lnTo>
                  <a:pt x="182778" y="208419"/>
                </a:lnTo>
                <a:lnTo>
                  <a:pt x="189191" y="165138"/>
                </a:lnTo>
                <a:lnTo>
                  <a:pt x="189382" y="141084"/>
                </a:lnTo>
                <a:lnTo>
                  <a:pt x="189865" y="132676"/>
                </a:lnTo>
                <a:lnTo>
                  <a:pt x="240423" y="92964"/>
                </a:lnTo>
                <a:lnTo>
                  <a:pt x="289166" y="70675"/>
                </a:lnTo>
                <a:lnTo>
                  <a:pt x="307835" y="62522"/>
                </a:lnTo>
                <a:lnTo>
                  <a:pt x="322859" y="53759"/>
                </a:lnTo>
                <a:lnTo>
                  <a:pt x="360743" y="20840"/>
                </a:lnTo>
                <a:lnTo>
                  <a:pt x="367157" y="9626"/>
                </a:lnTo>
                <a:lnTo>
                  <a:pt x="367157" y="1600"/>
                </a:lnTo>
                <a:lnTo>
                  <a:pt x="363943" y="0"/>
                </a:lnTo>
                <a:lnTo>
                  <a:pt x="357530" y="0"/>
                </a:lnTo>
                <a:lnTo>
                  <a:pt x="351472" y="5486"/>
                </a:lnTo>
                <a:lnTo>
                  <a:pt x="345109" y="10223"/>
                </a:lnTo>
                <a:lnTo>
                  <a:pt x="338137" y="14655"/>
                </a:lnTo>
                <a:lnTo>
                  <a:pt x="330276" y="19240"/>
                </a:lnTo>
                <a:lnTo>
                  <a:pt x="319455" y="24447"/>
                </a:lnTo>
                <a:lnTo>
                  <a:pt x="313143" y="27813"/>
                </a:lnTo>
                <a:lnTo>
                  <a:pt x="306222" y="32067"/>
                </a:lnTo>
                <a:lnTo>
                  <a:pt x="242100" y="59321"/>
                </a:lnTo>
                <a:lnTo>
                  <a:pt x="220446" y="70345"/>
                </a:lnTo>
                <a:lnTo>
                  <a:pt x="184378" y="99009"/>
                </a:lnTo>
                <a:lnTo>
                  <a:pt x="166890" y="133743"/>
                </a:lnTo>
                <a:lnTo>
                  <a:pt x="161937" y="161925"/>
                </a:lnTo>
                <a:lnTo>
                  <a:pt x="161937" y="198805"/>
                </a:lnTo>
                <a:lnTo>
                  <a:pt x="160426" y="208127"/>
                </a:lnTo>
                <a:lnTo>
                  <a:pt x="155917" y="216839"/>
                </a:lnTo>
                <a:lnTo>
                  <a:pt x="148399" y="224967"/>
                </a:lnTo>
                <a:lnTo>
                  <a:pt x="137883" y="232473"/>
                </a:lnTo>
                <a:lnTo>
                  <a:pt x="124904" y="238417"/>
                </a:lnTo>
                <a:lnTo>
                  <a:pt x="114642" y="243903"/>
                </a:lnTo>
                <a:lnTo>
                  <a:pt x="80365" y="268554"/>
                </a:lnTo>
                <a:lnTo>
                  <a:pt x="62534" y="291795"/>
                </a:lnTo>
                <a:lnTo>
                  <a:pt x="57721" y="298208"/>
                </a:lnTo>
                <a:lnTo>
                  <a:pt x="54508" y="304622"/>
                </a:lnTo>
                <a:lnTo>
                  <a:pt x="49707" y="312635"/>
                </a:lnTo>
                <a:lnTo>
                  <a:pt x="48107" y="320649"/>
                </a:lnTo>
                <a:lnTo>
                  <a:pt x="46494" y="327063"/>
                </a:lnTo>
                <a:lnTo>
                  <a:pt x="47421" y="333959"/>
                </a:lnTo>
                <a:lnTo>
                  <a:pt x="50304" y="340093"/>
                </a:lnTo>
                <a:lnTo>
                  <a:pt x="94996" y="358927"/>
                </a:lnTo>
                <a:lnTo>
                  <a:pt x="134683" y="362343"/>
                </a:lnTo>
                <a:lnTo>
                  <a:pt x="149504" y="362140"/>
                </a:lnTo>
                <a:lnTo>
                  <a:pt x="157670" y="361670"/>
                </a:lnTo>
                <a:lnTo>
                  <a:pt x="166738" y="360743"/>
                </a:lnTo>
                <a:lnTo>
                  <a:pt x="245300" y="355930"/>
                </a:lnTo>
                <a:lnTo>
                  <a:pt x="314248" y="347916"/>
                </a:lnTo>
                <a:lnTo>
                  <a:pt x="365747" y="336092"/>
                </a:lnTo>
                <a:lnTo>
                  <a:pt x="408838" y="311035"/>
                </a:lnTo>
                <a:lnTo>
                  <a:pt x="410438" y="306222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37504" y="564093"/>
            <a:ext cx="1115874" cy="492506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5075388" y="1711929"/>
            <a:ext cx="5187950" cy="457200"/>
            <a:chOff x="5075388" y="1711929"/>
            <a:chExt cx="5187950" cy="45720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91022" y="1711929"/>
              <a:ext cx="3871724" cy="45685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075377" y="1761095"/>
              <a:ext cx="1283970" cy="398145"/>
            </a:xfrm>
            <a:custGeom>
              <a:avLst/>
              <a:gdLst/>
              <a:ahLst/>
              <a:cxnLst/>
              <a:rect l="l" t="t" r="r" b="b"/>
              <a:pathLst>
                <a:path w="1283970" h="398144">
                  <a:moveTo>
                    <a:pt x="111328" y="242887"/>
                  </a:moveTo>
                  <a:lnTo>
                    <a:pt x="109880" y="241439"/>
                  </a:lnTo>
                  <a:lnTo>
                    <a:pt x="102654" y="241439"/>
                  </a:lnTo>
                  <a:lnTo>
                    <a:pt x="96875" y="244335"/>
                  </a:lnTo>
                  <a:lnTo>
                    <a:pt x="92532" y="244335"/>
                  </a:lnTo>
                  <a:lnTo>
                    <a:pt x="83312" y="245186"/>
                  </a:lnTo>
                  <a:lnTo>
                    <a:pt x="61633" y="246367"/>
                  </a:lnTo>
                  <a:lnTo>
                    <a:pt x="49161" y="247218"/>
                  </a:lnTo>
                  <a:lnTo>
                    <a:pt x="4343" y="247218"/>
                  </a:lnTo>
                  <a:lnTo>
                    <a:pt x="1447" y="248666"/>
                  </a:lnTo>
                  <a:lnTo>
                    <a:pt x="0" y="250113"/>
                  </a:lnTo>
                  <a:lnTo>
                    <a:pt x="0" y="251561"/>
                  </a:lnTo>
                  <a:lnTo>
                    <a:pt x="1447" y="254444"/>
                  </a:lnTo>
                  <a:lnTo>
                    <a:pt x="11569" y="260235"/>
                  </a:lnTo>
                  <a:lnTo>
                    <a:pt x="18796" y="263118"/>
                  </a:lnTo>
                  <a:lnTo>
                    <a:pt x="24587" y="264566"/>
                  </a:lnTo>
                  <a:lnTo>
                    <a:pt x="31813" y="267462"/>
                  </a:lnTo>
                  <a:lnTo>
                    <a:pt x="37592" y="268909"/>
                  </a:lnTo>
                  <a:lnTo>
                    <a:pt x="44831" y="270344"/>
                  </a:lnTo>
                  <a:lnTo>
                    <a:pt x="53492" y="273240"/>
                  </a:lnTo>
                  <a:lnTo>
                    <a:pt x="60731" y="274688"/>
                  </a:lnTo>
                  <a:lnTo>
                    <a:pt x="76631" y="274688"/>
                  </a:lnTo>
                  <a:lnTo>
                    <a:pt x="83858" y="273240"/>
                  </a:lnTo>
                  <a:lnTo>
                    <a:pt x="89636" y="273240"/>
                  </a:lnTo>
                  <a:lnTo>
                    <a:pt x="111328" y="245770"/>
                  </a:lnTo>
                  <a:lnTo>
                    <a:pt x="111328" y="242887"/>
                  </a:lnTo>
                  <a:close/>
                </a:path>
                <a:path w="1283970" h="398144">
                  <a:moveTo>
                    <a:pt x="237109" y="358546"/>
                  </a:moveTo>
                  <a:lnTo>
                    <a:pt x="235661" y="352755"/>
                  </a:lnTo>
                  <a:lnTo>
                    <a:pt x="234213" y="348424"/>
                  </a:lnTo>
                  <a:lnTo>
                    <a:pt x="232765" y="346976"/>
                  </a:lnTo>
                  <a:lnTo>
                    <a:pt x="226987" y="346976"/>
                  </a:lnTo>
                  <a:lnTo>
                    <a:pt x="224104" y="355650"/>
                  </a:lnTo>
                  <a:lnTo>
                    <a:pt x="222656" y="358546"/>
                  </a:lnTo>
                  <a:lnTo>
                    <a:pt x="218313" y="358546"/>
                  </a:lnTo>
                  <a:lnTo>
                    <a:pt x="215417" y="352755"/>
                  </a:lnTo>
                  <a:lnTo>
                    <a:pt x="215417" y="346976"/>
                  </a:lnTo>
                  <a:lnTo>
                    <a:pt x="215734" y="341896"/>
                  </a:lnTo>
                  <a:lnTo>
                    <a:pt x="216865" y="335584"/>
                  </a:lnTo>
                  <a:lnTo>
                    <a:pt x="219087" y="328472"/>
                  </a:lnTo>
                  <a:lnTo>
                    <a:pt x="222656" y="320954"/>
                  </a:lnTo>
                  <a:lnTo>
                    <a:pt x="222656" y="319506"/>
                  </a:lnTo>
                  <a:lnTo>
                    <a:pt x="224104" y="315175"/>
                  </a:lnTo>
                  <a:lnTo>
                    <a:pt x="226910" y="310946"/>
                  </a:lnTo>
                  <a:lnTo>
                    <a:pt x="228434" y="307936"/>
                  </a:lnTo>
                  <a:lnTo>
                    <a:pt x="229882" y="303606"/>
                  </a:lnTo>
                  <a:lnTo>
                    <a:pt x="229882" y="300710"/>
                  </a:lnTo>
                  <a:lnTo>
                    <a:pt x="228434" y="299262"/>
                  </a:lnTo>
                  <a:lnTo>
                    <a:pt x="226987" y="299262"/>
                  </a:lnTo>
                  <a:lnTo>
                    <a:pt x="208280" y="333222"/>
                  </a:lnTo>
                  <a:lnTo>
                    <a:pt x="203860" y="352755"/>
                  </a:lnTo>
                  <a:lnTo>
                    <a:pt x="203860" y="370103"/>
                  </a:lnTo>
                  <a:lnTo>
                    <a:pt x="206743" y="377342"/>
                  </a:lnTo>
                  <a:lnTo>
                    <a:pt x="212534" y="381673"/>
                  </a:lnTo>
                  <a:lnTo>
                    <a:pt x="213969" y="383120"/>
                  </a:lnTo>
                  <a:lnTo>
                    <a:pt x="218313" y="383120"/>
                  </a:lnTo>
                  <a:lnTo>
                    <a:pt x="222656" y="381673"/>
                  </a:lnTo>
                  <a:lnTo>
                    <a:pt x="228371" y="378460"/>
                  </a:lnTo>
                  <a:lnTo>
                    <a:pt x="232587" y="373367"/>
                  </a:lnTo>
                  <a:lnTo>
                    <a:pt x="235458" y="366636"/>
                  </a:lnTo>
                  <a:lnTo>
                    <a:pt x="237109" y="358546"/>
                  </a:lnTo>
                  <a:close/>
                </a:path>
                <a:path w="1283970" h="398144">
                  <a:moveTo>
                    <a:pt x="396138" y="251561"/>
                  </a:moveTo>
                  <a:lnTo>
                    <a:pt x="394690" y="250113"/>
                  </a:lnTo>
                  <a:lnTo>
                    <a:pt x="391807" y="250113"/>
                  </a:lnTo>
                  <a:lnTo>
                    <a:pt x="368668" y="251561"/>
                  </a:lnTo>
                  <a:lnTo>
                    <a:pt x="305054" y="251561"/>
                  </a:lnTo>
                  <a:lnTo>
                    <a:pt x="219760" y="250113"/>
                  </a:lnTo>
                  <a:lnTo>
                    <a:pt x="180200" y="244398"/>
                  </a:lnTo>
                  <a:lnTo>
                    <a:pt x="160477" y="235648"/>
                  </a:lnTo>
                  <a:lnTo>
                    <a:pt x="160477" y="231317"/>
                  </a:lnTo>
                  <a:lnTo>
                    <a:pt x="194995" y="210553"/>
                  </a:lnTo>
                  <a:lnTo>
                    <a:pt x="203136" y="206921"/>
                  </a:lnTo>
                  <a:lnTo>
                    <a:pt x="232765" y="183603"/>
                  </a:lnTo>
                  <a:lnTo>
                    <a:pt x="235661" y="182156"/>
                  </a:lnTo>
                  <a:lnTo>
                    <a:pt x="240004" y="182156"/>
                  </a:lnTo>
                  <a:lnTo>
                    <a:pt x="242887" y="183603"/>
                  </a:lnTo>
                  <a:lnTo>
                    <a:pt x="247230" y="186499"/>
                  </a:lnTo>
                  <a:lnTo>
                    <a:pt x="254457" y="193725"/>
                  </a:lnTo>
                  <a:lnTo>
                    <a:pt x="255905" y="193725"/>
                  </a:lnTo>
                  <a:lnTo>
                    <a:pt x="258800" y="195173"/>
                  </a:lnTo>
                  <a:lnTo>
                    <a:pt x="263131" y="193725"/>
                  </a:lnTo>
                  <a:lnTo>
                    <a:pt x="267474" y="190830"/>
                  </a:lnTo>
                  <a:lnTo>
                    <a:pt x="273253" y="183603"/>
                  </a:lnTo>
                  <a:lnTo>
                    <a:pt x="273824" y="182156"/>
                  </a:lnTo>
                  <a:lnTo>
                    <a:pt x="276148" y="176377"/>
                  </a:lnTo>
                  <a:lnTo>
                    <a:pt x="276148" y="170599"/>
                  </a:lnTo>
                  <a:lnTo>
                    <a:pt x="276148" y="163360"/>
                  </a:lnTo>
                  <a:lnTo>
                    <a:pt x="274701" y="161912"/>
                  </a:lnTo>
                  <a:lnTo>
                    <a:pt x="271805" y="157581"/>
                  </a:lnTo>
                  <a:lnTo>
                    <a:pt x="268909" y="157581"/>
                  </a:lnTo>
                  <a:lnTo>
                    <a:pt x="266026" y="159029"/>
                  </a:lnTo>
                  <a:lnTo>
                    <a:pt x="264579" y="161912"/>
                  </a:lnTo>
                  <a:lnTo>
                    <a:pt x="263131" y="166255"/>
                  </a:lnTo>
                  <a:lnTo>
                    <a:pt x="261683" y="169151"/>
                  </a:lnTo>
                  <a:lnTo>
                    <a:pt x="260235" y="169151"/>
                  </a:lnTo>
                  <a:lnTo>
                    <a:pt x="260235" y="170599"/>
                  </a:lnTo>
                  <a:lnTo>
                    <a:pt x="258800" y="170599"/>
                  </a:lnTo>
                  <a:lnTo>
                    <a:pt x="257352" y="169151"/>
                  </a:lnTo>
                  <a:lnTo>
                    <a:pt x="255905" y="166255"/>
                  </a:lnTo>
                  <a:lnTo>
                    <a:pt x="253009" y="164807"/>
                  </a:lnTo>
                  <a:lnTo>
                    <a:pt x="253009" y="163360"/>
                  </a:lnTo>
                  <a:lnTo>
                    <a:pt x="251561" y="163360"/>
                  </a:lnTo>
                  <a:lnTo>
                    <a:pt x="250113" y="161912"/>
                  </a:lnTo>
                  <a:lnTo>
                    <a:pt x="241452" y="161912"/>
                  </a:lnTo>
                  <a:lnTo>
                    <a:pt x="237109" y="163360"/>
                  </a:lnTo>
                  <a:lnTo>
                    <a:pt x="228434" y="172046"/>
                  </a:lnTo>
                  <a:lnTo>
                    <a:pt x="225539" y="176377"/>
                  </a:lnTo>
                  <a:lnTo>
                    <a:pt x="221208" y="179273"/>
                  </a:lnTo>
                  <a:lnTo>
                    <a:pt x="216547" y="183070"/>
                  </a:lnTo>
                  <a:lnTo>
                    <a:pt x="208915" y="187947"/>
                  </a:lnTo>
                  <a:lnTo>
                    <a:pt x="198031" y="193903"/>
                  </a:lnTo>
                  <a:lnTo>
                    <a:pt x="183616" y="200952"/>
                  </a:lnTo>
                  <a:lnTo>
                    <a:pt x="173342" y="207708"/>
                  </a:lnTo>
                  <a:lnTo>
                    <a:pt x="164274" y="214871"/>
                  </a:lnTo>
                  <a:lnTo>
                    <a:pt x="156578" y="222300"/>
                  </a:lnTo>
                  <a:lnTo>
                    <a:pt x="150368" y="229870"/>
                  </a:lnTo>
                  <a:lnTo>
                    <a:pt x="147472" y="234200"/>
                  </a:lnTo>
                  <a:lnTo>
                    <a:pt x="143129" y="238544"/>
                  </a:lnTo>
                  <a:lnTo>
                    <a:pt x="140195" y="244398"/>
                  </a:lnTo>
                  <a:lnTo>
                    <a:pt x="137350" y="248666"/>
                  </a:lnTo>
                  <a:lnTo>
                    <a:pt x="135902" y="254444"/>
                  </a:lnTo>
                  <a:lnTo>
                    <a:pt x="170878" y="280314"/>
                  </a:lnTo>
                  <a:lnTo>
                    <a:pt x="226987" y="283362"/>
                  </a:lnTo>
                  <a:lnTo>
                    <a:pt x="276148" y="281914"/>
                  </a:lnTo>
                  <a:lnTo>
                    <a:pt x="326745" y="277583"/>
                  </a:lnTo>
                  <a:lnTo>
                    <a:pt x="370293" y="269087"/>
                  </a:lnTo>
                  <a:lnTo>
                    <a:pt x="391807" y="255892"/>
                  </a:lnTo>
                  <a:lnTo>
                    <a:pt x="394690" y="254444"/>
                  </a:lnTo>
                  <a:lnTo>
                    <a:pt x="396138" y="252996"/>
                  </a:lnTo>
                  <a:lnTo>
                    <a:pt x="396138" y="251561"/>
                  </a:lnTo>
                  <a:close/>
                </a:path>
                <a:path w="1283970" h="398144">
                  <a:moveTo>
                    <a:pt x="602881" y="203847"/>
                  </a:moveTo>
                  <a:lnTo>
                    <a:pt x="601433" y="202399"/>
                  </a:lnTo>
                  <a:lnTo>
                    <a:pt x="601433" y="199504"/>
                  </a:lnTo>
                  <a:lnTo>
                    <a:pt x="599986" y="198056"/>
                  </a:lnTo>
                  <a:lnTo>
                    <a:pt x="599986" y="195173"/>
                  </a:lnTo>
                  <a:lnTo>
                    <a:pt x="597103" y="195173"/>
                  </a:lnTo>
                  <a:lnTo>
                    <a:pt x="594207" y="193725"/>
                  </a:lnTo>
                  <a:lnTo>
                    <a:pt x="591324" y="195173"/>
                  </a:lnTo>
                  <a:lnTo>
                    <a:pt x="591324" y="199504"/>
                  </a:lnTo>
                  <a:lnTo>
                    <a:pt x="588429" y="203847"/>
                  </a:lnTo>
                  <a:lnTo>
                    <a:pt x="588429" y="206743"/>
                  </a:lnTo>
                  <a:lnTo>
                    <a:pt x="586981" y="206743"/>
                  </a:lnTo>
                  <a:lnTo>
                    <a:pt x="585533" y="208191"/>
                  </a:lnTo>
                  <a:lnTo>
                    <a:pt x="582637" y="205295"/>
                  </a:lnTo>
                  <a:lnTo>
                    <a:pt x="581190" y="202399"/>
                  </a:lnTo>
                  <a:lnTo>
                    <a:pt x="581304" y="193725"/>
                  </a:lnTo>
                  <a:lnTo>
                    <a:pt x="581494" y="191084"/>
                  </a:lnTo>
                  <a:lnTo>
                    <a:pt x="582383" y="185712"/>
                  </a:lnTo>
                  <a:lnTo>
                    <a:pt x="582460" y="185229"/>
                  </a:lnTo>
                  <a:lnTo>
                    <a:pt x="584250" y="177482"/>
                  </a:lnTo>
                  <a:lnTo>
                    <a:pt x="586981" y="167703"/>
                  </a:lnTo>
                  <a:lnTo>
                    <a:pt x="586981" y="166255"/>
                  </a:lnTo>
                  <a:lnTo>
                    <a:pt x="588429" y="163360"/>
                  </a:lnTo>
                  <a:lnTo>
                    <a:pt x="589876" y="159029"/>
                  </a:lnTo>
                  <a:lnTo>
                    <a:pt x="592759" y="153250"/>
                  </a:lnTo>
                  <a:lnTo>
                    <a:pt x="592759" y="148907"/>
                  </a:lnTo>
                  <a:lnTo>
                    <a:pt x="591324" y="148907"/>
                  </a:lnTo>
                  <a:lnTo>
                    <a:pt x="589876" y="147459"/>
                  </a:lnTo>
                  <a:lnTo>
                    <a:pt x="571754" y="185712"/>
                  </a:lnTo>
                  <a:lnTo>
                    <a:pt x="569633" y="196621"/>
                  </a:lnTo>
                  <a:lnTo>
                    <a:pt x="569633" y="216852"/>
                  </a:lnTo>
                  <a:lnTo>
                    <a:pt x="571080" y="224091"/>
                  </a:lnTo>
                  <a:lnTo>
                    <a:pt x="575411" y="228422"/>
                  </a:lnTo>
                  <a:lnTo>
                    <a:pt x="579755" y="231317"/>
                  </a:lnTo>
                  <a:lnTo>
                    <a:pt x="582637" y="232765"/>
                  </a:lnTo>
                  <a:lnTo>
                    <a:pt x="585533" y="232765"/>
                  </a:lnTo>
                  <a:lnTo>
                    <a:pt x="602792" y="207645"/>
                  </a:lnTo>
                  <a:lnTo>
                    <a:pt x="602881" y="203847"/>
                  </a:lnTo>
                  <a:close/>
                </a:path>
                <a:path w="1283970" h="398144">
                  <a:moveTo>
                    <a:pt x="621677" y="89636"/>
                  </a:moveTo>
                  <a:lnTo>
                    <a:pt x="620229" y="85293"/>
                  </a:lnTo>
                  <a:lnTo>
                    <a:pt x="617334" y="83845"/>
                  </a:lnTo>
                  <a:lnTo>
                    <a:pt x="613003" y="83845"/>
                  </a:lnTo>
                  <a:lnTo>
                    <a:pt x="611555" y="85293"/>
                  </a:lnTo>
                  <a:lnTo>
                    <a:pt x="608672" y="91071"/>
                  </a:lnTo>
                  <a:lnTo>
                    <a:pt x="607225" y="92519"/>
                  </a:lnTo>
                  <a:lnTo>
                    <a:pt x="601433" y="92519"/>
                  </a:lnTo>
                  <a:lnTo>
                    <a:pt x="597103" y="83845"/>
                  </a:lnTo>
                  <a:lnTo>
                    <a:pt x="591324" y="80962"/>
                  </a:lnTo>
                  <a:lnTo>
                    <a:pt x="584085" y="80962"/>
                  </a:lnTo>
                  <a:lnTo>
                    <a:pt x="575411" y="83845"/>
                  </a:lnTo>
                  <a:lnTo>
                    <a:pt x="565111" y="86804"/>
                  </a:lnTo>
                  <a:lnTo>
                    <a:pt x="527685" y="118732"/>
                  </a:lnTo>
                  <a:lnTo>
                    <a:pt x="500240" y="156133"/>
                  </a:lnTo>
                  <a:lnTo>
                    <a:pt x="498792" y="160477"/>
                  </a:lnTo>
                  <a:lnTo>
                    <a:pt x="495896" y="164807"/>
                  </a:lnTo>
                  <a:lnTo>
                    <a:pt x="488670" y="167703"/>
                  </a:lnTo>
                  <a:lnTo>
                    <a:pt x="481444" y="172046"/>
                  </a:lnTo>
                  <a:lnTo>
                    <a:pt x="477100" y="174929"/>
                  </a:lnTo>
                  <a:lnTo>
                    <a:pt x="475653" y="176377"/>
                  </a:lnTo>
                  <a:lnTo>
                    <a:pt x="459917" y="189395"/>
                  </a:lnTo>
                  <a:lnTo>
                    <a:pt x="436626" y="226999"/>
                  </a:lnTo>
                  <a:lnTo>
                    <a:pt x="430707" y="268909"/>
                  </a:lnTo>
                  <a:lnTo>
                    <a:pt x="430657" y="269519"/>
                  </a:lnTo>
                  <a:lnTo>
                    <a:pt x="430123" y="292938"/>
                  </a:lnTo>
                  <a:lnTo>
                    <a:pt x="430568" y="314261"/>
                  </a:lnTo>
                  <a:lnTo>
                    <a:pt x="430657" y="318808"/>
                  </a:lnTo>
                  <a:lnTo>
                    <a:pt x="433120" y="362153"/>
                  </a:lnTo>
                  <a:lnTo>
                    <a:pt x="433730" y="394690"/>
                  </a:lnTo>
                  <a:lnTo>
                    <a:pt x="435178" y="397573"/>
                  </a:lnTo>
                  <a:lnTo>
                    <a:pt x="436626" y="397573"/>
                  </a:lnTo>
                  <a:lnTo>
                    <a:pt x="439508" y="394690"/>
                  </a:lnTo>
                  <a:lnTo>
                    <a:pt x="441350" y="386016"/>
                  </a:lnTo>
                  <a:lnTo>
                    <a:pt x="441413" y="385737"/>
                  </a:lnTo>
                  <a:lnTo>
                    <a:pt x="442772" y="376250"/>
                  </a:lnTo>
                  <a:lnTo>
                    <a:pt x="443585" y="366229"/>
                  </a:lnTo>
                  <a:lnTo>
                    <a:pt x="443852" y="355650"/>
                  </a:lnTo>
                  <a:lnTo>
                    <a:pt x="443852" y="329628"/>
                  </a:lnTo>
                  <a:lnTo>
                    <a:pt x="443014" y="321475"/>
                  </a:lnTo>
                  <a:lnTo>
                    <a:pt x="442582" y="314261"/>
                  </a:lnTo>
                  <a:lnTo>
                    <a:pt x="442429" y="307873"/>
                  </a:lnTo>
                  <a:lnTo>
                    <a:pt x="442404" y="268909"/>
                  </a:lnTo>
                  <a:lnTo>
                    <a:pt x="442671" y="258826"/>
                  </a:lnTo>
                  <a:lnTo>
                    <a:pt x="454037" y="221742"/>
                  </a:lnTo>
                  <a:lnTo>
                    <a:pt x="454152" y="221551"/>
                  </a:lnTo>
                  <a:lnTo>
                    <a:pt x="488937" y="197637"/>
                  </a:lnTo>
                  <a:lnTo>
                    <a:pt x="497344" y="195173"/>
                  </a:lnTo>
                  <a:lnTo>
                    <a:pt x="501675" y="193725"/>
                  </a:lnTo>
                  <a:lnTo>
                    <a:pt x="513245" y="190830"/>
                  </a:lnTo>
                  <a:lnTo>
                    <a:pt x="519036" y="190830"/>
                  </a:lnTo>
                  <a:lnTo>
                    <a:pt x="524814" y="189395"/>
                  </a:lnTo>
                  <a:lnTo>
                    <a:pt x="527697" y="186499"/>
                  </a:lnTo>
                  <a:lnTo>
                    <a:pt x="536968" y="179158"/>
                  </a:lnTo>
                  <a:lnTo>
                    <a:pt x="543242" y="172224"/>
                  </a:lnTo>
                  <a:lnTo>
                    <a:pt x="546811" y="165557"/>
                  </a:lnTo>
                  <a:lnTo>
                    <a:pt x="547941" y="159029"/>
                  </a:lnTo>
                  <a:lnTo>
                    <a:pt x="546874" y="153250"/>
                  </a:lnTo>
                  <a:lnTo>
                    <a:pt x="546836" y="153022"/>
                  </a:lnTo>
                  <a:lnTo>
                    <a:pt x="543433" y="147828"/>
                  </a:lnTo>
                  <a:lnTo>
                    <a:pt x="537578" y="143167"/>
                  </a:lnTo>
                  <a:lnTo>
                    <a:pt x="529145" y="138785"/>
                  </a:lnTo>
                  <a:lnTo>
                    <a:pt x="527697" y="138785"/>
                  </a:lnTo>
                  <a:lnTo>
                    <a:pt x="526262" y="137337"/>
                  </a:lnTo>
                  <a:lnTo>
                    <a:pt x="526262" y="135902"/>
                  </a:lnTo>
                  <a:lnTo>
                    <a:pt x="531926" y="130251"/>
                  </a:lnTo>
                  <a:lnTo>
                    <a:pt x="564756" y="104267"/>
                  </a:lnTo>
                  <a:lnTo>
                    <a:pt x="579755" y="101193"/>
                  </a:lnTo>
                  <a:lnTo>
                    <a:pt x="582637" y="101193"/>
                  </a:lnTo>
                  <a:lnTo>
                    <a:pt x="584085" y="104089"/>
                  </a:lnTo>
                  <a:lnTo>
                    <a:pt x="591324" y="111315"/>
                  </a:lnTo>
                  <a:lnTo>
                    <a:pt x="592759" y="114211"/>
                  </a:lnTo>
                  <a:lnTo>
                    <a:pt x="597103" y="118554"/>
                  </a:lnTo>
                  <a:lnTo>
                    <a:pt x="599986" y="118554"/>
                  </a:lnTo>
                  <a:lnTo>
                    <a:pt x="620953" y="92519"/>
                  </a:lnTo>
                  <a:lnTo>
                    <a:pt x="621677" y="89636"/>
                  </a:lnTo>
                  <a:close/>
                </a:path>
                <a:path w="1283970" h="398144">
                  <a:moveTo>
                    <a:pt x="679513" y="102641"/>
                  </a:moveTo>
                  <a:lnTo>
                    <a:pt x="678065" y="101193"/>
                  </a:lnTo>
                  <a:lnTo>
                    <a:pt x="673722" y="101193"/>
                  </a:lnTo>
                  <a:lnTo>
                    <a:pt x="667766" y="113665"/>
                  </a:lnTo>
                  <a:lnTo>
                    <a:pt x="662876" y="125056"/>
                  </a:lnTo>
                  <a:lnTo>
                    <a:pt x="659091" y="135356"/>
                  </a:lnTo>
                  <a:lnTo>
                    <a:pt x="656374" y="144564"/>
                  </a:lnTo>
                  <a:lnTo>
                    <a:pt x="656399" y="161620"/>
                  </a:lnTo>
                  <a:lnTo>
                    <a:pt x="656551" y="178003"/>
                  </a:lnTo>
                  <a:lnTo>
                    <a:pt x="656983" y="193573"/>
                  </a:lnTo>
                  <a:lnTo>
                    <a:pt x="657821" y="208191"/>
                  </a:lnTo>
                  <a:lnTo>
                    <a:pt x="656742" y="223901"/>
                  </a:lnTo>
                  <a:lnTo>
                    <a:pt x="655650" y="236372"/>
                  </a:lnTo>
                  <a:lnTo>
                    <a:pt x="654570" y="245592"/>
                  </a:lnTo>
                  <a:lnTo>
                    <a:pt x="653478" y="251561"/>
                  </a:lnTo>
                  <a:lnTo>
                    <a:pt x="653478" y="255892"/>
                  </a:lnTo>
                  <a:lnTo>
                    <a:pt x="654926" y="257340"/>
                  </a:lnTo>
                  <a:lnTo>
                    <a:pt x="657821" y="257340"/>
                  </a:lnTo>
                  <a:lnTo>
                    <a:pt x="659269" y="255892"/>
                  </a:lnTo>
                  <a:lnTo>
                    <a:pt x="660717" y="251561"/>
                  </a:lnTo>
                  <a:lnTo>
                    <a:pt x="666432" y="238569"/>
                  </a:lnTo>
                  <a:lnTo>
                    <a:pt x="670648" y="225717"/>
                  </a:lnTo>
                  <a:lnTo>
                    <a:pt x="673519" y="213131"/>
                  </a:lnTo>
                  <a:lnTo>
                    <a:pt x="675170" y="200952"/>
                  </a:lnTo>
                  <a:lnTo>
                    <a:pt x="675170" y="159029"/>
                  </a:lnTo>
                  <a:lnTo>
                    <a:pt x="675398" y="147637"/>
                  </a:lnTo>
                  <a:lnTo>
                    <a:pt x="675894" y="137337"/>
                  </a:lnTo>
                  <a:lnTo>
                    <a:pt x="676389" y="128130"/>
                  </a:lnTo>
                  <a:lnTo>
                    <a:pt x="676617" y="119989"/>
                  </a:lnTo>
                  <a:lnTo>
                    <a:pt x="678065" y="112763"/>
                  </a:lnTo>
                  <a:lnTo>
                    <a:pt x="678065" y="106984"/>
                  </a:lnTo>
                  <a:lnTo>
                    <a:pt x="679513" y="102641"/>
                  </a:lnTo>
                  <a:close/>
                </a:path>
                <a:path w="1283970" h="398144">
                  <a:moveTo>
                    <a:pt x="826973" y="73723"/>
                  </a:moveTo>
                  <a:lnTo>
                    <a:pt x="824090" y="69392"/>
                  </a:lnTo>
                  <a:lnTo>
                    <a:pt x="819746" y="67945"/>
                  </a:lnTo>
                  <a:lnTo>
                    <a:pt x="813968" y="70840"/>
                  </a:lnTo>
                  <a:lnTo>
                    <a:pt x="806742" y="72275"/>
                  </a:lnTo>
                  <a:lnTo>
                    <a:pt x="800950" y="75171"/>
                  </a:lnTo>
                  <a:lnTo>
                    <a:pt x="795172" y="82410"/>
                  </a:lnTo>
                  <a:lnTo>
                    <a:pt x="790829" y="89636"/>
                  </a:lnTo>
                  <a:lnTo>
                    <a:pt x="787946" y="95415"/>
                  </a:lnTo>
                  <a:lnTo>
                    <a:pt x="783602" y="102641"/>
                  </a:lnTo>
                  <a:lnTo>
                    <a:pt x="776376" y="108419"/>
                  </a:lnTo>
                  <a:lnTo>
                    <a:pt x="770597" y="111315"/>
                  </a:lnTo>
                  <a:lnTo>
                    <a:pt x="757580" y="111315"/>
                  </a:lnTo>
                  <a:lnTo>
                    <a:pt x="751801" y="121437"/>
                  </a:lnTo>
                  <a:lnTo>
                    <a:pt x="747458" y="128663"/>
                  </a:lnTo>
                  <a:lnTo>
                    <a:pt x="744562" y="133007"/>
                  </a:lnTo>
                  <a:lnTo>
                    <a:pt x="743115" y="135902"/>
                  </a:lnTo>
                  <a:lnTo>
                    <a:pt x="746010" y="137337"/>
                  </a:lnTo>
                  <a:lnTo>
                    <a:pt x="747458" y="137337"/>
                  </a:lnTo>
                  <a:lnTo>
                    <a:pt x="751801" y="138785"/>
                  </a:lnTo>
                  <a:lnTo>
                    <a:pt x="780935" y="117843"/>
                  </a:lnTo>
                  <a:lnTo>
                    <a:pt x="785774" y="111493"/>
                  </a:lnTo>
                  <a:lnTo>
                    <a:pt x="790600" y="105422"/>
                  </a:lnTo>
                  <a:lnTo>
                    <a:pt x="795172" y="99758"/>
                  </a:lnTo>
                  <a:lnTo>
                    <a:pt x="800950" y="95415"/>
                  </a:lnTo>
                  <a:lnTo>
                    <a:pt x="806742" y="95415"/>
                  </a:lnTo>
                  <a:lnTo>
                    <a:pt x="812520" y="98310"/>
                  </a:lnTo>
                  <a:lnTo>
                    <a:pt x="814184" y="95415"/>
                  </a:lnTo>
                  <a:lnTo>
                    <a:pt x="820102" y="85115"/>
                  </a:lnTo>
                  <a:lnTo>
                    <a:pt x="823087" y="79806"/>
                  </a:lnTo>
                  <a:lnTo>
                    <a:pt x="825525" y="75171"/>
                  </a:lnTo>
                  <a:lnTo>
                    <a:pt x="826973" y="73723"/>
                  </a:lnTo>
                  <a:close/>
                </a:path>
                <a:path w="1283970" h="398144">
                  <a:moveTo>
                    <a:pt x="997572" y="248666"/>
                  </a:moveTo>
                  <a:lnTo>
                    <a:pt x="991793" y="247218"/>
                  </a:lnTo>
                  <a:lnTo>
                    <a:pt x="984567" y="247218"/>
                  </a:lnTo>
                  <a:lnTo>
                    <a:pt x="974445" y="248666"/>
                  </a:lnTo>
                  <a:lnTo>
                    <a:pt x="802398" y="248666"/>
                  </a:lnTo>
                  <a:lnTo>
                    <a:pt x="764082" y="246672"/>
                  </a:lnTo>
                  <a:lnTo>
                    <a:pt x="734453" y="237096"/>
                  </a:lnTo>
                  <a:lnTo>
                    <a:pt x="734453" y="235648"/>
                  </a:lnTo>
                  <a:lnTo>
                    <a:pt x="760971" y="214464"/>
                  </a:lnTo>
                  <a:lnTo>
                    <a:pt x="772985" y="209130"/>
                  </a:lnTo>
                  <a:lnTo>
                    <a:pt x="799503" y="182156"/>
                  </a:lnTo>
                  <a:lnTo>
                    <a:pt x="800950" y="182156"/>
                  </a:lnTo>
                  <a:lnTo>
                    <a:pt x="802398" y="185051"/>
                  </a:lnTo>
                  <a:lnTo>
                    <a:pt x="808177" y="187947"/>
                  </a:lnTo>
                  <a:lnTo>
                    <a:pt x="811072" y="187947"/>
                  </a:lnTo>
                  <a:lnTo>
                    <a:pt x="816851" y="190830"/>
                  </a:lnTo>
                  <a:lnTo>
                    <a:pt x="854976" y="170599"/>
                  </a:lnTo>
                  <a:lnTo>
                    <a:pt x="860983" y="160477"/>
                  </a:lnTo>
                  <a:lnTo>
                    <a:pt x="861555" y="159029"/>
                  </a:lnTo>
                  <a:lnTo>
                    <a:pt x="867816" y="142760"/>
                  </a:lnTo>
                  <a:lnTo>
                    <a:pt x="871880" y="123520"/>
                  </a:lnTo>
                  <a:lnTo>
                    <a:pt x="873239" y="102641"/>
                  </a:lnTo>
                  <a:lnTo>
                    <a:pt x="873239" y="21678"/>
                  </a:lnTo>
                  <a:lnTo>
                    <a:pt x="874687" y="13004"/>
                  </a:lnTo>
                  <a:lnTo>
                    <a:pt x="874687" y="0"/>
                  </a:lnTo>
                  <a:lnTo>
                    <a:pt x="873239" y="0"/>
                  </a:lnTo>
                  <a:lnTo>
                    <a:pt x="870343" y="2882"/>
                  </a:lnTo>
                  <a:lnTo>
                    <a:pt x="870343" y="4330"/>
                  </a:lnTo>
                  <a:lnTo>
                    <a:pt x="867117" y="14363"/>
                  </a:lnTo>
                  <a:lnTo>
                    <a:pt x="864019" y="22771"/>
                  </a:lnTo>
                  <a:lnTo>
                    <a:pt x="861199" y="29540"/>
                  </a:lnTo>
                  <a:lnTo>
                    <a:pt x="858786" y="34696"/>
                  </a:lnTo>
                  <a:lnTo>
                    <a:pt x="857973" y="52857"/>
                  </a:lnTo>
                  <a:lnTo>
                    <a:pt x="857707" y="67945"/>
                  </a:lnTo>
                  <a:lnTo>
                    <a:pt x="857719" y="69392"/>
                  </a:lnTo>
                  <a:lnTo>
                    <a:pt x="857846" y="75171"/>
                  </a:lnTo>
                  <a:lnTo>
                    <a:pt x="857973" y="81051"/>
                  </a:lnTo>
                  <a:lnTo>
                    <a:pt x="858659" y="89636"/>
                  </a:lnTo>
                  <a:lnTo>
                    <a:pt x="858786" y="91071"/>
                  </a:lnTo>
                  <a:lnTo>
                    <a:pt x="857338" y="95415"/>
                  </a:lnTo>
                  <a:lnTo>
                    <a:pt x="857338" y="101193"/>
                  </a:lnTo>
                  <a:lnTo>
                    <a:pt x="858786" y="106984"/>
                  </a:lnTo>
                  <a:lnTo>
                    <a:pt x="858786" y="124333"/>
                  </a:lnTo>
                  <a:lnTo>
                    <a:pt x="857961" y="134810"/>
                  </a:lnTo>
                  <a:lnTo>
                    <a:pt x="857872" y="135902"/>
                  </a:lnTo>
                  <a:lnTo>
                    <a:pt x="857758" y="137337"/>
                  </a:lnTo>
                  <a:lnTo>
                    <a:pt x="834199" y="170599"/>
                  </a:lnTo>
                  <a:lnTo>
                    <a:pt x="819746" y="170599"/>
                  </a:lnTo>
                  <a:lnTo>
                    <a:pt x="813968" y="169151"/>
                  </a:lnTo>
                  <a:lnTo>
                    <a:pt x="808177" y="164807"/>
                  </a:lnTo>
                  <a:lnTo>
                    <a:pt x="806742" y="163360"/>
                  </a:lnTo>
                  <a:lnTo>
                    <a:pt x="808177" y="161912"/>
                  </a:lnTo>
                  <a:lnTo>
                    <a:pt x="808177" y="159029"/>
                  </a:lnTo>
                  <a:lnTo>
                    <a:pt x="806742" y="159029"/>
                  </a:lnTo>
                  <a:lnTo>
                    <a:pt x="805294" y="157581"/>
                  </a:lnTo>
                  <a:lnTo>
                    <a:pt x="802398" y="159029"/>
                  </a:lnTo>
                  <a:lnTo>
                    <a:pt x="800950" y="160477"/>
                  </a:lnTo>
                  <a:lnTo>
                    <a:pt x="792276" y="177825"/>
                  </a:lnTo>
                  <a:lnTo>
                    <a:pt x="787946" y="185051"/>
                  </a:lnTo>
                  <a:lnTo>
                    <a:pt x="783602" y="189395"/>
                  </a:lnTo>
                  <a:lnTo>
                    <a:pt x="777824" y="192278"/>
                  </a:lnTo>
                  <a:lnTo>
                    <a:pt x="772375" y="195313"/>
                  </a:lnTo>
                  <a:lnTo>
                    <a:pt x="766800" y="198069"/>
                  </a:lnTo>
                  <a:lnTo>
                    <a:pt x="760945" y="200825"/>
                  </a:lnTo>
                  <a:lnTo>
                    <a:pt x="754684" y="203847"/>
                  </a:lnTo>
                  <a:lnTo>
                    <a:pt x="723493" y="232587"/>
                  </a:lnTo>
                  <a:lnTo>
                    <a:pt x="709866" y="260235"/>
                  </a:lnTo>
                  <a:lnTo>
                    <a:pt x="709866" y="266014"/>
                  </a:lnTo>
                  <a:lnTo>
                    <a:pt x="751611" y="282638"/>
                  </a:lnTo>
                  <a:lnTo>
                    <a:pt x="786498" y="284810"/>
                  </a:lnTo>
                  <a:lnTo>
                    <a:pt x="793546" y="284581"/>
                  </a:lnTo>
                  <a:lnTo>
                    <a:pt x="810895" y="283591"/>
                  </a:lnTo>
                  <a:lnTo>
                    <a:pt x="821194" y="283362"/>
                  </a:lnTo>
                  <a:lnTo>
                    <a:pt x="883361" y="280466"/>
                  </a:lnTo>
                  <a:lnTo>
                    <a:pt x="925283" y="276136"/>
                  </a:lnTo>
                  <a:lnTo>
                    <a:pt x="965581" y="268185"/>
                  </a:lnTo>
                  <a:lnTo>
                    <a:pt x="996124" y="251561"/>
                  </a:lnTo>
                  <a:lnTo>
                    <a:pt x="997572" y="248666"/>
                  </a:lnTo>
                  <a:close/>
                </a:path>
                <a:path w="1283970" h="398144">
                  <a:moveTo>
                    <a:pt x="1283830" y="244335"/>
                  </a:moveTo>
                  <a:lnTo>
                    <a:pt x="1282382" y="242887"/>
                  </a:lnTo>
                  <a:lnTo>
                    <a:pt x="1241907" y="245770"/>
                  </a:lnTo>
                  <a:lnTo>
                    <a:pt x="1182624" y="248666"/>
                  </a:lnTo>
                  <a:lnTo>
                    <a:pt x="1120457" y="248666"/>
                  </a:lnTo>
                  <a:lnTo>
                    <a:pt x="1100137" y="246837"/>
                  </a:lnTo>
                  <a:lnTo>
                    <a:pt x="1076528" y="245275"/>
                  </a:lnTo>
                  <a:lnTo>
                    <a:pt x="1068235" y="243967"/>
                  </a:lnTo>
                  <a:lnTo>
                    <a:pt x="1060754" y="242112"/>
                  </a:lnTo>
                  <a:lnTo>
                    <a:pt x="1049616" y="238544"/>
                  </a:lnTo>
                  <a:lnTo>
                    <a:pt x="1048169" y="235648"/>
                  </a:lnTo>
                  <a:lnTo>
                    <a:pt x="1048169" y="234200"/>
                  </a:lnTo>
                  <a:lnTo>
                    <a:pt x="1052512" y="226974"/>
                  </a:lnTo>
                  <a:lnTo>
                    <a:pt x="1058291" y="221195"/>
                  </a:lnTo>
                  <a:lnTo>
                    <a:pt x="1065530" y="216852"/>
                  </a:lnTo>
                  <a:lnTo>
                    <a:pt x="1087208" y="208191"/>
                  </a:lnTo>
                  <a:lnTo>
                    <a:pt x="1098054" y="201701"/>
                  </a:lnTo>
                  <a:lnTo>
                    <a:pt x="1118628" y="164655"/>
                  </a:lnTo>
                  <a:lnTo>
                    <a:pt x="1120457" y="141681"/>
                  </a:lnTo>
                  <a:lnTo>
                    <a:pt x="1122502" y="117690"/>
                  </a:lnTo>
                  <a:lnTo>
                    <a:pt x="1160284" y="85979"/>
                  </a:lnTo>
                  <a:lnTo>
                    <a:pt x="1210094" y="63614"/>
                  </a:lnTo>
                  <a:lnTo>
                    <a:pt x="1221460" y="57645"/>
                  </a:lnTo>
                  <a:lnTo>
                    <a:pt x="1231607" y="50596"/>
                  </a:lnTo>
                  <a:lnTo>
                    <a:pt x="1240396" y="42468"/>
                  </a:lnTo>
                  <a:lnTo>
                    <a:pt x="1247686" y="33248"/>
                  </a:lnTo>
                  <a:lnTo>
                    <a:pt x="1252029" y="30353"/>
                  </a:lnTo>
                  <a:lnTo>
                    <a:pt x="1253477" y="27470"/>
                  </a:lnTo>
                  <a:lnTo>
                    <a:pt x="1252029" y="26022"/>
                  </a:lnTo>
                  <a:lnTo>
                    <a:pt x="1252029" y="24574"/>
                  </a:lnTo>
                  <a:lnTo>
                    <a:pt x="1250581" y="23126"/>
                  </a:lnTo>
                  <a:lnTo>
                    <a:pt x="1249133" y="23126"/>
                  </a:lnTo>
                  <a:lnTo>
                    <a:pt x="1244803" y="27470"/>
                  </a:lnTo>
                  <a:lnTo>
                    <a:pt x="1239012" y="31800"/>
                  </a:lnTo>
                  <a:lnTo>
                    <a:pt x="1231785" y="36131"/>
                  </a:lnTo>
                  <a:lnTo>
                    <a:pt x="1226007" y="39027"/>
                  </a:lnTo>
                  <a:lnTo>
                    <a:pt x="1218768" y="43370"/>
                  </a:lnTo>
                  <a:lnTo>
                    <a:pt x="1212989" y="46266"/>
                  </a:lnTo>
                  <a:lnTo>
                    <a:pt x="1165275" y="66497"/>
                  </a:lnTo>
                  <a:lnTo>
                    <a:pt x="1156919" y="70815"/>
                  </a:lnTo>
                  <a:lnTo>
                    <a:pt x="1123899" y="95783"/>
                  </a:lnTo>
                  <a:lnTo>
                    <a:pt x="1113231" y="115658"/>
                  </a:lnTo>
                  <a:lnTo>
                    <a:pt x="1110348" y="121437"/>
                  </a:lnTo>
                  <a:lnTo>
                    <a:pt x="1108900" y="130111"/>
                  </a:lnTo>
                  <a:lnTo>
                    <a:pt x="1108900" y="166255"/>
                  </a:lnTo>
                  <a:lnTo>
                    <a:pt x="1106982" y="173570"/>
                  </a:lnTo>
                  <a:lnTo>
                    <a:pt x="1103299" y="180352"/>
                  </a:lnTo>
                  <a:lnTo>
                    <a:pt x="1097711" y="186588"/>
                  </a:lnTo>
                  <a:lnTo>
                    <a:pt x="1090104" y="192278"/>
                  </a:lnTo>
                  <a:lnTo>
                    <a:pt x="1071854" y="201853"/>
                  </a:lnTo>
                  <a:lnTo>
                    <a:pt x="1061186" y="208191"/>
                  </a:lnTo>
                  <a:lnTo>
                    <a:pt x="1053909" y="213626"/>
                  </a:lnTo>
                  <a:lnTo>
                    <a:pt x="1047457" y="219214"/>
                  </a:lnTo>
                  <a:lnTo>
                    <a:pt x="1042073" y="225056"/>
                  </a:lnTo>
                  <a:lnTo>
                    <a:pt x="1035164" y="235648"/>
                  </a:lnTo>
                  <a:lnTo>
                    <a:pt x="1030820" y="239991"/>
                  </a:lnTo>
                  <a:lnTo>
                    <a:pt x="1025042" y="251561"/>
                  </a:lnTo>
                  <a:lnTo>
                    <a:pt x="1023594" y="255892"/>
                  </a:lnTo>
                  <a:lnTo>
                    <a:pt x="1023594" y="266014"/>
                  </a:lnTo>
                  <a:lnTo>
                    <a:pt x="1069708" y="282829"/>
                  </a:lnTo>
                  <a:lnTo>
                    <a:pt x="1084313" y="283362"/>
                  </a:lnTo>
                  <a:lnTo>
                    <a:pt x="1098778" y="283362"/>
                  </a:lnTo>
                  <a:lnTo>
                    <a:pt x="1107452" y="281914"/>
                  </a:lnTo>
                  <a:lnTo>
                    <a:pt x="1166723" y="279031"/>
                  </a:lnTo>
                  <a:lnTo>
                    <a:pt x="1217333" y="273240"/>
                  </a:lnTo>
                  <a:lnTo>
                    <a:pt x="1268564" y="256984"/>
                  </a:lnTo>
                  <a:lnTo>
                    <a:pt x="1283830" y="245770"/>
                  </a:lnTo>
                  <a:lnTo>
                    <a:pt x="1283830" y="24433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9610" y="1817470"/>
            <a:ext cx="237102" cy="224092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3742405" y="2347145"/>
            <a:ext cx="6520815" cy="435609"/>
            <a:chOff x="3742405" y="2347145"/>
            <a:chExt cx="6520815" cy="435609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14821" y="2381843"/>
              <a:ext cx="1147925" cy="39035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70769" y="2374614"/>
              <a:ext cx="2109351" cy="40770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604991" y="2391968"/>
              <a:ext cx="332740" cy="383540"/>
            </a:xfrm>
            <a:custGeom>
              <a:avLst/>
              <a:gdLst/>
              <a:ahLst/>
              <a:cxnLst/>
              <a:rect l="l" t="t" r="r" b="b"/>
              <a:pathLst>
                <a:path w="332740" h="383539">
                  <a:moveTo>
                    <a:pt x="26022" y="91084"/>
                  </a:moveTo>
                  <a:lnTo>
                    <a:pt x="24574" y="89636"/>
                  </a:lnTo>
                  <a:lnTo>
                    <a:pt x="23126" y="89636"/>
                  </a:lnTo>
                  <a:lnTo>
                    <a:pt x="2895" y="133007"/>
                  </a:lnTo>
                  <a:lnTo>
                    <a:pt x="2908" y="148907"/>
                  </a:lnTo>
                  <a:lnTo>
                    <a:pt x="3022" y="161950"/>
                  </a:lnTo>
                  <a:lnTo>
                    <a:pt x="3073" y="166446"/>
                  </a:lnTo>
                  <a:lnTo>
                    <a:pt x="3505" y="182054"/>
                  </a:lnTo>
                  <a:lnTo>
                    <a:pt x="4330" y="196621"/>
                  </a:lnTo>
                  <a:lnTo>
                    <a:pt x="4064" y="212344"/>
                  </a:lnTo>
                  <a:lnTo>
                    <a:pt x="3251" y="224815"/>
                  </a:lnTo>
                  <a:lnTo>
                    <a:pt x="1892" y="234035"/>
                  </a:lnTo>
                  <a:lnTo>
                    <a:pt x="0" y="239991"/>
                  </a:lnTo>
                  <a:lnTo>
                    <a:pt x="0" y="244335"/>
                  </a:lnTo>
                  <a:lnTo>
                    <a:pt x="2895" y="245783"/>
                  </a:lnTo>
                  <a:lnTo>
                    <a:pt x="5778" y="245783"/>
                  </a:lnTo>
                  <a:lnTo>
                    <a:pt x="20053" y="201587"/>
                  </a:lnTo>
                  <a:lnTo>
                    <a:pt x="21907" y="182054"/>
                  </a:lnTo>
                  <a:lnTo>
                    <a:pt x="22402" y="172948"/>
                  </a:lnTo>
                  <a:lnTo>
                    <a:pt x="22898" y="161950"/>
                  </a:lnTo>
                  <a:lnTo>
                    <a:pt x="23114" y="150063"/>
                  </a:lnTo>
                  <a:lnTo>
                    <a:pt x="23202" y="133007"/>
                  </a:lnTo>
                  <a:lnTo>
                    <a:pt x="23304" y="125958"/>
                  </a:lnTo>
                  <a:lnTo>
                    <a:pt x="23736" y="116586"/>
                  </a:lnTo>
                  <a:lnTo>
                    <a:pt x="24574" y="108432"/>
                  </a:lnTo>
                  <a:lnTo>
                    <a:pt x="24574" y="101206"/>
                  </a:lnTo>
                  <a:lnTo>
                    <a:pt x="26022" y="95415"/>
                  </a:lnTo>
                  <a:lnTo>
                    <a:pt x="26022" y="91084"/>
                  </a:lnTo>
                  <a:close/>
                </a:path>
                <a:path w="332740" h="383539">
                  <a:moveTo>
                    <a:pt x="182168" y="329628"/>
                  </a:moveTo>
                  <a:lnTo>
                    <a:pt x="179273" y="326732"/>
                  </a:lnTo>
                  <a:lnTo>
                    <a:pt x="174929" y="326732"/>
                  </a:lnTo>
                  <a:lnTo>
                    <a:pt x="173482" y="328180"/>
                  </a:lnTo>
                  <a:lnTo>
                    <a:pt x="172046" y="331076"/>
                  </a:lnTo>
                  <a:lnTo>
                    <a:pt x="169151" y="333971"/>
                  </a:lnTo>
                  <a:lnTo>
                    <a:pt x="167703" y="336867"/>
                  </a:lnTo>
                  <a:lnTo>
                    <a:pt x="161925" y="336867"/>
                  </a:lnTo>
                  <a:lnTo>
                    <a:pt x="161925" y="323850"/>
                  </a:lnTo>
                  <a:lnTo>
                    <a:pt x="163360" y="316623"/>
                  </a:lnTo>
                  <a:lnTo>
                    <a:pt x="166255" y="310832"/>
                  </a:lnTo>
                  <a:lnTo>
                    <a:pt x="170599" y="305054"/>
                  </a:lnTo>
                  <a:lnTo>
                    <a:pt x="173482" y="297827"/>
                  </a:lnTo>
                  <a:lnTo>
                    <a:pt x="177825" y="289153"/>
                  </a:lnTo>
                  <a:lnTo>
                    <a:pt x="172046" y="289153"/>
                  </a:lnTo>
                  <a:lnTo>
                    <a:pt x="172046" y="290588"/>
                  </a:lnTo>
                  <a:lnTo>
                    <a:pt x="164998" y="299275"/>
                  </a:lnTo>
                  <a:lnTo>
                    <a:pt x="159029" y="307949"/>
                  </a:lnTo>
                  <a:lnTo>
                    <a:pt x="154152" y="316623"/>
                  </a:lnTo>
                  <a:lnTo>
                    <a:pt x="150355" y="325297"/>
                  </a:lnTo>
                  <a:lnTo>
                    <a:pt x="150355" y="333971"/>
                  </a:lnTo>
                  <a:lnTo>
                    <a:pt x="148907" y="339750"/>
                  </a:lnTo>
                  <a:lnTo>
                    <a:pt x="148907" y="346976"/>
                  </a:lnTo>
                  <a:lnTo>
                    <a:pt x="150355" y="351320"/>
                  </a:lnTo>
                  <a:lnTo>
                    <a:pt x="154698" y="359994"/>
                  </a:lnTo>
                  <a:lnTo>
                    <a:pt x="159029" y="361442"/>
                  </a:lnTo>
                  <a:lnTo>
                    <a:pt x="167703" y="361442"/>
                  </a:lnTo>
                  <a:lnTo>
                    <a:pt x="172046" y="359994"/>
                  </a:lnTo>
                  <a:lnTo>
                    <a:pt x="174929" y="354215"/>
                  </a:lnTo>
                  <a:lnTo>
                    <a:pt x="179273" y="349872"/>
                  </a:lnTo>
                  <a:lnTo>
                    <a:pt x="180721" y="345528"/>
                  </a:lnTo>
                  <a:lnTo>
                    <a:pt x="182168" y="339750"/>
                  </a:lnTo>
                  <a:lnTo>
                    <a:pt x="182168" y="336867"/>
                  </a:lnTo>
                  <a:lnTo>
                    <a:pt x="182168" y="329628"/>
                  </a:lnTo>
                  <a:close/>
                </a:path>
                <a:path w="332740" h="383539">
                  <a:moveTo>
                    <a:pt x="290588" y="358546"/>
                  </a:moveTo>
                  <a:lnTo>
                    <a:pt x="286004" y="355003"/>
                  </a:lnTo>
                  <a:lnTo>
                    <a:pt x="281012" y="350774"/>
                  </a:lnTo>
                  <a:lnTo>
                    <a:pt x="275755" y="345744"/>
                  </a:lnTo>
                  <a:lnTo>
                    <a:pt x="270357" y="339750"/>
                  </a:lnTo>
                  <a:lnTo>
                    <a:pt x="267462" y="339750"/>
                  </a:lnTo>
                  <a:lnTo>
                    <a:pt x="261251" y="346824"/>
                  </a:lnTo>
                  <a:lnTo>
                    <a:pt x="255714" y="352945"/>
                  </a:lnTo>
                  <a:lnTo>
                    <a:pt x="250990" y="358254"/>
                  </a:lnTo>
                  <a:lnTo>
                    <a:pt x="249580" y="359994"/>
                  </a:lnTo>
                  <a:lnTo>
                    <a:pt x="247218" y="362978"/>
                  </a:lnTo>
                  <a:lnTo>
                    <a:pt x="247218" y="365772"/>
                  </a:lnTo>
                  <a:lnTo>
                    <a:pt x="250113" y="368668"/>
                  </a:lnTo>
                  <a:lnTo>
                    <a:pt x="251561" y="371563"/>
                  </a:lnTo>
                  <a:lnTo>
                    <a:pt x="254457" y="373011"/>
                  </a:lnTo>
                  <a:lnTo>
                    <a:pt x="255892" y="374446"/>
                  </a:lnTo>
                  <a:lnTo>
                    <a:pt x="260235" y="377342"/>
                  </a:lnTo>
                  <a:lnTo>
                    <a:pt x="261683" y="378790"/>
                  </a:lnTo>
                  <a:lnTo>
                    <a:pt x="264566" y="380225"/>
                  </a:lnTo>
                  <a:lnTo>
                    <a:pt x="267462" y="383120"/>
                  </a:lnTo>
                  <a:lnTo>
                    <a:pt x="271805" y="383120"/>
                  </a:lnTo>
                  <a:lnTo>
                    <a:pt x="271805" y="381673"/>
                  </a:lnTo>
                  <a:lnTo>
                    <a:pt x="279412" y="373811"/>
                  </a:lnTo>
                  <a:lnTo>
                    <a:pt x="284988" y="367576"/>
                  </a:lnTo>
                  <a:lnTo>
                    <a:pt x="288671" y="362978"/>
                  </a:lnTo>
                  <a:lnTo>
                    <a:pt x="290588" y="359994"/>
                  </a:lnTo>
                  <a:lnTo>
                    <a:pt x="290588" y="358546"/>
                  </a:lnTo>
                  <a:close/>
                </a:path>
                <a:path w="332740" h="383539">
                  <a:moveTo>
                    <a:pt x="318058" y="313728"/>
                  </a:moveTo>
                  <a:lnTo>
                    <a:pt x="314388" y="310832"/>
                  </a:lnTo>
                  <a:lnTo>
                    <a:pt x="310159" y="307517"/>
                  </a:lnTo>
                  <a:lnTo>
                    <a:pt x="303606" y="301980"/>
                  </a:lnTo>
                  <a:lnTo>
                    <a:pt x="298132" y="297256"/>
                  </a:lnTo>
                  <a:lnTo>
                    <a:pt x="293484" y="293484"/>
                  </a:lnTo>
                  <a:lnTo>
                    <a:pt x="292036" y="293484"/>
                  </a:lnTo>
                  <a:lnTo>
                    <a:pt x="276136" y="310832"/>
                  </a:lnTo>
                  <a:lnTo>
                    <a:pt x="273240" y="310832"/>
                  </a:lnTo>
                  <a:lnTo>
                    <a:pt x="267576" y="306247"/>
                  </a:lnTo>
                  <a:lnTo>
                    <a:pt x="248666" y="290588"/>
                  </a:lnTo>
                  <a:lnTo>
                    <a:pt x="247218" y="290588"/>
                  </a:lnTo>
                  <a:lnTo>
                    <a:pt x="237731" y="300329"/>
                  </a:lnTo>
                  <a:lnTo>
                    <a:pt x="230962" y="307759"/>
                  </a:lnTo>
                  <a:lnTo>
                    <a:pt x="226885" y="312762"/>
                  </a:lnTo>
                  <a:lnTo>
                    <a:pt x="225539" y="315175"/>
                  </a:lnTo>
                  <a:lnTo>
                    <a:pt x="225539" y="316623"/>
                  </a:lnTo>
                  <a:lnTo>
                    <a:pt x="229870" y="322402"/>
                  </a:lnTo>
                  <a:lnTo>
                    <a:pt x="234213" y="326732"/>
                  </a:lnTo>
                  <a:lnTo>
                    <a:pt x="237096" y="328180"/>
                  </a:lnTo>
                  <a:lnTo>
                    <a:pt x="237096" y="329628"/>
                  </a:lnTo>
                  <a:lnTo>
                    <a:pt x="238544" y="331076"/>
                  </a:lnTo>
                  <a:lnTo>
                    <a:pt x="242887" y="333971"/>
                  </a:lnTo>
                  <a:lnTo>
                    <a:pt x="245770" y="335419"/>
                  </a:lnTo>
                  <a:lnTo>
                    <a:pt x="247218" y="336867"/>
                  </a:lnTo>
                  <a:lnTo>
                    <a:pt x="250113" y="336867"/>
                  </a:lnTo>
                  <a:lnTo>
                    <a:pt x="251561" y="335419"/>
                  </a:lnTo>
                  <a:lnTo>
                    <a:pt x="253009" y="335419"/>
                  </a:lnTo>
                  <a:lnTo>
                    <a:pt x="266014" y="322402"/>
                  </a:lnTo>
                  <a:lnTo>
                    <a:pt x="268909" y="318071"/>
                  </a:lnTo>
                  <a:lnTo>
                    <a:pt x="276136" y="325297"/>
                  </a:lnTo>
                  <a:lnTo>
                    <a:pt x="280479" y="331076"/>
                  </a:lnTo>
                  <a:lnTo>
                    <a:pt x="284810" y="333971"/>
                  </a:lnTo>
                  <a:lnTo>
                    <a:pt x="290588" y="338302"/>
                  </a:lnTo>
                  <a:lnTo>
                    <a:pt x="294932" y="339750"/>
                  </a:lnTo>
                  <a:lnTo>
                    <a:pt x="296379" y="338302"/>
                  </a:lnTo>
                  <a:lnTo>
                    <a:pt x="302564" y="332930"/>
                  </a:lnTo>
                  <a:lnTo>
                    <a:pt x="307936" y="327825"/>
                  </a:lnTo>
                  <a:lnTo>
                    <a:pt x="312229" y="323265"/>
                  </a:lnTo>
                  <a:lnTo>
                    <a:pt x="315175" y="319506"/>
                  </a:lnTo>
                  <a:lnTo>
                    <a:pt x="315175" y="318071"/>
                  </a:lnTo>
                  <a:lnTo>
                    <a:pt x="318058" y="315175"/>
                  </a:lnTo>
                  <a:lnTo>
                    <a:pt x="318058" y="313728"/>
                  </a:lnTo>
                  <a:close/>
                </a:path>
                <a:path w="332740" h="383539">
                  <a:moveTo>
                    <a:pt x="332524" y="237096"/>
                  </a:moveTo>
                  <a:lnTo>
                    <a:pt x="331076" y="237096"/>
                  </a:lnTo>
                  <a:lnTo>
                    <a:pt x="329628" y="235661"/>
                  </a:lnTo>
                  <a:lnTo>
                    <a:pt x="329628" y="237096"/>
                  </a:lnTo>
                  <a:lnTo>
                    <a:pt x="289153" y="238544"/>
                  </a:lnTo>
                  <a:lnTo>
                    <a:pt x="187947" y="238544"/>
                  </a:lnTo>
                  <a:lnTo>
                    <a:pt x="131559" y="237096"/>
                  </a:lnTo>
                  <a:lnTo>
                    <a:pt x="98310" y="234213"/>
                  </a:lnTo>
                  <a:lnTo>
                    <a:pt x="92532" y="234213"/>
                  </a:lnTo>
                  <a:lnTo>
                    <a:pt x="88188" y="232765"/>
                  </a:lnTo>
                  <a:lnTo>
                    <a:pt x="82410" y="232765"/>
                  </a:lnTo>
                  <a:lnTo>
                    <a:pt x="76619" y="229870"/>
                  </a:lnTo>
                  <a:lnTo>
                    <a:pt x="72288" y="228434"/>
                  </a:lnTo>
                  <a:lnTo>
                    <a:pt x="69392" y="225539"/>
                  </a:lnTo>
                  <a:lnTo>
                    <a:pt x="69392" y="221195"/>
                  </a:lnTo>
                  <a:lnTo>
                    <a:pt x="102463" y="199694"/>
                  </a:lnTo>
                  <a:lnTo>
                    <a:pt x="114211" y="195173"/>
                  </a:lnTo>
                  <a:lnTo>
                    <a:pt x="119989" y="192290"/>
                  </a:lnTo>
                  <a:lnTo>
                    <a:pt x="128676" y="180721"/>
                  </a:lnTo>
                  <a:lnTo>
                    <a:pt x="131559" y="174942"/>
                  </a:lnTo>
                  <a:lnTo>
                    <a:pt x="135902" y="169151"/>
                  </a:lnTo>
                  <a:lnTo>
                    <a:pt x="138785" y="161925"/>
                  </a:lnTo>
                  <a:lnTo>
                    <a:pt x="140233" y="169151"/>
                  </a:lnTo>
                  <a:lnTo>
                    <a:pt x="143129" y="174942"/>
                  </a:lnTo>
                  <a:lnTo>
                    <a:pt x="146024" y="179273"/>
                  </a:lnTo>
                  <a:lnTo>
                    <a:pt x="150355" y="186499"/>
                  </a:lnTo>
                  <a:lnTo>
                    <a:pt x="157581" y="190842"/>
                  </a:lnTo>
                  <a:lnTo>
                    <a:pt x="167703" y="192290"/>
                  </a:lnTo>
                  <a:lnTo>
                    <a:pt x="176377" y="190842"/>
                  </a:lnTo>
                  <a:lnTo>
                    <a:pt x="183603" y="187947"/>
                  </a:lnTo>
                  <a:lnTo>
                    <a:pt x="190830" y="182168"/>
                  </a:lnTo>
                  <a:lnTo>
                    <a:pt x="193522" y="178396"/>
                  </a:lnTo>
                  <a:lnTo>
                    <a:pt x="197167" y="173672"/>
                  </a:lnTo>
                  <a:lnTo>
                    <a:pt x="201612" y="168135"/>
                  </a:lnTo>
                  <a:lnTo>
                    <a:pt x="206743" y="161925"/>
                  </a:lnTo>
                  <a:lnTo>
                    <a:pt x="210769" y="154876"/>
                  </a:lnTo>
                  <a:lnTo>
                    <a:pt x="210870" y="154698"/>
                  </a:lnTo>
                  <a:lnTo>
                    <a:pt x="212521" y="151803"/>
                  </a:lnTo>
                  <a:lnTo>
                    <a:pt x="221195" y="143129"/>
                  </a:lnTo>
                  <a:lnTo>
                    <a:pt x="226974" y="138798"/>
                  </a:lnTo>
                  <a:lnTo>
                    <a:pt x="232765" y="138798"/>
                  </a:lnTo>
                  <a:lnTo>
                    <a:pt x="237096" y="140233"/>
                  </a:lnTo>
                  <a:lnTo>
                    <a:pt x="242887" y="146024"/>
                  </a:lnTo>
                  <a:lnTo>
                    <a:pt x="242887" y="157581"/>
                  </a:lnTo>
                  <a:lnTo>
                    <a:pt x="241439" y="160477"/>
                  </a:lnTo>
                  <a:lnTo>
                    <a:pt x="239991" y="164820"/>
                  </a:lnTo>
                  <a:lnTo>
                    <a:pt x="239991" y="176377"/>
                  </a:lnTo>
                  <a:lnTo>
                    <a:pt x="242887" y="177825"/>
                  </a:lnTo>
                  <a:lnTo>
                    <a:pt x="245770" y="177825"/>
                  </a:lnTo>
                  <a:lnTo>
                    <a:pt x="245770" y="176377"/>
                  </a:lnTo>
                  <a:lnTo>
                    <a:pt x="254177" y="147967"/>
                  </a:lnTo>
                  <a:lnTo>
                    <a:pt x="258775" y="138798"/>
                  </a:lnTo>
                  <a:lnTo>
                    <a:pt x="264566" y="127228"/>
                  </a:lnTo>
                  <a:lnTo>
                    <a:pt x="266382" y="123609"/>
                  </a:lnTo>
                  <a:lnTo>
                    <a:pt x="282371" y="103593"/>
                  </a:lnTo>
                  <a:lnTo>
                    <a:pt x="302158" y="88188"/>
                  </a:lnTo>
                  <a:lnTo>
                    <a:pt x="313728" y="62166"/>
                  </a:lnTo>
                  <a:lnTo>
                    <a:pt x="315175" y="57835"/>
                  </a:lnTo>
                  <a:lnTo>
                    <a:pt x="313728" y="57835"/>
                  </a:lnTo>
                  <a:lnTo>
                    <a:pt x="313728" y="56388"/>
                  </a:lnTo>
                  <a:lnTo>
                    <a:pt x="310832" y="56388"/>
                  </a:lnTo>
                  <a:lnTo>
                    <a:pt x="307949" y="59270"/>
                  </a:lnTo>
                  <a:lnTo>
                    <a:pt x="305054" y="59270"/>
                  </a:lnTo>
                  <a:lnTo>
                    <a:pt x="305054" y="60718"/>
                  </a:lnTo>
                  <a:lnTo>
                    <a:pt x="287947" y="72948"/>
                  </a:lnTo>
                  <a:lnTo>
                    <a:pt x="273431" y="88011"/>
                  </a:lnTo>
                  <a:lnTo>
                    <a:pt x="261340" y="106057"/>
                  </a:lnTo>
                  <a:lnTo>
                    <a:pt x="251561" y="127228"/>
                  </a:lnTo>
                  <a:lnTo>
                    <a:pt x="251561" y="124333"/>
                  </a:lnTo>
                  <a:lnTo>
                    <a:pt x="248666" y="117106"/>
                  </a:lnTo>
                  <a:lnTo>
                    <a:pt x="242887" y="114211"/>
                  </a:lnTo>
                  <a:lnTo>
                    <a:pt x="235661" y="114211"/>
                  </a:lnTo>
                  <a:lnTo>
                    <a:pt x="228422" y="115658"/>
                  </a:lnTo>
                  <a:lnTo>
                    <a:pt x="222643" y="120002"/>
                  </a:lnTo>
                  <a:lnTo>
                    <a:pt x="216865" y="127228"/>
                  </a:lnTo>
                  <a:lnTo>
                    <a:pt x="208191" y="137350"/>
                  </a:lnTo>
                  <a:lnTo>
                    <a:pt x="203847" y="144576"/>
                  </a:lnTo>
                  <a:lnTo>
                    <a:pt x="200964" y="146024"/>
                  </a:lnTo>
                  <a:lnTo>
                    <a:pt x="193725" y="151803"/>
                  </a:lnTo>
                  <a:lnTo>
                    <a:pt x="186499" y="154698"/>
                  </a:lnTo>
                  <a:lnTo>
                    <a:pt x="174929" y="154698"/>
                  </a:lnTo>
                  <a:lnTo>
                    <a:pt x="170599" y="153250"/>
                  </a:lnTo>
                  <a:lnTo>
                    <a:pt x="167703" y="151803"/>
                  </a:lnTo>
                  <a:lnTo>
                    <a:pt x="160477" y="148907"/>
                  </a:lnTo>
                  <a:lnTo>
                    <a:pt x="154698" y="143129"/>
                  </a:lnTo>
                  <a:lnTo>
                    <a:pt x="148907" y="108432"/>
                  </a:lnTo>
                  <a:lnTo>
                    <a:pt x="148526" y="88188"/>
                  </a:lnTo>
                  <a:lnTo>
                    <a:pt x="148412" y="72948"/>
                  </a:lnTo>
                  <a:lnTo>
                    <a:pt x="148564" y="62166"/>
                  </a:lnTo>
                  <a:lnTo>
                    <a:pt x="148640" y="56388"/>
                  </a:lnTo>
                  <a:lnTo>
                    <a:pt x="148729" y="50241"/>
                  </a:lnTo>
                  <a:lnTo>
                    <a:pt x="149885" y="26022"/>
                  </a:lnTo>
                  <a:lnTo>
                    <a:pt x="149923" y="25069"/>
                  </a:lnTo>
                  <a:lnTo>
                    <a:pt x="151803" y="2895"/>
                  </a:lnTo>
                  <a:lnTo>
                    <a:pt x="151803" y="0"/>
                  </a:lnTo>
                  <a:lnTo>
                    <a:pt x="147472" y="0"/>
                  </a:lnTo>
                  <a:lnTo>
                    <a:pt x="147472" y="1447"/>
                  </a:lnTo>
                  <a:lnTo>
                    <a:pt x="144487" y="9550"/>
                  </a:lnTo>
                  <a:lnTo>
                    <a:pt x="142049" y="16446"/>
                  </a:lnTo>
                  <a:lnTo>
                    <a:pt x="140144" y="21983"/>
                  </a:lnTo>
                  <a:lnTo>
                    <a:pt x="138785" y="26022"/>
                  </a:lnTo>
                  <a:lnTo>
                    <a:pt x="137337" y="28917"/>
                  </a:lnTo>
                  <a:lnTo>
                    <a:pt x="135902" y="33248"/>
                  </a:lnTo>
                  <a:lnTo>
                    <a:pt x="135902" y="144576"/>
                  </a:lnTo>
                  <a:lnTo>
                    <a:pt x="132969" y="154698"/>
                  </a:lnTo>
                  <a:lnTo>
                    <a:pt x="103568" y="184429"/>
                  </a:lnTo>
                  <a:lnTo>
                    <a:pt x="95237" y="189039"/>
                  </a:lnTo>
                  <a:lnTo>
                    <a:pt x="88798" y="193103"/>
                  </a:lnTo>
                  <a:lnTo>
                    <a:pt x="83845" y="196621"/>
                  </a:lnTo>
                  <a:lnTo>
                    <a:pt x="75717" y="202069"/>
                  </a:lnTo>
                  <a:lnTo>
                    <a:pt x="68668" y="207645"/>
                  </a:lnTo>
                  <a:lnTo>
                    <a:pt x="62699" y="213499"/>
                  </a:lnTo>
                  <a:lnTo>
                    <a:pt x="57823" y="219748"/>
                  </a:lnTo>
                  <a:lnTo>
                    <a:pt x="54940" y="225539"/>
                  </a:lnTo>
                  <a:lnTo>
                    <a:pt x="49149" y="234213"/>
                  </a:lnTo>
                  <a:lnTo>
                    <a:pt x="44818" y="239991"/>
                  </a:lnTo>
                  <a:lnTo>
                    <a:pt x="43370" y="245783"/>
                  </a:lnTo>
                  <a:lnTo>
                    <a:pt x="43370" y="250113"/>
                  </a:lnTo>
                  <a:lnTo>
                    <a:pt x="80962" y="268909"/>
                  </a:lnTo>
                  <a:lnTo>
                    <a:pt x="91846" y="270586"/>
                  </a:lnTo>
                  <a:lnTo>
                    <a:pt x="103009" y="271437"/>
                  </a:lnTo>
                  <a:lnTo>
                    <a:pt x="115544" y="271780"/>
                  </a:lnTo>
                  <a:lnTo>
                    <a:pt x="138049" y="271780"/>
                  </a:lnTo>
                  <a:lnTo>
                    <a:pt x="234213" y="267462"/>
                  </a:lnTo>
                  <a:lnTo>
                    <a:pt x="285127" y="262153"/>
                  </a:lnTo>
                  <a:lnTo>
                    <a:pt x="331076" y="239991"/>
                  </a:lnTo>
                  <a:lnTo>
                    <a:pt x="331800" y="238544"/>
                  </a:lnTo>
                  <a:lnTo>
                    <a:pt x="332524" y="23709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42405" y="2347145"/>
              <a:ext cx="2830780" cy="432277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479610" y="2436782"/>
            <a:ext cx="237102" cy="224088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6085969" y="2877736"/>
            <a:ext cx="4177029" cy="435609"/>
            <a:chOff x="6085969" y="2877736"/>
            <a:chExt cx="4177029" cy="435609"/>
          </a:xfrm>
        </p:grpSpPr>
        <p:sp>
          <p:nvSpPr>
            <p:cNvPr id="22" name="object 22"/>
            <p:cNvSpPr/>
            <p:nvPr/>
          </p:nvSpPr>
          <p:spPr>
            <a:xfrm>
              <a:off x="9860826" y="3012198"/>
              <a:ext cx="401955" cy="298450"/>
            </a:xfrm>
            <a:custGeom>
              <a:avLst/>
              <a:gdLst/>
              <a:ahLst/>
              <a:cxnLst/>
              <a:rect l="l" t="t" r="r" b="b"/>
              <a:pathLst>
                <a:path w="401954" h="298450">
                  <a:moveTo>
                    <a:pt x="26022" y="1447"/>
                  </a:moveTo>
                  <a:lnTo>
                    <a:pt x="24574" y="0"/>
                  </a:lnTo>
                  <a:lnTo>
                    <a:pt x="23126" y="0"/>
                  </a:lnTo>
                  <a:lnTo>
                    <a:pt x="5600" y="35598"/>
                  </a:lnTo>
                  <a:lnTo>
                    <a:pt x="2882" y="44818"/>
                  </a:lnTo>
                  <a:lnTo>
                    <a:pt x="3073" y="77533"/>
                  </a:lnTo>
                  <a:lnTo>
                    <a:pt x="3492" y="92595"/>
                  </a:lnTo>
                  <a:lnTo>
                    <a:pt x="4330" y="106984"/>
                  </a:lnTo>
                  <a:lnTo>
                    <a:pt x="2159" y="135178"/>
                  </a:lnTo>
                  <a:lnTo>
                    <a:pt x="1079" y="144399"/>
                  </a:lnTo>
                  <a:lnTo>
                    <a:pt x="0" y="150355"/>
                  </a:lnTo>
                  <a:lnTo>
                    <a:pt x="0" y="154698"/>
                  </a:lnTo>
                  <a:lnTo>
                    <a:pt x="1447" y="156133"/>
                  </a:lnTo>
                  <a:lnTo>
                    <a:pt x="4330" y="156133"/>
                  </a:lnTo>
                  <a:lnTo>
                    <a:pt x="20027" y="111950"/>
                  </a:lnTo>
                  <a:lnTo>
                    <a:pt x="21907" y="47053"/>
                  </a:lnTo>
                  <a:lnTo>
                    <a:pt x="23126" y="18796"/>
                  </a:lnTo>
                  <a:lnTo>
                    <a:pt x="24574" y="11569"/>
                  </a:lnTo>
                  <a:lnTo>
                    <a:pt x="24574" y="5778"/>
                  </a:lnTo>
                  <a:lnTo>
                    <a:pt x="26022" y="1447"/>
                  </a:lnTo>
                  <a:close/>
                </a:path>
                <a:path w="401954" h="298450">
                  <a:moveTo>
                    <a:pt x="128663" y="34696"/>
                  </a:moveTo>
                  <a:lnTo>
                    <a:pt x="123228" y="30924"/>
                  </a:lnTo>
                  <a:lnTo>
                    <a:pt x="117640" y="26200"/>
                  </a:lnTo>
                  <a:lnTo>
                    <a:pt x="111798" y="20662"/>
                  </a:lnTo>
                  <a:lnTo>
                    <a:pt x="105537" y="14452"/>
                  </a:lnTo>
                  <a:lnTo>
                    <a:pt x="102641" y="14452"/>
                  </a:lnTo>
                  <a:lnTo>
                    <a:pt x="79514" y="39039"/>
                  </a:lnTo>
                  <a:lnTo>
                    <a:pt x="79514" y="40474"/>
                  </a:lnTo>
                  <a:lnTo>
                    <a:pt x="95415" y="56388"/>
                  </a:lnTo>
                  <a:lnTo>
                    <a:pt x="98310" y="57823"/>
                  </a:lnTo>
                  <a:lnTo>
                    <a:pt x="101193" y="60718"/>
                  </a:lnTo>
                  <a:lnTo>
                    <a:pt x="106984" y="60718"/>
                  </a:lnTo>
                  <a:lnTo>
                    <a:pt x="122885" y="44818"/>
                  </a:lnTo>
                  <a:lnTo>
                    <a:pt x="122885" y="43370"/>
                  </a:lnTo>
                  <a:lnTo>
                    <a:pt x="128663" y="37592"/>
                  </a:lnTo>
                  <a:lnTo>
                    <a:pt x="128663" y="34696"/>
                  </a:lnTo>
                  <a:close/>
                </a:path>
                <a:path w="401954" h="298450">
                  <a:moveTo>
                    <a:pt x="199517" y="273240"/>
                  </a:moveTo>
                  <a:lnTo>
                    <a:pt x="192443" y="268097"/>
                  </a:lnTo>
                  <a:lnTo>
                    <a:pt x="186321" y="263486"/>
                  </a:lnTo>
                  <a:lnTo>
                    <a:pt x="176377" y="255892"/>
                  </a:lnTo>
                  <a:lnTo>
                    <a:pt x="174929" y="254444"/>
                  </a:lnTo>
                  <a:lnTo>
                    <a:pt x="171157" y="259105"/>
                  </a:lnTo>
                  <a:lnTo>
                    <a:pt x="166433" y="264566"/>
                  </a:lnTo>
                  <a:lnTo>
                    <a:pt x="160909" y="271119"/>
                  </a:lnTo>
                  <a:lnTo>
                    <a:pt x="154686" y="279031"/>
                  </a:lnTo>
                  <a:lnTo>
                    <a:pt x="154686" y="280479"/>
                  </a:lnTo>
                  <a:lnTo>
                    <a:pt x="158457" y="285623"/>
                  </a:lnTo>
                  <a:lnTo>
                    <a:pt x="163182" y="290233"/>
                  </a:lnTo>
                  <a:lnTo>
                    <a:pt x="168719" y="294297"/>
                  </a:lnTo>
                  <a:lnTo>
                    <a:pt x="174929" y="297827"/>
                  </a:lnTo>
                  <a:lnTo>
                    <a:pt x="177825" y="297827"/>
                  </a:lnTo>
                  <a:lnTo>
                    <a:pt x="182156" y="296379"/>
                  </a:lnTo>
                  <a:lnTo>
                    <a:pt x="198069" y="276136"/>
                  </a:lnTo>
                  <a:lnTo>
                    <a:pt x="199517" y="273240"/>
                  </a:lnTo>
                  <a:close/>
                </a:path>
                <a:path w="401954" h="298450">
                  <a:moveTo>
                    <a:pt x="225539" y="228422"/>
                  </a:moveTo>
                  <a:lnTo>
                    <a:pt x="200952" y="208191"/>
                  </a:lnTo>
                  <a:lnTo>
                    <a:pt x="198069" y="206743"/>
                  </a:lnTo>
                  <a:lnTo>
                    <a:pt x="182156" y="226987"/>
                  </a:lnTo>
                  <a:lnTo>
                    <a:pt x="180721" y="226987"/>
                  </a:lnTo>
                  <a:lnTo>
                    <a:pt x="172808" y="220764"/>
                  </a:lnTo>
                  <a:lnTo>
                    <a:pt x="166255" y="215239"/>
                  </a:lnTo>
                  <a:lnTo>
                    <a:pt x="160794" y="210515"/>
                  </a:lnTo>
                  <a:lnTo>
                    <a:pt x="156133" y="206743"/>
                  </a:lnTo>
                  <a:lnTo>
                    <a:pt x="131559" y="232765"/>
                  </a:lnTo>
                  <a:lnTo>
                    <a:pt x="133007" y="235661"/>
                  </a:lnTo>
                  <a:lnTo>
                    <a:pt x="135966" y="237172"/>
                  </a:lnTo>
                  <a:lnTo>
                    <a:pt x="141681" y="242887"/>
                  </a:lnTo>
                  <a:lnTo>
                    <a:pt x="144576" y="244335"/>
                  </a:lnTo>
                  <a:lnTo>
                    <a:pt x="147459" y="247218"/>
                  </a:lnTo>
                  <a:lnTo>
                    <a:pt x="156133" y="253009"/>
                  </a:lnTo>
                  <a:lnTo>
                    <a:pt x="157581" y="253009"/>
                  </a:lnTo>
                  <a:lnTo>
                    <a:pt x="176377" y="234213"/>
                  </a:lnTo>
                  <a:lnTo>
                    <a:pt x="183603" y="241439"/>
                  </a:lnTo>
                  <a:lnTo>
                    <a:pt x="187947" y="247218"/>
                  </a:lnTo>
                  <a:lnTo>
                    <a:pt x="192278" y="250113"/>
                  </a:lnTo>
                  <a:lnTo>
                    <a:pt x="198069" y="253009"/>
                  </a:lnTo>
                  <a:lnTo>
                    <a:pt x="202399" y="254444"/>
                  </a:lnTo>
                  <a:lnTo>
                    <a:pt x="203847" y="254444"/>
                  </a:lnTo>
                  <a:lnTo>
                    <a:pt x="210058" y="247611"/>
                  </a:lnTo>
                  <a:lnTo>
                    <a:pt x="220319" y="237172"/>
                  </a:lnTo>
                  <a:lnTo>
                    <a:pt x="222846" y="234213"/>
                  </a:lnTo>
                  <a:lnTo>
                    <a:pt x="224091" y="232765"/>
                  </a:lnTo>
                  <a:lnTo>
                    <a:pt x="225539" y="231317"/>
                  </a:lnTo>
                  <a:lnTo>
                    <a:pt x="225539" y="228422"/>
                  </a:lnTo>
                  <a:close/>
                </a:path>
                <a:path w="401954" h="298450">
                  <a:moveTo>
                    <a:pt x="344081" y="144576"/>
                  </a:moveTo>
                  <a:lnTo>
                    <a:pt x="342646" y="143129"/>
                  </a:lnTo>
                  <a:lnTo>
                    <a:pt x="341198" y="143129"/>
                  </a:lnTo>
                  <a:lnTo>
                    <a:pt x="283362" y="146024"/>
                  </a:lnTo>
                  <a:lnTo>
                    <a:pt x="225539" y="147459"/>
                  </a:lnTo>
                  <a:lnTo>
                    <a:pt x="150355" y="147459"/>
                  </a:lnTo>
                  <a:lnTo>
                    <a:pt x="133819" y="147193"/>
                  </a:lnTo>
                  <a:lnTo>
                    <a:pt x="93967" y="143129"/>
                  </a:lnTo>
                  <a:lnTo>
                    <a:pt x="80962" y="134454"/>
                  </a:lnTo>
                  <a:lnTo>
                    <a:pt x="85267" y="128219"/>
                  </a:lnTo>
                  <a:lnTo>
                    <a:pt x="91617" y="122529"/>
                  </a:lnTo>
                  <a:lnTo>
                    <a:pt x="99860" y="117373"/>
                  </a:lnTo>
                  <a:lnTo>
                    <a:pt x="119875" y="108204"/>
                  </a:lnTo>
                  <a:lnTo>
                    <a:pt x="128130" y="103365"/>
                  </a:lnTo>
                  <a:lnTo>
                    <a:pt x="134467" y="98539"/>
                  </a:lnTo>
                  <a:lnTo>
                    <a:pt x="138785" y="93967"/>
                  </a:lnTo>
                  <a:lnTo>
                    <a:pt x="141681" y="88188"/>
                  </a:lnTo>
                  <a:lnTo>
                    <a:pt x="144576" y="85293"/>
                  </a:lnTo>
                  <a:lnTo>
                    <a:pt x="146011" y="82410"/>
                  </a:lnTo>
                  <a:lnTo>
                    <a:pt x="147459" y="82410"/>
                  </a:lnTo>
                  <a:lnTo>
                    <a:pt x="147459" y="80962"/>
                  </a:lnTo>
                  <a:lnTo>
                    <a:pt x="150355" y="80962"/>
                  </a:lnTo>
                  <a:lnTo>
                    <a:pt x="153250" y="82410"/>
                  </a:lnTo>
                  <a:lnTo>
                    <a:pt x="154686" y="83845"/>
                  </a:lnTo>
                  <a:lnTo>
                    <a:pt x="157581" y="85293"/>
                  </a:lnTo>
                  <a:lnTo>
                    <a:pt x="159029" y="85293"/>
                  </a:lnTo>
                  <a:lnTo>
                    <a:pt x="161925" y="86741"/>
                  </a:lnTo>
                  <a:lnTo>
                    <a:pt x="172046" y="86741"/>
                  </a:lnTo>
                  <a:lnTo>
                    <a:pt x="177825" y="82410"/>
                  </a:lnTo>
                  <a:lnTo>
                    <a:pt x="179273" y="80962"/>
                  </a:lnTo>
                  <a:lnTo>
                    <a:pt x="183603" y="76619"/>
                  </a:lnTo>
                  <a:lnTo>
                    <a:pt x="185051" y="73736"/>
                  </a:lnTo>
                  <a:lnTo>
                    <a:pt x="189395" y="67945"/>
                  </a:lnTo>
                  <a:lnTo>
                    <a:pt x="196621" y="57823"/>
                  </a:lnTo>
                  <a:lnTo>
                    <a:pt x="196621" y="53492"/>
                  </a:lnTo>
                  <a:lnTo>
                    <a:pt x="195173" y="52044"/>
                  </a:lnTo>
                  <a:lnTo>
                    <a:pt x="192278" y="52044"/>
                  </a:lnTo>
                  <a:lnTo>
                    <a:pt x="186499" y="59270"/>
                  </a:lnTo>
                  <a:lnTo>
                    <a:pt x="182156" y="65062"/>
                  </a:lnTo>
                  <a:lnTo>
                    <a:pt x="177825" y="66497"/>
                  </a:lnTo>
                  <a:lnTo>
                    <a:pt x="176377" y="67945"/>
                  </a:lnTo>
                  <a:lnTo>
                    <a:pt x="172046" y="67945"/>
                  </a:lnTo>
                  <a:lnTo>
                    <a:pt x="170599" y="66497"/>
                  </a:lnTo>
                  <a:lnTo>
                    <a:pt x="166255" y="65062"/>
                  </a:lnTo>
                  <a:lnTo>
                    <a:pt x="163372" y="63614"/>
                  </a:lnTo>
                  <a:lnTo>
                    <a:pt x="161925" y="62166"/>
                  </a:lnTo>
                  <a:lnTo>
                    <a:pt x="159029" y="62166"/>
                  </a:lnTo>
                  <a:lnTo>
                    <a:pt x="159029" y="60718"/>
                  </a:lnTo>
                  <a:lnTo>
                    <a:pt x="154686" y="60718"/>
                  </a:lnTo>
                  <a:lnTo>
                    <a:pt x="151803" y="63614"/>
                  </a:lnTo>
                  <a:lnTo>
                    <a:pt x="147459" y="66497"/>
                  </a:lnTo>
                  <a:lnTo>
                    <a:pt x="115658" y="95415"/>
                  </a:lnTo>
                  <a:lnTo>
                    <a:pt x="100469" y="103568"/>
                  </a:lnTo>
                  <a:lnTo>
                    <a:pt x="87464" y="112953"/>
                  </a:lnTo>
                  <a:lnTo>
                    <a:pt x="76619" y="123672"/>
                  </a:lnTo>
                  <a:lnTo>
                    <a:pt x="67945" y="135902"/>
                  </a:lnTo>
                  <a:lnTo>
                    <a:pt x="65062" y="140233"/>
                  </a:lnTo>
                  <a:lnTo>
                    <a:pt x="63614" y="143129"/>
                  </a:lnTo>
                  <a:lnTo>
                    <a:pt x="60718" y="147459"/>
                  </a:lnTo>
                  <a:lnTo>
                    <a:pt x="57823" y="153250"/>
                  </a:lnTo>
                  <a:lnTo>
                    <a:pt x="56375" y="157581"/>
                  </a:lnTo>
                  <a:lnTo>
                    <a:pt x="56375" y="163372"/>
                  </a:lnTo>
                  <a:lnTo>
                    <a:pt x="97205" y="180936"/>
                  </a:lnTo>
                  <a:lnTo>
                    <a:pt x="111798" y="181940"/>
                  </a:lnTo>
                  <a:lnTo>
                    <a:pt x="118554" y="182168"/>
                  </a:lnTo>
                  <a:lnTo>
                    <a:pt x="169151" y="182168"/>
                  </a:lnTo>
                  <a:lnTo>
                    <a:pt x="252323" y="176517"/>
                  </a:lnTo>
                  <a:lnTo>
                    <a:pt x="266585" y="175031"/>
                  </a:lnTo>
                  <a:lnTo>
                    <a:pt x="266776" y="175031"/>
                  </a:lnTo>
                  <a:lnTo>
                    <a:pt x="313728" y="164630"/>
                  </a:lnTo>
                  <a:lnTo>
                    <a:pt x="341198" y="147459"/>
                  </a:lnTo>
                  <a:lnTo>
                    <a:pt x="344081" y="144576"/>
                  </a:lnTo>
                  <a:close/>
                </a:path>
                <a:path w="401954" h="298450">
                  <a:moveTo>
                    <a:pt x="401916" y="1447"/>
                  </a:moveTo>
                  <a:lnTo>
                    <a:pt x="400469" y="0"/>
                  </a:lnTo>
                  <a:lnTo>
                    <a:pt x="399021" y="0"/>
                  </a:lnTo>
                  <a:lnTo>
                    <a:pt x="381495" y="35598"/>
                  </a:lnTo>
                  <a:lnTo>
                    <a:pt x="378193" y="61645"/>
                  </a:lnTo>
                  <a:lnTo>
                    <a:pt x="378345" y="72517"/>
                  </a:lnTo>
                  <a:lnTo>
                    <a:pt x="378421" y="77533"/>
                  </a:lnTo>
                  <a:lnTo>
                    <a:pt x="379183" y="92595"/>
                  </a:lnTo>
                  <a:lnTo>
                    <a:pt x="380225" y="106984"/>
                  </a:lnTo>
                  <a:lnTo>
                    <a:pt x="379145" y="122707"/>
                  </a:lnTo>
                  <a:lnTo>
                    <a:pt x="378066" y="135178"/>
                  </a:lnTo>
                  <a:lnTo>
                    <a:pt x="376974" y="144399"/>
                  </a:lnTo>
                  <a:lnTo>
                    <a:pt x="375894" y="150355"/>
                  </a:lnTo>
                  <a:lnTo>
                    <a:pt x="375894" y="154698"/>
                  </a:lnTo>
                  <a:lnTo>
                    <a:pt x="377342" y="156133"/>
                  </a:lnTo>
                  <a:lnTo>
                    <a:pt x="380225" y="156133"/>
                  </a:lnTo>
                  <a:lnTo>
                    <a:pt x="395325" y="111950"/>
                  </a:lnTo>
                  <a:lnTo>
                    <a:pt x="396138" y="99758"/>
                  </a:lnTo>
                  <a:lnTo>
                    <a:pt x="396963" y="93027"/>
                  </a:lnTo>
                  <a:lnTo>
                    <a:pt x="397395" y="83858"/>
                  </a:lnTo>
                  <a:lnTo>
                    <a:pt x="397484" y="77533"/>
                  </a:lnTo>
                  <a:lnTo>
                    <a:pt x="397598" y="47053"/>
                  </a:lnTo>
                  <a:lnTo>
                    <a:pt x="397637" y="44818"/>
                  </a:lnTo>
                  <a:lnTo>
                    <a:pt x="397751" y="36322"/>
                  </a:lnTo>
                  <a:lnTo>
                    <a:pt x="398183" y="26949"/>
                  </a:lnTo>
                  <a:lnTo>
                    <a:pt x="399021" y="18796"/>
                  </a:lnTo>
                  <a:lnTo>
                    <a:pt x="400469" y="11569"/>
                  </a:lnTo>
                  <a:lnTo>
                    <a:pt x="400469" y="5778"/>
                  </a:lnTo>
                  <a:lnTo>
                    <a:pt x="401916" y="144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662759" y="3077250"/>
              <a:ext cx="166263" cy="11710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9360597" y="2971709"/>
              <a:ext cx="289560" cy="341630"/>
            </a:xfrm>
            <a:custGeom>
              <a:avLst/>
              <a:gdLst/>
              <a:ahLst/>
              <a:cxnLst/>
              <a:rect l="l" t="t" r="r" b="b"/>
              <a:pathLst>
                <a:path w="289559" h="341629">
                  <a:moveTo>
                    <a:pt x="119286" y="93409"/>
                  </a:moveTo>
                  <a:lnTo>
                    <a:pt x="65044" y="93409"/>
                  </a:lnTo>
                  <a:lnTo>
                    <a:pt x="73736" y="93974"/>
                  </a:lnTo>
                  <a:lnTo>
                    <a:pt x="84577" y="95306"/>
                  </a:lnTo>
                  <a:lnTo>
                    <a:pt x="93251" y="97045"/>
                  </a:lnTo>
                  <a:lnTo>
                    <a:pt x="99756" y="99057"/>
                  </a:lnTo>
                  <a:lnTo>
                    <a:pt x="104094" y="101203"/>
                  </a:lnTo>
                  <a:lnTo>
                    <a:pt x="104094" y="102646"/>
                  </a:lnTo>
                  <a:lnTo>
                    <a:pt x="101203" y="105540"/>
                  </a:lnTo>
                  <a:lnTo>
                    <a:pt x="99755" y="105540"/>
                  </a:lnTo>
                  <a:lnTo>
                    <a:pt x="90856" y="110939"/>
                  </a:lnTo>
                  <a:lnTo>
                    <a:pt x="81685" y="116203"/>
                  </a:lnTo>
                  <a:lnTo>
                    <a:pt x="72513" y="121195"/>
                  </a:lnTo>
                  <a:lnTo>
                    <a:pt x="63611" y="125780"/>
                  </a:lnTo>
                  <a:lnTo>
                    <a:pt x="54012" y="131561"/>
                  </a:lnTo>
                  <a:lnTo>
                    <a:pt x="21776" y="162014"/>
                  </a:lnTo>
                  <a:lnTo>
                    <a:pt x="0" y="198069"/>
                  </a:lnTo>
                  <a:lnTo>
                    <a:pt x="0" y="203850"/>
                  </a:lnTo>
                  <a:lnTo>
                    <a:pt x="39306" y="220996"/>
                  </a:lnTo>
                  <a:lnTo>
                    <a:pt x="56384" y="222646"/>
                  </a:lnTo>
                  <a:lnTo>
                    <a:pt x="108432" y="222646"/>
                  </a:lnTo>
                  <a:lnTo>
                    <a:pt x="167595" y="220205"/>
                  </a:lnTo>
                  <a:lnTo>
                    <a:pt x="215327" y="215891"/>
                  </a:lnTo>
                  <a:lnTo>
                    <a:pt x="261680" y="206744"/>
                  </a:lnTo>
                  <a:lnTo>
                    <a:pt x="289152" y="189392"/>
                  </a:lnTo>
                  <a:lnTo>
                    <a:pt x="183611" y="189392"/>
                  </a:lnTo>
                  <a:lnTo>
                    <a:pt x="82407" y="186502"/>
                  </a:lnTo>
                  <a:lnTo>
                    <a:pt x="43983" y="184062"/>
                  </a:lnTo>
                  <a:lnTo>
                    <a:pt x="31805" y="179273"/>
                  </a:lnTo>
                  <a:lnTo>
                    <a:pt x="28915" y="177829"/>
                  </a:lnTo>
                  <a:lnTo>
                    <a:pt x="27471" y="176382"/>
                  </a:lnTo>
                  <a:lnTo>
                    <a:pt x="26024" y="173490"/>
                  </a:lnTo>
                  <a:lnTo>
                    <a:pt x="26024" y="172044"/>
                  </a:lnTo>
                  <a:lnTo>
                    <a:pt x="27471" y="170600"/>
                  </a:lnTo>
                  <a:lnTo>
                    <a:pt x="37432" y="158400"/>
                  </a:lnTo>
                  <a:lnTo>
                    <a:pt x="49698" y="147827"/>
                  </a:lnTo>
                  <a:lnTo>
                    <a:pt x="63862" y="138881"/>
                  </a:lnTo>
                  <a:lnTo>
                    <a:pt x="79517" y="131561"/>
                  </a:lnTo>
                  <a:lnTo>
                    <a:pt x="86632" y="128039"/>
                  </a:lnTo>
                  <a:lnTo>
                    <a:pt x="115118" y="101203"/>
                  </a:lnTo>
                  <a:lnTo>
                    <a:pt x="118755" y="94696"/>
                  </a:lnTo>
                  <a:lnTo>
                    <a:pt x="119286" y="93409"/>
                  </a:lnTo>
                  <a:close/>
                </a:path>
                <a:path w="289559" h="341629">
                  <a:moveTo>
                    <a:pt x="287705" y="186502"/>
                  </a:moveTo>
                  <a:lnTo>
                    <a:pt x="286261" y="186502"/>
                  </a:lnTo>
                  <a:lnTo>
                    <a:pt x="245779" y="187948"/>
                  </a:lnTo>
                  <a:lnTo>
                    <a:pt x="183611" y="189392"/>
                  </a:lnTo>
                  <a:lnTo>
                    <a:pt x="289152" y="189392"/>
                  </a:lnTo>
                  <a:lnTo>
                    <a:pt x="289152" y="187948"/>
                  </a:lnTo>
                  <a:lnTo>
                    <a:pt x="287705" y="186502"/>
                  </a:lnTo>
                  <a:close/>
                </a:path>
                <a:path w="289559" h="341629">
                  <a:moveTo>
                    <a:pt x="169153" y="89636"/>
                  </a:moveTo>
                  <a:lnTo>
                    <a:pt x="166263" y="89636"/>
                  </a:lnTo>
                  <a:lnTo>
                    <a:pt x="144576" y="114213"/>
                  </a:lnTo>
                  <a:lnTo>
                    <a:pt x="144576" y="115661"/>
                  </a:lnTo>
                  <a:lnTo>
                    <a:pt x="150357" y="122890"/>
                  </a:lnTo>
                  <a:lnTo>
                    <a:pt x="156142" y="128671"/>
                  </a:lnTo>
                  <a:lnTo>
                    <a:pt x="160481" y="131561"/>
                  </a:lnTo>
                  <a:lnTo>
                    <a:pt x="161925" y="133009"/>
                  </a:lnTo>
                  <a:lnTo>
                    <a:pt x="164815" y="134456"/>
                  </a:lnTo>
                  <a:lnTo>
                    <a:pt x="166263" y="134456"/>
                  </a:lnTo>
                  <a:lnTo>
                    <a:pt x="167709" y="135900"/>
                  </a:lnTo>
                  <a:lnTo>
                    <a:pt x="170600" y="135900"/>
                  </a:lnTo>
                  <a:lnTo>
                    <a:pt x="177648" y="128830"/>
                  </a:lnTo>
                  <a:lnTo>
                    <a:pt x="183611" y="122708"/>
                  </a:lnTo>
                  <a:lnTo>
                    <a:pt x="188491" y="117400"/>
                  </a:lnTo>
                  <a:lnTo>
                    <a:pt x="192286" y="112769"/>
                  </a:lnTo>
                  <a:lnTo>
                    <a:pt x="193730" y="109875"/>
                  </a:lnTo>
                  <a:lnTo>
                    <a:pt x="185622" y="103664"/>
                  </a:lnTo>
                  <a:lnTo>
                    <a:pt x="178732" y="98130"/>
                  </a:lnTo>
                  <a:lnTo>
                    <a:pt x="173198" y="93409"/>
                  </a:lnTo>
                  <a:lnTo>
                    <a:pt x="169153" y="89636"/>
                  </a:lnTo>
                  <a:close/>
                </a:path>
                <a:path w="289559" h="341629">
                  <a:moveTo>
                    <a:pt x="157586" y="0"/>
                  </a:moveTo>
                  <a:lnTo>
                    <a:pt x="154696" y="0"/>
                  </a:lnTo>
                  <a:lnTo>
                    <a:pt x="148913" y="4338"/>
                  </a:lnTo>
                  <a:lnTo>
                    <a:pt x="144576" y="8676"/>
                  </a:lnTo>
                  <a:lnTo>
                    <a:pt x="143128" y="8676"/>
                  </a:lnTo>
                  <a:lnTo>
                    <a:pt x="93974" y="33253"/>
                  </a:lnTo>
                  <a:lnTo>
                    <a:pt x="51060" y="67226"/>
                  </a:lnTo>
                  <a:lnTo>
                    <a:pt x="40482" y="82407"/>
                  </a:lnTo>
                  <a:lnTo>
                    <a:pt x="36144" y="88188"/>
                  </a:lnTo>
                  <a:lnTo>
                    <a:pt x="34700" y="92527"/>
                  </a:lnTo>
                  <a:lnTo>
                    <a:pt x="34700" y="96865"/>
                  </a:lnTo>
                  <a:lnTo>
                    <a:pt x="37592" y="96865"/>
                  </a:lnTo>
                  <a:lnTo>
                    <a:pt x="47101" y="94990"/>
                  </a:lnTo>
                  <a:lnTo>
                    <a:pt x="56205" y="93793"/>
                  </a:lnTo>
                  <a:lnTo>
                    <a:pt x="65029" y="93409"/>
                  </a:lnTo>
                  <a:lnTo>
                    <a:pt x="119286" y="93409"/>
                  </a:lnTo>
                  <a:lnTo>
                    <a:pt x="121442" y="88188"/>
                  </a:lnTo>
                  <a:lnTo>
                    <a:pt x="121442" y="82407"/>
                  </a:lnTo>
                  <a:lnTo>
                    <a:pt x="118551" y="80959"/>
                  </a:lnTo>
                  <a:lnTo>
                    <a:pt x="108792" y="78228"/>
                  </a:lnTo>
                  <a:lnTo>
                    <a:pt x="98083" y="76626"/>
                  </a:lnTo>
                  <a:lnTo>
                    <a:pt x="57830" y="76626"/>
                  </a:lnTo>
                  <a:lnTo>
                    <a:pt x="62483" y="72061"/>
                  </a:lnTo>
                  <a:lnTo>
                    <a:pt x="67949" y="67226"/>
                  </a:lnTo>
                  <a:lnTo>
                    <a:pt x="74500" y="62392"/>
                  </a:lnTo>
                  <a:lnTo>
                    <a:pt x="82407" y="57830"/>
                  </a:lnTo>
                  <a:lnTo>
                    <a:pt x="100479" y="48975"/>
                  </a:lnTo>
                  <a:lnTo>
                    <a:pt x="109651" y="44208"/>
                  </a:lnTo>
                  <a:lnTo>
                    <a:pt x="118551" y="39034"/>
                  </a:lnTo>
                  <a:lnTo>
                    <a:pt x="129440" y="34178"/>
                  </a:lnTo>
                  <a:lnTo>
                    <a:pt x="138432" y="28373"/>
                  </a:lnTo>
                  <a:lnTo>
                    <a:pt x="145796" y="21753"/>
                  </a:lnTo>
                  <a:lnTo>
                    <a:pt x="151805" y="14457"/>
                  </a:lnTo>
                  <a:lnTo>
                    <a:pt x="156142" y="7228"/>
                  </a:lnTo>
                  <a:lnTo>
                    <a:pt x="157586" y="4338"/>
                  </a:lnTo>
                  <a:lnTo>
                    <a:pt x="157586" y="0"/>
                  </a:lnTo>
                  <a:close/>
                </a:path>
                <a:path w="289559" h="341629">
                  <a:moveTo>
                    <a:pt x="66507" y="75178"/>
                  </a:moveTo>
                  <a:lnTo>
                    <a:pt x="65059" y="75178"/>
                  </a:lnTo>
                  <a:lnTo>
                    <a:pt x="63611" y="76626"/>
                  </a:lnTo>
                  <a:lnTo>
                    <a:pt x="98083" y="76626"/>
                  </a:lnTo>
                  <a:lnTo>
                    <a:pt x="96865" y="76444"/>
                  </a:lnTo>
                  <a:lnTo>
                    <a:pt x="82770" y="75472"/>
                  </a:lnTo>
                  <a:lnTo>
                    <a:pt x="66507" y="75178"/>
                  </a:lnTo>
                  <a:close/>
                </a:path>
                <a:path w="289559" h="341629">
                  <a:moveTo>
                    <a:pt x="92527" y="297825"/>
                  </a:moveTo>
                  <a:lnTo>
                    <a:pt x="89636" y="297825"/>
                  </a:lnTo>
                  <a:lnTo>
                    <a:pt x="83425" y="305121"/>
                  </a:lnTo>
                  <a:lnTo>
                    <a:pt x="77891" y="311740"/>
                  </a:lnTo>
                  <a:lnTo>
                    <a:pt x="73170" y="317545"/>
                  </a:lnTo>
                  <a:lnTo>
                    <a:pt x="69397" y="322402"/>
                  </a:lnTo>
                  <a:lnTo>
                    <a:pt x="72288" y="328187"/>
                  </a:lnTo>
                  <a:lnTo>
                    <a:pt x="76626" y="331077"/>
                  </a:lnTo>
                  <a:lnTo>
                    <a:pt x="79517" y="333968"/>
                  </a:lnTo>
                  <a:lnTo>
                    <a:pt x="83855" y="336859"/>
                  </a:lnTo>
                  <a:lnTo>
                    <a:pt x="86746" y="339754"/>
                  </a:lnTo>
                  <a:lnTo>
                    <a:pt x="91084" y="341196"/>
                  </a:lnTo>
                  <a:lnTo>
                    <a:pt x="93974" y="341196"/>
                  </a:lnTo>
                  <a:lnTo>
                    <a:pt x="100796" y="334963"/>
                  </a:lnTo>
                  <a:lnTo>
                    <a:pt x="106263" y="329271"/>
                  </a:lnTo>
                  <a:lnTo>
                    <a:pt x="110645" y="324120"/>
                  </a:lnTo>
                  <a:lnTo>
                    <a:pt x="114213" y="319510"/>
                  </a:lnTo>
                  <a:lnTo>
                    <a:pt x="114213" y="316619"/>
                  </a:lnTo>
                  <a:lnTo>
                    <a:pt x="101202" y="305595"/>
                  </a:lnTo>
                  <a:lnTo>
                    <a:pt x="96322" y="301371"/>
                  </a:lnTo>
                  <a:lnTo>
                    <a:pt x="92527" y="297825"/>
                  </a:lnTo>
                  <a:close/>
                </a:path>
                <a:path w="289559" h="341629">
                  <a:moveTo>
                    <a:pt x="136847" y="277585"/>
                  </a:moveTo>
                  <a:lnTo>
                    <a:pt x="91084" y="277585"/>
                  </a:lnTo>
                  <a:lnTo>
                    <a:pt x="98313" y="284814"/>
                  </a:lnTo>
                  <a:lnTo>
                    <a:pt x="102650" y="290596"/>
                  </a:lnTo>
                  <a:lnTo>
                    <a:pt x="106984" y="293486"/>
                  </a:lnTo>
                  <a:lnTo>
                    <a:pt x="112770" y="296381"/>
                  </a:lnTo>
                  <a:lnTo>
                    <a:pt x="117107" y="297825"/>
                  </a:lnTo>
                  <a:lnTo>
                    <a:pt x="118551" y="297825"/>
                  </a:lnTo>
                  <a:lnTo>
                    <a:pt x="125533" y="290596"/>
                  </a:lnTo>
                  <a:lnTo>
                    <a:pt x="131563" y="283909"/>
                  </a:lnTo>
                  <a:lnTo>
                    <a:pt x="136442" y="278103"/>
                  </a:lnTo>
                  <a:lnTo>
                    <a:pt x="136847" y="277585"/>
                  </a:lnTo>
                  <a:close/>
                </a:path>
                <a:path w="289559" h="341629">
                  <a:moveTo>
                    <a:pt x="73736" y="294933"/>
                  </a:moveTo>
                  <a:lnTo>
                    <a:pt x="69397" y="294933"/>
                  </a:lnTo>
                  <a:lnTo>
                    <a:pt x="70840" y="296381"/>
                  </a:lnTo>
                  <a:lnTo>
                    <a:pt x="72288" y="296381"/>
                  </a:lnTo>
                  <a:lnTo>
                    <a:pt x="73736" y="294933"/>
                  </a:lnTo>
                  <a:close/>
                </a:path>
                <a:path w="289559" h="341629">
                  <a:moveTo>
                    <a:pt x="70840" y="248669"/>
                  </a:moveTo>
                  <a:lnTo>
                    <a:pt x="67950" y="248669"/>
                  </a:lnTo>
                  <a:lnTo>
                    <a:pt x="47711" y="273246"/>
                  </a:lnTo>
                  <a:lnTo>
                    <a:pt x="46263" y="276138"/>
                  </a:lnTo>
                  <a:lnTo>
                    <a:pt x="51437" y="281289"/>
                  </a:lnTo>
                  <a:lnTo>
                    <a:pt x="56204" y="285898"/>
                  </a:lnTo>
                  <a:lnTo>
                    <a:pt x="60700" y="289964"/>
                  </a:lnTo>
                  <a:lnTo>
                    <a:pt x="65059" y="293486"/>
                  </a:lnTo>
                  <a:lnTo>
                    <a:pt x="66507" y="293486"/>
                  </a:lnTo>
                  <a:lnTo>
                    <a:pt x="67950" y="294933"/>
                  </a:lnTo>
                  <a:lnTo>
                    <a:pt x="75178" y="294933"/>
                  </a:lnTo>
                  <a:lnTo>
                    <a:pt x="88192" y="281923"/>
                  </a:lnTo>
                  <a:lnTo>
                    <a:pt x="91084" y="277585"/>
                  </a:lnTo>
                  <a:lnTo>
                    <a:pt x="136847" y="277585"/>
                  </a:lnTo>
                  <a:lnTo>
                    <a:pt x="140238" y="273246"/>
                  </a:lnTo>
                  <a:lnTo>
                    <a:pt x="140238" y="270356"/>
                  </a:lnTo>
                  <a:lnTo>
                    <a:pt x="138023" y="268909"/>
                  </a:lnTo>
                  <a:lnTo>
                    <a:pt x="95421" y="268909"/>
                  </a:lnTo>
                  <a:lnTo>
                    <a:pt x="87311" y="262901"/>
                  </a:lnTo>
                  <a:lnTo>
                    <a:pt x="80420" y="257705"/>
                  </a:lnTo>
                  <a:lnTo>
                    <a:pt x="74885" y="253052"/>
                  </a:lnTo>
                  <a:lnTo>
                    <a:pt x="70840" y="248669"/>
                  </a:lnTo>
                  <a:close/>
                </a:path>
                <a:path w="289559" h="341629">
                  <a:moveTo>
                    <a:pt x="115661" y="250113"/>
                  </a:moveTo>
                  <a:lnTo>
                    <a:pt x="112770" y="250113"/>
                  </a:lnTo>
                  <a:lnTo>
                    <a:pt x="96865" y="268909"/>
                  </a:lnTo>
                  <a:lnTo>
                    <a:pt x="138023" y="268909"/>
                  </a:lnTo>
                  <a:lnTo>
                    <a:pt x="134771" y="266786"/>
                  </a:lnTo>
                  <a:lnTo>
                    <a:pt x="129033" y="262404"/>
                  </a:lnTo>
                  <a:lnTo>
                    <a:pt x="122754" y="256937"/>
                  </a:lnTo>
                  <a:lnTo>
                    <a:pt x="115661" y="25011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66188" y="2912432"/>
              <a:ext cx="2265493" cy="37011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85969" y="2877736"/>
              <a:ext cx="946969" cy="427941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479610" y="2967371"/>
            <a:ext cx="237102" cy="224092"/>
          </a:xfrm>
          <a:prstGeom prst="rect">
            <a:avLst/>
          </a:prstGeom>
        </p:spPr>
      </p:pic>
      <p:grpSp>
        <p:nvGrpSpPr>
          <p:cNvPr id="28" name="object 28"/>
          <p:cNvGrpSpPr/>
          <p:nvPr/>
        </p:nvGrpSpPr>
        <p:grpSpPr>
          <a:xfrm>
            <a:off x="4070588" y="3482590"/>
            <a:ext cx="6191250" cy="450215"/>
            <a:chOff x="4070588" y="3482590"/>
            <a:chExt cx="6191250" cy="450215"/>
          </a:xfrm>
        </p:grpSpPr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524493" y="3482590"/>
              <a:ext cx="2736809" cy="44962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232450" y="3554877"/>
              <a:ext cx="262255" cy="260350"/>
            </a:xfrm>
            <a:custGeom>
              <a:avLst/>
              <a:gdLst/>
              <a:ahLst/>
              <a:cxnLst/>
              <a:rect l="l" t="t" r="r" b="b"/>
              <a:pathLst>
                <a:path w="262254" h="260350">
                  <a:moveTo>
                    <a:pt x="229873" y="0"/>
                  </a:moveTo>
                  <a:lnTo>
                    <a:pt x="226983" y="0"/>
                  </a:lnTo>
                  <a:lnTo>
                    <a:pt x="222644" y="4338"/>
                  </a:lnTo>
                  <a:lnTo>
                    <a:pt x="216863" y="8676"/>
                  </a:lnTo>
                  <a:lnTo>
                    <a:pt x="209635" y="13011"/>
                  </a:lnTo>
                  <a:lnTo>
                    <a:pt x="202406" y="15905"/>
                  </a:lnTo>
                  <a:lnTo>
                    <a:pt x="190839" y="21686"/>
                  </a:lnTo>
                  <a:lnTo>
                    <a:pt x="143128" y="43373"/>
                  </a:lnTo>
                  <a:lnTo>
                    <a:pt x="107753" y="64065"/>
                  </a:lnTo>
                  <a:lnTo>
                    <a:pt x="91083" y="92527"/>
                  </a:lnTo>
                  <a:lnTo>
                    <a:pt x="88192" y="98313"/>
                  </a:lnTo>
                  <a:lnTo>
                    <a:pt x="86744" y="106984"/>
                  </a:lnTo>
                  <a:lnTo>
                    <a:pt x="86744" y="115661"/>
                  </a:lnTo>
                  <a:lnTo>
                    <a:pt x="85908" y="122391"/>
                  </a:lnTo>
                  <a:lnTo>
                    <a:pt x="85479" y="129394"/>
                  </a:lnTo>
                  <a:lnTo>
                    <a:pt x="85298" y="143128"/>
                  </a:lnTo>
                  <a:lnTo>
                    <a:pt x="84214" y="150425"/>
                  </a:lnTo>
                  <a:lnTo>
                    <a:pt x="80961" y="157044"/>
                  </a:lnTo>
                  <a:lnTo>
                    <a:pt x="75540" y="162850"/>
                  </a:lnTo>
                  <a:lnTo>
                    <a:pt x="67950" y="167706"/>
                  </a:lnTo>
                  <a:lnTo>
                    <a:pt x="43349" y="181736"/>
                  </a:lnTo>
                  <a:lnTo>
                    <a:pt x="39034" y="185058"/>
                  </a:lnTo>
                  <a:lnTo>
                    <a:pt x="11567" y="212526"/>
                  </a:lnTo>
                  <a:lnTo>
                    <a:pt x="1446" y="232765"/>
                  </a:lnTo>
                  <a:lnTo>
                    <a:pt x="1446" y="237103"/>
                  </a:lnTo>
                  <a:lnTo>
                    <a:pt x="0" y="242884"/>
                  </a:lnTo>
                  <a:lnTo>
                    <a:pt x="46941" y="259468"/>
                  </a:lnTo>
                  <a:lnTo>
                    <a:pt x="62167" y="260236"/>
                  </a:lnTo>
                  <a:lnTo>
                    <a:pt x="69396" y="260236"/>
                  </a:lnTo>
                  <a:lnTo>
                    <a:pt x="76625" y="258790"/>
                  </a:lnTo>
                  <a:lnTo>
                    <a:pt x="85298" y="258790"/>
                  </a:lnTo>
                  <a:lnTo>
                    <a:pt x="143128" y="254452"/>
                  </a:lnTo>
                  <a:lnTo>
                    <a:pt x="193729" y="250113"/>
                  </a:lnTo>
                  <a:lnTo>
                    <a:pt x="246389" y="233241"/>
                  </a:lnTo>
                  <a:lnTo>
                    <a:pt x="261679" y="221198"/>
                  </a:lnTo>
                  <a:lnTo>
                    <a:pt x="261679" y="219754"/>
                  </a:lnTo>
                  <a:lnTo>
                    <a:pt x="218307" y="222646"/>
                  </a:lnTo>
                  <a:lnTo>
                    <a:pt x="160477" y="224092"/>
                  </a:lnTo>
                  <a:lnTo>
                    <a:pt x="98311" y="224092"/>
                  </a:lnTo>
                  <a:lnTo>
                    <a:pt x="88551" y="223911"/>
                  </a:lnTo>
                  <a:lnTo>
                    <a:pt x="45540" y="220296"/>
                  </a:lnTo>
                  <a:lnTo>
                    <a:pt x="26023" y="212526"/>
                  </a:lnTo>
                  <a:lnTo>
                    <a:pt x="26023" y="211079"/>
                  </a:lnTo>
                  <a:lnTo>
                    <a:pt x="28915" y="203850"/>
                  </a:lnTo>
                  <a:lnTo>
                    <a:pt x="36144" y="198069"/>
                  </a:lnTo>
                  <a:lnTo>
                    <a:pt x="43373" y="193730"/>
                  </a:lnTo>
                  <a:lnTo>
                    <a:pt x="65059" y="185058"/>
                  </a:lnTo>
                  <a:lnTo>
                    <a:pt x="75699" y="178551"/>
                  </a:lnTo>
                  <a:lnTo>
                    <a:pt x="97408" y="133912"/>
                  </a:lnTo>
                  <a:lnTo>
                    <a:pt x="98560" y="108544"/>
                  </a:lnTo>
                  <a:lnTo>
                    <a:pt x="99214" y="100299"/>
                  </a:lnTo>
                  <a:lnTo>
                    <a:pt x="157767" y="53131"/>
                  </a:lnTo>
                  <a:lnTo>
                    <a:pt x="187948" y="40482"/>
                  </a:lnTo>
                  <a:lnTo>
                    <a:pt x="198497" y="33704"/>
                  </a:lnTo>
                  <a:lnTo>
                    <a:pt x="228431" y="5782"/>
                  </a:lnTo>
                  <a:lnTo>
                    <a:pt x="229873" y="2890"/>
                  </a:lnTo>
                  <a:lnTo>
                    <a:pt x="22987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934625" y="3630056"/>
              <a:ext cx="266019" cy="19373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70588" y="3497046"/>
              <a:ext cx="2832230" cy="432281"/>
            </a:xfrm>
            <a:prstGeom prst="rect">
              <a:avLst/>
            </a:prstGeom>
          </p:spPr>
        </p:pic>
      </p:grpSp>
      <p:pic>
        <p:nvPicPr>
          <p:cNvPr id="33" name="object 3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479610" y="3586683"/>
            <a:ext cx="237102" cy="224092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5963079" y="4073761"/>
            <a:ext cx="4300220" cy="478155"/>
            <a:chOff x="5963079" y="4073761"/>
            <a:chExt cx="4300220" cy="478155"/>
          </a:xfrm>
        </p:grpSpPr>
        <p:sp>
          <p:nvSpPr>
            <p:cNvPr id="35" name="object 35"/>
            <p:cNvSpPr/>
            <p:nvPr/>
          </p:nvSpPr>
          <p:spPr>
            <a:xfrm>
              <a:off x="9917202" y="4250816"/>
              <a:ext cx="346075" cy="298450"/>
            </a:xfrm>
            <a:custGeom>
              <a:avLst/>
              <a:gdLst/>
              <a:ahLst/>
              <a:cxnLst/>
              <a:rect l="l" t="t" r="r" b="b"/>
              <a:pathLst>
                <a:path w="346075" h="298450">
                  <a:moveTo>
                    <a:pt x="72288" y="34696"/>
                  </a:moveTo>
                  <a:lnTo>
                    <a:pt x="66852" y="30949"/>
                  </a:lnTo>
                  <a:lnTo>
                    <a:pt x="61264" y="26390"/>
                  </a:lnTo>
                  <a:lnTo>
                    <a:pt x="55422" y="21285"/>
                  </a:lnTo>
                  <a:lnTo>
                    <a:pt x="49161" y="15900"/>
                  </a:lnTo>
                  <a:lnTo>
                    <a:pt x="47713" y="14465"/>
                  </a:lnTo>
                  <a:lnTo>
                    <a:pt x="46266" y="14465"/>
                  </a:lnTo>
                  <a:lnTo>
                    <a:pt x="46266" y="15900"/>
                  </a:lnTo>
                  <a:lnTo>
                    <a:pt x="23139" y="40487"/>
                  </a:lnTo>
                  <a:lnTo>
                    <a:pt x="39039" y="56388"/>
                  </a:lnTo>
                  <a:lnTo>
                    <a:pt x="41935" y="57835"/>
                  </a:lnTo>
                  <a:lnTo>
                    <a:pt x="44818" y="60731"/>
                  </a:lnTo>
                  <a:lnTo>
                    <a:pt x="50609" y="60731"/>
                  </a:lnTo>
                  <a:lnTo>
                    <a:pt x="66509" y="44818"/>
                  </a:lnTo>
                  <a:lnTo>
                    <a:pt x="66509" y="43370"/>
                  </a:lnTo>
                  <a:lnTo>
                    <a:pt x="67957" y="43370"/>
                  </a:lnTo>
                  <a:lnTo>
                    <a:pt x="70853" y="40487"/>
                  </a:lnTo>
                  <a:lnTo>
                    <a:pt x="72288" y="37592"/>
                  </a:lnTo>
                  <a:lnTo>
                    <a:pt x="72288" y="34696"/>
                  </a:lnTo>
                  <a:close/>
                </a:path>
                <a:path w="346075" h="298450">
                  <a:moveTo>
                    <a:pt x="143141" y="273253"/>
                  </a:moveTo>
                  <a:lnTo>
                    <a:pt x="136067" y="268097"/>
                  </a:lnTo>
                  <a:lnTo>
                    <a:pt x="129946" y="263486"/>
                  </a:lnTo>
                  <a:lnTo>
                    <a:pt x="120002" y="255905"/>
                  </a:lnTo>
                  <a:lnTo>
                    <a:pt x="118554" y="255905"/>
                  </a:lnTo>
                  <a:lnTo>
                    <a:pt x="114782" y="259918"/>
                  </a:lnTo>
                  <a:lnTo>
                    <a:pt x="110058" y="265303"/>
                  </a:lnTo>
                  <a:lnTo>
                    <a:pt x="98310" y="279031"/>
                  </a:lnTo>
                  <a:lnTo>
                    <a:pt x="98310" y="280479"/>
                  </a:lnTo>
                  <a:lnTo>
                    <a:pt x="102082" y="285635"/>
                  </a:lnTo>
                  <a:lnTo>
                    <a:pt x="106807" y="290233"/>
                  </a:lnTo>
                  <a:lnTo>
                    <a:pt x="112344" y="294309"/>
                  </a:lnTo>
                  <a:lnTo>
                    <a:pt x="118554" y="297827"/>
                  </a:lnTo>
                  <a:lnTo>
                    <a:pt x="121450" y="297827"/>
                  </a:lnTo>
                  <a:lnTo>
                    <a:pt x="125780" y="296379"/>
                  </a:lnTo>
                  <a:lnTo>
                    <a:pt x="141693" y="276136"/>
                  </a:lnTo>
                  <a:lnTo>
                    <a:pt x="143141" y="273253"/>
                  </a:lnTo>
                  <a:close/>
                </a:path>
                <a:path w="346075" h="298450">
                  <a:moveTo>
                    <a:pt x="169164" y="228434"/>
                  </a:moveTo>
                  <a:lnTo>
                    <a:pt x="167208" y="226987"/>
                  </a:lnTo>
                  <a:lnTo>
                    <a:pt x="161048" y="222427"/>
                  </a:lnTo>
                  <a:lnTo>
                    <a:pt x="154165" y="217233"/>
                  </a:lnTo>
                  <a:lnTo>
                    <a:pt x="148628" y="212572"/>
                  </a:lnTo>
                  <a:lnTo>
                    <a:pt x="144576" y="208191"/>
                  </a:lnTo>
                  <a:lnTo>
                    <a:pt x="141693" y="208191"/>
                  </a:lnTo>
                  <a:lnTo>
                    <a:pt x="125780" y="226987"/>
                  </a:lnTo>
                  <a:lnTo>
                    <a:pt x="124345" y="226987"/>
                  </a:lnTo>
                  <a:lnTo>
                    <a:pt x="116433" y="220776"/>
                  </a:lnTo>
                  <a:lnTo>
                    <a:pt x="109880" y="215239"/>
                  </a:lnTo>
                  <a:lnTo>
                    <a:pt x="104419" y="210515"/>
                  </a:lnTo>
                  <a:lnTo>
                    <a:pt x="99758" y="206743"/>
                  </a:lnTo>
                  <a:lnTo>
                    <a:pt x="98310" y="205295"/>
                  </a:lnTo>
                  <a:lnTo>
                    <a:pt x="92075" y="212420"/>
                  </a:lnTo>
                  <a:lnTo>
                    <a:pt x="86385" y="218859"/>
                  </a:lnTo>
                  <a:lnTo>
                    <a:pt x="81241" y="225018"/>
                  </a:lnTo>
                  <a:lnTo>
                    <a:pt x="76631" y="231317"/>
                  </a:lnTo>
                  <a:lnTo>
                    <a:pt x="75184" y="232765"/>
                  </a:lnTo>
                  <a:lnTo>
                    <a:pt x="76631" y="235661"/>
                  </a:lnTo>
                  <a:lnTo>
                    <a:pt x="79527" y="238556"/>
                  </a:lnTo>
                  <a:lnTo>
                    <a:pt x="82410" y="239991"/>
                  </a:lnTo>
                  <a:lnTo>
                    <a:pt x="88201" y="245783"/>
                  </a:lnTo>
                  <a:lnTo>
                    <a:pt x="91084" y="247230"/>
                  </a:lnTo>
                  <a:lnTo>
                    <a:pt x="95427" y="251561"/>
                  </a:lnTo>
                  <a:lnTo>
                    <a:pt x="99758" y="253009"/>
                  </a:lnTo>
                  <a:lnTo>
                    <a:pt x="101206" y="253009"/>
                  </a:lnTo>
                  <a:lnTo>
                    <a:pt x="107188" y="247637"/>
                  </a:lnTo>
                  <a:lnTo>
                    <a:pt x="112229" y="242531"/>
                  </a:lnTo>
                  <a:lnTo>
                    <a:pt x="116459" y="237959"/>
                  </a:lnTo>
                  <a:lnTo>
                    <a:pt x="120002" y="234213"/>
                  </a:lnTo>
                  <a:lnTo>
                    <a:pt x="127228" y="241439"/>
                  </a:lnTo>
                  <a:lnTo>
                    <a:pt x="131572" y="247230"/>
                  </a:lnTo>
                  <a:lnTo>
                    <a:pt x="135902" y="250113"/>
                  </a:lnTo>
                  <a:lnTo>
                    <a:pt x="141693" y="254457"/>
                  </a:lnTo>
                  <a:lnTo>
                    <a:pt x="147472" y="254457"/>
                  </a:lnTo>
                  <a:lnTo>
                    <a:pt x="167716" y="232765"/>
                  </a:lnTo>
                  <a:lnTo>
                    <a:pt x="169164" y="231317"/>
                  </a:lnTo>
                  <a:lnTo>
                    <a:pt x="169164" y="228434"/>
                  </a:lnTo>
                  <a:close/>
                </a:path>
                <a:path w="346075" h="298450">
                  <a:moveTo>
                    <a:pt x="287705" y="144576"/>
                  </a:moveTo>
                  <a:lnTo>
                    <a:pt x="284822" y="144576"/>
                  </a:lnTo>
                  <a:lnTo>
                    <a:pt x="226987" y="147472"/>
                  </a:lnTo>
                  <a:lnTo>
                    <a:pt x="93980" y="147472"/>
                  </a:lnTo>
                  <a:lnTo>
                    <a:pt x="49250" y="145034"/>
                  </a:lnTo>
                  <a:lnTo>
                    <a:pt x="30365" y="140246"/>
                  </a:lnTo>
                  <a:lnTo>
                    <a:pt x="26035" y="138798"/>
                  </a:lnTo>
                  <a:lnTo>
                    <a:pt x="63500" y="108407"/>
                  </a:lnTo>
                  <a:lnTo>
                    <a:pt x="71755" y="103911"/>
                  </a:lnTo>
                  <a:lnTo>
                    <a:pt x="78092" y="99148"/>
                  </a:lnTo>
                  <a:lnTo>
                    <a:pt x="82410" y="93980"/>
                  </a:lnTo>
                  <a:lnTo>
                    <a:pt x="88201" y="85305"/>
                  </a:lnTo>
                  <a:lnTo>
                    <a:pt x="89636" y="82410"/>
                  </a:lnTo>
                  <a:lnTo>
                    <a:pt x="96875" y="82410"/>
                  </a:lnTo>
                  <a:lnTo>
                    <a:pt x="98310" y="83858"/>
                  </a:lnTo>
                  <a:lnTo>
                    <a:pt x="101206" y="85305"/>
                  </a:lnTo>
                  <a:lnTo>
                    <a:pt x="102654" y="86753"/>
                  </a:lnTo>
                  <a:lnTo>
                    <a:pt x="115671" y="86753"/>
                  </a:lnTo>
                  <a:lnTo>
                    <a:pt x="121450" y="83858"/>
                  </a:lnTo>
                  <a:lnTo>
                    <a:pt x="122605" y="82410"/>
                  </a:lnTo>
                  <a:lnTo>
                    <a:pt x="127228" y="76631"/>
                  </a:lnTo>
                  <a:lnTo>
                    <a:pt x="128676" y="73736"/>
                  </a:lnTo>
                  <a:lnTo>
                    <a:pt x="133019" y="67957"/>
                  </a:lnTo>
                  <a:lnTo>
                    <a:pt x="140246" y="57835"/>
                  </a:lnTo>
                  <a:lnTo>
                    <a:pt x="140246" y="53492"/>
                  </a:lnTo>
                  <a:lnTo>
                    <a:pt x="135902" y="53492"/>
                  </a:lnTo>
                  <a:lnTo>
                    <a:pt x="130124" y="60731"/>
                  </a:lnTo>
                  <a:lnTo>
                    <a:pt x="125780" y="65062"/>
                  </a:lnTo>
                  <a:lnTo>
                    <a:pt x="121450" y="66509"/>
                  </a:lnTo>
                  <a:lnTo>
                    <a:pt x="120002" y="67957"/>
                  </a:lnTo>
                  <a:lnTo>
                    <a:pt x="114223" y="67957"/>
                  </a:lnTo>
                  <a:lnTo>
                    <a:pt x="109880" y="66509"/>
                  </a:lnTo>
                  <a:lnTo>
                    <a:pt x="105549" y="62166"/>
                  </a:lnTo>
                  <a:lnTo>
                    <a:pt x="98310" y="62166"/>
                  </a:lnTo>
                  <a:lnTo>
                    <a:pt x="95427" y="63614"/>
                  </a:lnTo>
                  <a:lnTo>
                    <a:pt x="91084" y="66509"/>
                  </a:lnTo>
                  <a:lnTo>
                    <a:pt x="86029" y="73736"/>
                  </a:lnTo>
                  <a:lnTo>
                    <a:pt x="83972" y="76631"/>
                  </a:lnTo>
                  <a:lnTo>
                    <a:pt x="76263" y="84759"/>
                  </a:lnTo>
                  <a:lnTo>
                    <a:pt x="67906" y="91109"/>
                  </a:lnTo>
                  <a:lnTo>
                    <a:pt x="59283" y="95427"/>
                  </a:lnTo>
                  <a:lnTo>
                    <a:pt x="44094" y="103581"/>
                  </a:lnTo>
                  <a:lnTo>
                    <a:pt x="11569" y="135902"/>
                  </a:lnTo>
                  <a:lnTo>
                    <a:pt x="7239" y="144576"/>
                  </a:lnTo>
                  <a:lnTo>
                    <a:pt x="1447" y="153250"/>
                  </a:lnTo>
                  <a:lnTo>
                    <a:pt x="0" y="159029"/>
                  </a:lnTo>
                  <a:lnTo>
                    <a:pt x="0" y="163372"/>
                  </a:lnTo>
                  <a:lnTo>
                    <a:pt x="1447" y="166268"/>
                  </a:lnTo>
                  <a:lnTo>
                    <a:pt x="4343" y="170599"/>
                  </a:lnTo>
                  <a:lnTo>
                    <a:pt x="8686" y="172046"/>
                  </a:lnTo>
                  <a:lnTo>
                    <a:pt x="13538" y="175031"/>
                  </a:lnTo>
                  <a:lnTo>
                    <a:pt x="55422" y="182753"/>
                  </a:lnTo>
                  <a:lnTo>
                    <a:pt x="62179" y="183616"/>
                  </a:lnTo>
                  <a:lnTo>
                    <a:pt x="112776" y="182168"/>
                  </a:lnTo>
                  <a:lnTo>
                    <a:pt x="211086" y="175666"/>
                  </a:lnTo>
                  <a:lnTo>
                    <a:pt x="257352" y="164998"/>
                  </a:lnTo>
                  <a:lnTo>
                    <a:pt x="285546" y="147472"/>
                  </a:lnTo>
                  <a:lnTo>
                    <a:pt x="286270" y="146024"/>
                  </a:lnTo>
                  <a:lnTo>
                    <a:pt x="287705" y="144576"/>
                  </a:lnTo>
                  <a:close/>
                </a:path>
                <a:path w="346075" h="298450">
                  <a:moveTo>
                    <a:pt x="345541" y="2895"/>
                  </a:moveTo>
                  <a:lnTo>
                    <a:pt x="344093" y="0"/>
                  </a:lnTo>
                  <a:lnTo>
                    <a:pt x="342646" y="0"/>
                  </a:lnTo>
                  <a:lnTo>
                    <a:pt x="325120" y="35598"/>
                  </a:lnTo>
                  <a:lnTo>
                    <a:pt x="321818" y="61645"/>
                  </a:lnTo>
                  <a:lnTo>
                    <a:pt x="321983" y="73126"/>
                  </a:lnTo>
                  <a:lnTo>
                    <a:pt x="322046" y="77533"/>
                  </a:lnTo>
                  <a:lnTo>
                    <a:pt x="322808" y="92595"/>
                  </a:lnTo>
                  <a:lnTo>
                    <a:pt x="323850" y="106984"/>
                  </a:lnTo>
                  <a:lnTo>
                    <a:pt x="322770" y="122707"/>
                  </a:lnTo>
                  <a:lnTo>
                    <a:pt x="321691" y="135178"/>
                  </a:lnTo>
                  <a:lnTo>
                    <a:pt x="320598" y="144399"/>
                  </a:lnTo>
                  <a:lnTo>
                    <a:pt x="319519" y="150355"/>
                  </a:lnTo>
                  <a:lnTo>
                    <a:pt x="319519" y="156146"/>
                  </a:lnTo>
                  <a:lnTo>
                    <a:pt x="320967" y="156146"/>
                  </a:lnTo>
                  <a:lnTo>
                    <a:pt x="322414" y="157594"/>
                  </a:lnTo>
                  <a:lnTo>
                    <a:pt x="323850" y="157594"/>
                  </a:lnTo>
                  <a:lnTo>
                    <a:pt x="325297" y="156146"/>
                  </a:lnTo>
                  <a:lnTo>
                    <a:pt x="326745" y="151803"/>
                  </a:lnTo>
                  <a:lnTo>
                    <a:pt x="332435" y="138798"/>
                  </a:lnTo>
                  <a:lnTo>
                    <a:pt x="336499" y="125780"/>
                  </a:lnTo>
                  <a:lnTo>
                    <a:pt x="338950" y="112776"/>
                  </a:lnTo>
                  <a:lnTo>
                    <a:pt x="339763" y="99758"/>
                  </a:lnTo>
                  <a:lnTo>
                    <a:pt x="340588" y="93230"/>
                  </a:lnTo>
                  <a:lnTo>
                    <a:pt x="341020" y="84404"/>
                  </a:lnTo>
                  <a:lnTo>
                    <a:pt x="341122" y="77533"/>
                  </a:lnTo>
                  <a:lnTo>
                    <a:pt x="341223" y="47078"/>
                  </a:lnTo>
                  <a:lnTo>
                    <a:pt x="341261" y="44818"/>
                  </a:lnTo>
                  <a:lnTo>
                    <a:pt x="341376" y="36512"/>
                  </a:lnTo>
                  <a:lnTo>
                    <a:pt x="341807" y="27559"/>
                  </a:lnTo>
                  <a:lnTo>
                    <a:pt x="342646" y="20243"/>
                  </a:lnTo>
                  <a:lnTo>
                    <a:pt x="344093" y="11569"/>
                  </a:lnTo>
                  <a:lnTo>
                    <a:pt x="344093" y="5791"/>
                  </a:lnTo>
                  <a:lnTo>
                    <a:pt x="345541" y="289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963079" y="4073761"/>
              <a:ext cx="3923772" cy="477768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0479610" y="4205994"/>
            <a:ext cx="237102" cy="224092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4787682" y="4737346"/>
            <a:ext cx="5475605" cy="433705"/>
            <a:chOff x="4787682" y="4737346"/>
            <a:chExt cx="5475605" cy="433705"/>
          </a:xfrm>
        </p:grpSpPr>
        <p:sp>
          <p:nvSpPr>
            <p:cNvPr id="39" name="object 39"/>
            <p:cNvSpPr/>
            <p:nvPr/>
          </p:nvSpPr>
          <p:spPr>
            <a:xfrm>
              <a:off x="9917202" y="4870132"/>
              <a:ext cx="346075" cy="299720"/>
            </a:xfrm>
            <a:custGeom>
              <a:avLst/>
              <a:gdLst/>
              <a:ahLst/>
              <a:cxnLst/>
              <a:rect l="l" t="t" r="r" b="b"/>
              <a:pathLst>
                <a:path w="346075" h="299720">
                  <a:moveTo>
                    <a:pt x="72288" y="36144"/>
                  </a:moveTo>
                  <a:lnTo>
                    <a:pt x="66852" y="31762"/>
                  </a:lnTo>
                  <a:lnTo>
                    <a:pt x="61264" y="27101"/>
                  </a:lnTo>
                  <a:lnTo>
                    <a:pt x="55422" y="21907"/>
                  </a:lnTo>
                  <a:lnTo>
                    <a:pt x="49161" y="15900"/>
                  </a:lnTo>
                  <a:lnTo>
                    <a:pt x="46266" y="15900"/>
                  </a:lnTo>
                  <a:lnTo>
                    <a:pt x="23139" y="40474"/>
                  </a:lnTo>
                  <a:lnTo>
                    <a:pt x="23139" y="41922"/>
                  </a:lnTo>
                  <a:lnTo>
                    <a:pt x="30365" y="47701"/>
                  </a:lnTo>
                  <a:lnTo>
                    <a:pt x="34709" y="53492"/>
                  </a:lnTo>
                  <a:lnTo>
                    <a:pt x="39039" y="57823"/>
                  </a:lnTo>
                  <a:lnTo>
                    <a:pt x="41935" y="57823"/>
                  </a:lnTo>
                  <a:lnTo>
                    <a:pt x="46266" y="62166"/>
                  </a:lnTo>
                  <a:lnTo>
                    <a:pt x="50609" y="62166"/>
                  </a:lnTo>
                  <a:lnTo>
                    <a:pt x="50609" y="60718"/>
                  </a:lnTo>
                  <a:lnTo>
                    <a:pt x="52057" y="60718"/>
                  </a:lnTo>
                  <a:lnTo>
                    <a:pt x="66509" y="44818"/>
                  </a:lnTo>
                  <a:lnTo>
                    <a:pt x="72288" y="39039"/>
                  </a:lnTo>
                  <a:lnTo>
                    <a:pt x="72288" y="36144"/>
                  </a:lnTo>
                  <a:close/>
                </a:path>
                <a:path w="346075" h="299720">
                  <a:moveTo>
                    <a:pt x="143141" y="274688"/>
                  </a:moveTo>
                  <a:lnTo>
                    <a:pt x="136067" y="268706"/>
                  </a:lnTo>
                  <a:lnTo>
                    <a:pt x="129946" y="263664"/>
                  </a:lnTo>
                  <a:lnTo>
                    <a:pt x="124637" y="259448"/>
                  </a:lnTo>
                  <a:lnTo>
                    <a:pt x="120002" y="255892"/>
                  </a:lnTo>
                  <a:lnTo>
                    <a:pt x="118554" y="255892"/>
                  </a:lnTo>
                  <a:lnTo>
                    <a:pt x="114782" y="259918"/>
                  </a:lnTo>
                  <a:lnTo>
                    <a:pt x="110058" y="265290"/>
                  </a:lnTo>
                  <a:lnTo>
                    <a:pt x="98310" y="279031"/>
                  </a:lnTo>
                  <a:lnTo>
                    <a:pt x="98310" y="280479"/>
                  </a:lnTo>
                  <a:lnTo>
                    <a:pt x="102082" y="285623"/>
                  </a:lnTo>
                  <a:lnTo>
                    <a:pt x="106807" y="290233"/>
                  </a:lnTo>
                  <a:lnTo>
                    <a:pt x="112344" y="294297"/>
                  </a:lnTo>
                  <a:lnTo>
                    <a:pt x="118554" y="297827"/>
                  </a:lnTo>
                  <a:lnTo>
                    <a:pt x="120002" y="299262"/>
                  </a:lnTo>
                  <a:lnTo>
                    <a:pt x="121450" y="297827"/>
                  </a:lnTo>
                  <a:lnTo>
                    <a:pt x="125780" y="296379"/>
                  </a:lnTo>
                  <a:lnTo>
                    <a:pt x="141693" y="277583"/>
                  </a:lnTo>
                  <a:lnTo>
                    <a:pt x="143141" y="274688"/>
                  </a:lnTo>
                  <a:close/>
                </a:path>
                <a:path w="346075" h="299720">
                  <a:moveTo>
                    <a:pt x="169164" y="229870"/>
                  </a:moveTo>
                  <a:lnTo>
                    <a:pt x="165735" y="226974"/>
                  </a:lnTo>
                  <a:lnTo>
                    <a:pt x="161048" y="223024"/>
                  </a:lnTo>
                  <a:lnTo>
                    <a:pt x="154165" y="217398"/>
                  </a:lnTo>
                  <a:lnTo>
                    <a:pt x="148628" y="212598"/>
                  </a:lnTo>
                  <a:lnTo>
                    <a:pt x="144576" y="208191"/>
                  </a:lnTo>
                  <a:lnTo>
                    <a:pt x="141693" y="208191"/>
                  </a:lnTo>
                  <a:lnTo>
                    <a:pt x="125780" y="226974"/>
                  </a:lnTo>
                  <a:lnTo>
                    <a:pt x="124345" y="226974"/>
                  </a:lnTo>
                  <a:lnTo>
                    <a:pt x="116433" y="220764"/>
                  </a:lnTo>
                  <a:lnTo>
                    <a:pt x="109880" y="215239"/>
                  </a:lnTo>
                  <a:lnTo>
                    <a:pt x="104419" y="210515"/>
                  </a:lnTo>
                  <a:lnTo>
                    <a:pt x="99758" y="206743"/>
                  </a:lnTo>
                  <a:lnTo>
                    <a:pt x="98310" y="206743"/>
                  </a:lnTo>
                  <a:lnTo>
                    <a:pt x="92075" y="213220"/>
                  </a:lnTo>
                  <a:lnTo>
                    <a:pt x="86385" y="219570"/>
                  </a:lnTo>
                  <a:lnTo>
                    <a:pt x="81241" y="225653"/>
                  </a:lnTo>
                  <a:lnTo>
                    <a:pt x="76631" y="231317"/>
                  </a:lnTo>
                  <a:lnTo>
                    <a:pt x="75184" y="232765"/>
                  </a:lnTo>
                  <a:lnTo>
                    <a:pt x="76631" y="235661"/>
                  </a:lnTo>
                  <a:lnTo>
                    <a:pt x="82410" y="241439"/>
                  </a:lnTo>
                  <a:lnTo>
                    <a:pt x="85305" y="242887"/>
                  </a:lnTo>
                  <a:lnTo>
                    <a:pt x="91084" y="248666"/>
                  </a:lnTo>
                  <a:lnTo>
                    <a:pt x="95427" y="251561"/>
                  </a:lnTo>
                  <a:lnTo>
                    <a:pt x="99758" y="253009"/>
                  </a:lnTo>
                  <a:lnTo>
                    <a:pt x="101206" y="253009"/>
                  </a:lnTo>
                  <a:lnTo>
                    <a:pt x="107188" y="247827"/>
                  </a:lnTo>
                  <a:lnTo>
                    <a:pt x="112229" y="243065"/>
                  </a:lnTo>
                  <a:lnTo>
                    <a:pt x="116459" y="238569"/>
                  </a:lnTo>
                  <a:lnTo>
                    <a:pt x="120002" y="234213"/>
                  </a:lnTo>
                  <a:lnTo>
                    <a:pt x="127228" y="242887"/>
                  </a:lnTo>
                  <a:lnTo>
                    <a:pt x="131572" y="247218"/>
                  </a:lnTo>
                  <a:lnTo>
                    <a:pt x="135902" y="250113"/>
                  </a:lnTo>
                  <a:lnTo>
                    <a:pt x="141693" y="254457"/>
                  </a:lnTo>
                  <a:lnTo>
                    <a:pt x="167716" y="232765"/>
                  </a:lnTo>
                  <a:lnTo>
                    <a:pt x="169164" y="232765"/>
                  </a:lnTo>
                  <a:lnTo>
                    <a:pt x="169164" y="229870"/>
                  </a:lnTo>
                  <a:close/>
                </a:path>
                <a:path w="346075" h="299720">
                  <a:moveTo>
                    <a:pt x="287705" y="144576"/>
                  </a:moveTo>
                  <a:lnTo>
                    <a:pt x="284822" y="144576"/>
                  </a:lnTo>
                  <a:lnTo>
                    <a:pt x="226987" y="147472"/>
                  </a:lnTo>
                  <a:lnTo>
                    <a:pt x="93980" y="147472"/>
                  </a:lnTo>
                  <a:lnTo>
                    <a:pt x="49250" y="145021"/>
                  </a:lnTo>
                  <a:lnTo>
                    <a:pt x="24587" y="135902"/>
                  </a:lnTo>
                  <a:lnTo>
                    <a:pt x="28892" y="129463"/>
                  </a:lnTo>
                  <a:lnTo>
                    <a:pt x="35242" y="123431"/>
                  </a:lnTo>
                  <a:lnTo>
                    <a:pt x="43484" y="118211"/>
                  </a:lnTo>
                  <a:lnTo>
                    <a:pt x="53492" y="114211"/>
                  </a:lnTo>
                  <a:lnTo>
                    <a:pt x="63500" y="109016"/>
                  </a:lnTo>
                  <a:lnTo>
                    <a:pt x="89636" y="82410"/>
                  </a:lnTo>
                  <a:lnTo>
                    <a:pt x="96875" y="82410"/>
                  </a:lnTo>
                  <a:lnTo>
                    <a:pt x="101206" y="86741"/>
                  </a:lnTo>
                  <a:lnTo>
                    <a:pt x="115671" y="86741"/>
                  </a:lnTo>
                  <a:lnTo>
                    <a:pt x="121450" y="83845"/>
                  </a:lnTo>
                  <a:lnTo>
                    <a:pt x="122605" y="82410"/>
                  </a:lnTo>
                  <a:lnTo>
                    <a:pt x="127228" y="76619"/>
                  </a:lnTo>
                  <a:lnTo>
                    <a:pt x="128676" y="75184"/>
                  </a:lnTo>
                  <a:lnTo>
                    <a:pt x="132143" y="69392"/>
                  </a:lnTo>
                  <a:lnTo>
                    <a:pt x="133019" y="67945"/>
                  </a:lnTo>
                  <a:lnTo>
                    <a:pt x="140246" y="57823"/>
                  </a:lnTo>
                  <a:lnTo>
                    <a:pt x="140246" y="54940"/>
                  </a:lnTo>
                  <a:lnTo>
                    <a:pt x="138798" y="53492"/>
                  </a:lnTo>
                  <a:lnTo>
                    <a:pt x="135902" y="53492"/>
                  </a:lnTo>
                  <a:lnTo>
                    <a:pt x="130124" y="60718"/>
                  </a:lnTo>
                  <a:lnTo>
                    <a:pt x="125780" y="65049"/>
                  </a:lnTo>
                  <a:lnTo>
                    <a:pt x="121450" y="67945"/>
                  </a:lnTo>
                  <a:lnTo>
                    <a:pt x="120002" y="67945"/>
                  </a:lnTo>
                  <a:lnTo>
                    <a:pt x="120002" y="69392"/>
                  </a:lnTo>
                  <a:lnTo>
                    <a:pt x="115671" y="69392"/>
                  </a:lnTo>
                  <a:lnTo>
                    <a:pt x="114223" y="67945"/>
                  </a:lnTo>
                  <a:lnTo>
                    <a:pt x="109880" y="66497"/>
                  </a:lnTo>
                  <a:lnTo>
                    <a:pt x="106997" y="63614"/>
                  </a:lnTo>
                  <a:lnTo>
                    <a:pt x="105549" y="63614"/>
                  </a:lnTo>
                  <a:lnTo>
                    <a:pt x="104101" y="62166"/>
                  </a:lnTo>
                  <a:lnTo>
                    <a:pt x="98310" y="62166"/>
                  </a:lnTo>
                  <a:lnTo>
                    <a:pt x="95427" y="63614"/>
                  </a:lnTo>
                  <a:lnTo>
                    <a:pt x="91084" y="67945"/>
                  </a:lnTo>
                  <a:lnTo>
                    <a:pt x="84086" y="77139"/>
                  </a:lnTo>
                  <a:lnTo>
                    <a:pt x="76263" y="85115"/>
                  </a:lnTo>
                  <a:lnTo>
                    <a:pt x="67906" y="91732"/>
                  </a:lnTo>
                  <a:lnTo>
                    <a:pt x="59283" y="96862"/>
                  </a:lnTo>
                  <a:lnTo>
                    <a:pt x="44094" y="104178"/>
                  </a:lnTo>
                  <a:lnTo>
                    <a:pt x="31089" y="113131"/>
                  </a:lnTo>
                  <a:lnTo>
                    <a:pt x="20243" y="123698"/>
                  </a:lnTo>
                  <a:lnTo>
                    <a:pt x="11569" y="135902"/>
                  </a:lnTo>
                  <a:lnTo>
                    <a:pt x="8686" y="140233"/>
                  </a:lnTo>
                  <a:lnTo>
                    <a:pt x="7239" y="144576"/>
                  </a:lnTo>
                  <a:lnTo>
                    <a:pt x="1447" y="153250"/>
                  </a:lnTo>
                  <a:lnTo>
                    <a:pt x="0" y="159029"/>
                  </a:lnTo>
                  <a:lnTo>
                    <a:pt x="0" y="163372"/>
                  </a:lnTo>
                  <a:lnTo>
                    <a:pt x="40830" y="181571"/>
                  </a:lnTo>
                  <a:lnTo>
                    <a:pt x="55422" y="182753"/>
                  </a:lnTo>
                  <a:lnTo>
                    <a:pt x="62179" y="183616"/>
                  </a:lnTo>
                  <a:lnTo>
                    <a:pt x="112776" y="182168"/>
                  </a:lnTo>
                  <a:lnTo>
                    <a:pt x="211086" y="175653"/>
                  </a:lnTo>
                  <a:lnTo>
                    <a:pt x="257352" y="165544"/>
                  </a:lnTo>
                  <a:lnTo>
                    <a:pt x="286270" y="146024"/>
                  </a:lnTo>
                  <a:lnTo>
                    <a:pt x="287705" y="144576"/>
                  </a:lnTo>
                  <a:close/>
                </a:path>
                <a:path w="346075" h="299720">
                  <a:moveTo>
                    <a:pt x="345541" y="2895"/>
                  </a:moveTo>
                  <a:lnTo>
                    <a:pt x="342646" y="0"/>
                  </a:lnTo>
                  <a:lnTo>
                    <a:pt x="339763" y="1447"/>
                  </a:lnTo>
                  <a:lnTo>
                    <a:pt x="333794" y="13919"/>
                  </a:lnTo>
                  <a:lnTo>
                    <a:pt x="328917" y="25298"/>
                  </a:lnTo>
                  <a:lnTo>
                    <a:pt x="325120" y="35598"/>
                  </a:lnTo>
                  <a:lnTo>
                    <a:pt x="322414" y="44818"/>
                  </a:lnTo>
                  <a:lnTo>
                    <a:pt x="321818" y="61849"/>
                  </a:lnTo>
                  <a:lnTo>
                    <a:pt x="322046" y="78066"/>
                  </a:lnTo>
                  <a:lnTo>
                    <a:pt x="322808" y="93205"/>
                  </a:lnTo>
                  <a:lnTo>
                    <a:pt x="323850" y="106984"/>
                  </a:lnTo>
                  <a:lnTo>
                    <a:pt x="321691" y="135178"/>
                  </a:lnTo>
                  <a:lnTo>
                    <a:pt x="320598" y="144399"/>
                  </a:lnTo>
                  <a:lnTo>
                    <a:pt x="319519" y="150355"/>
                  </a:lnTo>
                  <a:lnTo>
                    <a:pt x="319519" y="156133"/>
                  </a:lnTo>
                  <a:lnTo>
                    <a:pt x="320967" y="156133"/>
                  </a:lnTo>
                  <a:lnTo>
                    <a:pt x="320967" y="157581"/>
                  </a:lnTo>
                  <a:lnTo>
                    <a:pt x="323850" y="157581"/>
                  </a:lnTo>
                  <a:lnTo>
                    <a:pt x="325297" y="156133"/>
                  </a:lnTo>
                  <a:lnTo>
                    <a:pt x="326745" y="151803"/>
                  </a:lnTo>
                  <a:lnTo>
                    <a:pt x="332435" y="138811"/>
                  </a:lnTo>
                  <a:lnTo>
                    <a:pt x="336499" y="125958"/>
                  </a:lnTo>
                  <a:lnTo>
                    <a:pt x="338950" y="113372"/>
                  </a:lnTo>
                  <a:lnTo>
                    <a:pt x="339763" y="101193"/>
                  </a:lnTo>
                  <a:lnTo>
                    <a:pt x="340588" y="93840"/>
                  </a:lnTo>
                  <a:lnTo>
                    <a:pt x="341020" y="84569"/>
                  </a:lnTo>
                  <a:lnTo>
                    <a:pt x="341376" y="37045"/>
                  </a:lnTo>
                  <a:lnTo>
                    <a:pt x="341807" y="27762"/>
                  </a:lnTo>
                  <a:lnTo>
                    <a:pt x="342646" y="20243"/>
                  </a:lnTo>
                  <a:lnTo>
                    <a:pt x="344093" y="13004"/>
                  </a:lnTo>
                  <a:lnTo>
                    <a:pt x="344093" y="7226"/>
                  </a:lnTo>
                  <a:lnTo>
                    <a:pt x="345541" y="289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857015" y="4764585"/>
              <a:ext cx="2029837" cy="406256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787682" y="4737346"/>
              <a:ext cx="3036082" cy="430604"/>
            </a:xfrm>
            <a:prstGeom prst="rect">
              <a:avLst/>
            </a:prstGeom>
          </p:spPr>
        </p:pic>
      </p:grpSp>
      <p:pic>
        <p:nvPicPr>
          <p:cNvPr id="42" name="object 42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0479610" y="4826754"/>
            <a:ext cx="237102" cy="222644"/>
          </a:xfrm>
          <a:prstGeom prst="rect">
            <a:avLst/>
          </a:prstGeom>
        </p:spPr>
      </p:pic>
      <p:grpSp>
        <p:nvGrpSpPr>
          <p:cNvPr id="43" name="object 43"/>
          <p:cNvGrpSpPr/>
          <p:nvPr/>
        </p:nvGrpSpPr>
        <p:grpSpPr>
          <a:xfrm>
            <a:off x="2999286" y="5362210"/>
            <a:ext cx="7263765" cy="425450"/>
            <a:chOff x="2999286" y="5362210"/>
            <a:chExt cx="7263765" cy="425450"/>
          </a:xfrm>
        </p:grpSpPr>
        <p:pic>
          <p:nvPicPr>
            <p:cNvPr id="44" name="object 4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052654" y="5401245"/>
              <a:ext cx="1210092" cy="31228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9286" y="5362210"/>
              <a:ext cx="6021561" cy="425052"/>
            </a:xfrm>
            <a:prstGeom prst="rect">
              <a:avLst/>
            </a:prstGeom>
          </p:spPr>
        </p:pic>
      </p:grpSp>
      <p:pic>
        <p:nvPicPr>
          <p:cNvPr id="46" name="object 46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0479610" y="5446066"/>
            <a:ext cx="237102" cy="224088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5684051" y="6003208"/>
            <a:ext cx="4578695" cy="407700"/>
          </a:xfrm>
          <a:prstGeom prst="rect">
            <a:avLst/>
          </a:prstGeom>
        </p:spPr>
      </p:pic>
      <p:pic>
        <p:nvPicPr>
          <p:cNvPr id="48" name="object 4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0479610" y="6065377"/>
            <a:ext cx="237102" cy="224088"/>
          </a:xfrm>
          <a:prstGeom prst="rect">
            <a:avLst/>
          </a:prstGeom>
        </p:spPr>
      </p:pic>
      <p:sp>
        <p:nvSpPr>
          <p:cNvPr id="49" name="object 49"/>
          <p:cNvSpPr txBox="1"/>
          <p:nvPr/>
        </p:nvSpPr>
        <p:spPr>
          <a:xfrm>
            <a:off x="11770862" y="9532384"/>
            <a:ext cx="40386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5" dirty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508613"/>
            <a:ext cx="13700760" cy="9550400"/>
            <a:chOff x="7686" y="508613"/>
            <a:chExt cx="13700760" cy="955040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4119" y="5060981"/>
              <a:ext cx="5722433" cy="432857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63179" y="4926052"/>
              <a:ext cx="6038682" cy="428134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28202" y="980469"/>
              <a:ext cx="2107973" cy="395729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965930" y="1644547"/>
              <a:ext cx="5673725" cy="6658609"/>
            </a:xfrm>
            <a:custGeom>
              <a:avLst/>
              <a:gdLst/>
              <a:ahLst/>
              <a:cxnLst/>
              <a:rect l="l" t="t" r="r" b="b"/>
              <a:pathLst>
                <a:path w="5673725" h="6658609">
                  <a:moveTo>
                    <a:pt x="1049578" y="3799916"/>
                  </a:moveTo>
                  <a:lnTo>
                    <a:pt x="951141" y="3671163"/>
                  </a:lnTo>
                  <a:lnTo>
                    <a:pt x="287540" y="4178477"/>
                  </a:lnTo>
                  <a:lnTo>
                    <a:pt x="188125" y="4048442"/>
                  </a:lnTo>
                  <a:lnTo>
                    <a:pt x="12" y="4500308"/>
                  </a:lnTo>
                  <a:lnTo>
                    <a:pt x="485406" y="4437291"/>
                  </a:lnTo>
                  <a:lnTo>
                    <a:pt x="385978" y="4307243"/>
                  </a:lnTo>
                  <a:lnTo>
                    <a:pt x="1049578" y="3799916"/>
                  </a:lnTo>
                  <a:close/>
                </a:path>
                <a:path w="5673725" h="6658609">
                  <a:moveTo>
                    <a:pt x="1049578" y="1860880"/>
                  </a:moveTo>
                  <a:lnTo>
                    <a:pt x="385978" y="1353553"/>
                  </a:lnTo>
                  <a:lnTo>
                    <a:pt x="485394" y="1223505"/>
                  </a:lnTo>
                  <a:lnTo>
                    <a:pt x="0" y="1160475"/>
                  </a:lnTo>
                  <a:lnTo>
                    <a:pt x="188112" y="1612353"/>
                  </a:lnTo>
                  <a:lnTo>
                    <a:pt x="287540" y="1482305"/>
                  </a:lnTo>
                  <a:lnTo>
                    <a:pt x="951141" y="1989632"/>
                  </a:lnTo>
                  <a:lnTo>
                    <a:pt x="1049578" y="1860880"/>
                  </a:lnTo>
                  <a:close/>
                </a:path>
                <a:path w="5673725" h="6658609">
                  <a:moveTo>
                    <a:pt x="2860281" y="0"/>
                  </a:moveTo>
                  <a:lnTo>
                    <a:pt x="2780830" y="0"/>
                  </a:lnTo>
                  <a:lnTo>
                    <a:pt x="2780830" y="6658076"/>
                  </a:lnTo>
                  <a:lnTo>
                    <a:pt x="2860281" y="6658076"/>
                  </a:lnTo>
                  <a:lnTo>
                    <a:pt x="2860281" y="0"/>
                  </a:lnTo>
                  <a:close/>
                </a:path>
                <a:path w="5673725" h="6658609">
                  <a:moveTo>
                    <a:pt x="5673687" y="4433176"/>
                  </a:moveTo>
                  <a:lnTo>
                    <a:pt x="5010086" y="3925849"/>
                  </a:lnTo>
                  <a:lnTo>
                    <a:pt x="5109502" y="3795801"/>
                  </a:lnTo>
                  <a:lnTo>
                    <a:pt x="4624108" y="3732771"/>
                  </a:lnTo>
                  <a:lnTo>
                    <a:pt x="4812233" y="4184650"/>
                  </a:lnTo>
                  <a:lnTo>
                    <a:pt x="4911649" y="4054602"/>
                  </a:lnTo>
                  <a:lnTo>
                    <a:pt x="5575249" y="4561929"/>
                  </a:lnTo>
                  <a:lnTo>
                    <a:pt x="5673687" y="4433176"/>
                  </a:lnTo>
                  <a:close/>
                </a:path>
                <a:path w="5673725" h="6658609">
                  <a:moveTo>
                    <a:pt x="5673687" y="1289227"/>
                  </a:moveTo>
                  <a:lnTo>
                    <a:pt x="5575249" y="1160475"/>
                  </a:lnTo>
                  <a:lnTo>
                    <a:pt x="4911649" y="1667802"/>
                  </a:lnTo>
                  <a:lnTo>
                    <a:pt x="4812233" y="1537754"/>
                  </a:lnTo>
                  <a:lnTo>
                    <a:pt x="4624121" y="1989632"/>
                  </a:lnTo>
                  <a:lnTo>
                    <a:pt x="5109515" y="1926602"/>
                  </a:lnTo>
                  <a:lnTo>
                    <a:pt x="5010086" y="1796554"/>
                  </a:lnTo>
                  <a:lnTo>
                    <a:pt x="5673687" y="1289227"/>
                  </a:lnTo>
                  <a:close/>
                </a:path>
              </a:pathLst>
            </a:custGeom>
            <a:solidFill>
              <a:srgbClr val="005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24390" y="2407003"/>
              <a:ext cx="2540095" cy="254009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524390" y="2407003"/>
              <a:ext cx="2540635" cy="2540635"/>
            </a:xfrm>
            <a:custGeom>
              <a:avLst/>
              <a:gdLst/>
              <a:ahLst/>
              <a:cxnLst/>
              <a:rect l="l" t="t" r="r" b="b"/>
              <a:pathLst>
                <a:path w="2540634" h="2540635">
                  <a:moveTo>
                    <a:pt x="1270046" y="0"/>
                  </a:moveTo>
                  <a:lnTo>
                    <a:pt x="1318754" y="917"/>
                  </a:lnTo>
                  <a:lnTo>
                    <a:pt x="1366999" y="3647"/>
                  </a:lnTo>
                  <a:lnTo>
                    <a:pt x="1414748" y="8156"/>
                  </a:lnTo>
                  <a:lnTo>
                    <a:pt x="1461968" y="14413"/>
                  </a:lnTo>
                  <a:lnTo>
                    <a:pt x="1508626" y="22383"/>
                  </a:lnTo>
                  <a:lnTo>
                    <a:pt x="1554689" y="32035"/>
                  </a:lnTo>
                  <a:lnTo>
                    <a:pt x="1600125" y="43334"/>
                  </a:lnTo>
                  <a:lnTo>
                    <a:pt x="1644900" y="56249"/>
                  </a:lnTo>
                  <a:lnTo>
                    <a:pt x="1688982" y="70745"/>
                  </a:lnTo>
                  <a:lnTo>
                    <a:pt x="1732337" y="86791"/>
                  </a:lnTo>
                  <a:lnTo>
                    <a:pt x="1774932" y="104354"/>
                  </a:lnTo>
                  <a:lnTo>
                    <a:pt x="1816736" y="123400"/>
                  </a:lnTo>
                  <a:lnTo>
                    <a:pt x="1857714" y="143896"/>
                  </a:lnTo>
                  <a:lnTo>
                    <a:pt x="1897834" y="165811"/>
                  </a:lnTo>
                  <a:lnTo>
                    <a:pt x="1937063" y="189110"/>
                  </a:lnTo>
                  <a:lnTo>
                    <a:pt x="1975369" y="213760"/>
                  </a:lnTo>
                  <a:lnTo>
                    <a:pt x="2012717" y="239730"/>
                  </a:lnTo>
                  <a:lnTo>
                    <a:pt x="2049076" y="266986"/>
                  </a:lnTo>
                  <a:lnTo>
                    <a:pt x="2084412" y="295495"/>
                  </a:lnTo>
                  <a:lnTo>
                    <a:pt x="2118692" y="325223"/>
                  </a:lnTo>
                  <a:lnTo>
                    <a:pt x="2151884" y="356140"/>
                  </a:lnTo>
                  <a:lnTo>
                    <a:pt x="2183955" y="388210"/>
                  </a:lnTo>
                  <a:lnTo>
                    <a:pt x="2214871" y="421402"/>
                  </a:lnTo>
                  <a:lnTo>
                    <a:pt x="2244600" y="455682"/>
                  </a:lnTo>
                  <a:lnTo>
                    <a:pt x="2273108" y="491018"/>
                  </a:lnTo>
                  <a:lnTo>
                    <a:pt x="2300364" y="527377"/>
                  </a:lnTo>
                  <a:lnTo>
                    <a:pt x="2326334" y="564726"/>
                  </a:lnTo>
                  <a:lnTo>
                    <a:pt x="2350985" y="603031"/>
                  </a:lnTo>
                  <a:lnTo>
                    <a:pt x="2374284" y="642260"/>
                  </a:lnTo>
                  <a:lnTo>
                    <a:pt x="2396198" y="682380"/>
                  </a:lnTo>
                  <a:lnTo>
                    <a:pt x="2416694" y="723358"/>
                  </a:lnTo>
                  <a:lnTo>
                    <a:pt x="2435740" y="765162"/>
                  </a:lnTo>
                  <a:lnTo>
                    <a:pt x="2453303" y="807758"/>
                  </a:lnTo>
                  <a:lnTo>
                    <a:pt x="2469349" y="851113"/>
                  </a:lnTo>
                  <a:lnTo>
                    <a:pt x="2483846" y="895194"/>
                  </a:lnTo>
                  <a:lnTo>
                    <a:pt x="2496760" y="939969"/>
                  </a:lnTo>
                  <a:lnTo>
                    <a:pt x="2508060" y="985405"/>
                  </a:lnTo>
                  <a:lnTo>
                    <a:pt x="2517711" y="1031468"/>
                  </a:lnTo>
                  <a:lnTo>
                    <a:pt x="2525681" y="1078126"/>
                  </a:lnTo>
                  <a:lnTo>
                    <a:pt x="2531938" y="1125346"/>
                  </a:lnTo>
                  <a:lnTo>
                    <a:pt x="2536448" y="1173095"/>
                  </a:lnTo>
                  <a:lnTo>
                    <a:pt x="2539177" y="1221340"/>
                  </a:lnTo>
                  <a:lnTo>
                    <a:pt x="2540095" y="1270048"/>
                  </a:lnTo>
                  <a:lnTo>
                    <a:pt x="2539177" y="1318755"/>
                  </a:lnTo>
                  <a:lnTo>
                    <a:pt x="2536448" y="1367000"/>
                  </a:lnTo>
                  <a:lnTo>
                    <a:pt x="2531938" y="1414748"/>
                  </a:lnTo>
                  <a:lnTo>
                    <a:pt x="2525681" y="1461968"/>
                  </a:lnTo>
                  <a:lnTo>
                    <a:pt x="2517711" y="1508626"/>
                  </a:lnTo>
                  <a:lnTo>
                    <a:pt x="2508060" y="1554689"/>
                  </a:lnTo>
                  <a:lnTo>
                    <a:pt x="2496760" y="1600124"/>
                  </a:lnTo>
                  <a:lnTo>
                    <a:pt x="2483846" y="1644899"/>
                  </a:lnTo>
                  <a:lnTo>
                    <a:pt x="2469349" y="1688980"/>
                  </a:lnTo>
                  <a:lnTo>
                    <a:pt x="2453303" y="1732335"/>
                  </a:lnTo>
                  <a:lnTo>
                    <a:pt x="2435740" y="1774931"/>
                  </a:lnTo>
                  <a:lnTo>
                    <a:pt x="2416694" y="1816734"/>
                  </a:lnTo>
                  <a:lnTo>
                    <a:pt x="2396198" y="1857712"/>
                  </a:lnTo>
                  <a:lnTo>
                    <a:pt x="2374284" y="1897832"/>
                  </a:lnTo>
                  <a:lnTo>
                    <a:pt x="2350985" y="1937061"/>
                  </a:lnTo>
                  <a:lnTo>
                    <a:pt x="2326334" y="1975366"/>
                  </a:lnTo>
                  <a:lnTo>
                    <a:pt x="2300364" y="2012714"/>
                  </a:lnTo>
                  <a:lnTo>
                    <a:pt x="2273108" y="2049073"/>
                  </a:lnTo>
                  <a:lnTo>
                    <a:pt x="2244600" y="2084409"/>
                  </a:lnTo>
                  <a:lnTo>
                    <a:pt x="2214871" y="2118689"/>
                  </a:lnTo>
                  <a:lnTo>
                    <a:pt x="2183955" y="2151881"/>
                  </a:lnTo>
                  <a:lnTo>
                    <a:pt x="2151884" y="2183951"/>
                  </a:lnTo>
                  <a:lnTo>
                    <a:pt x="2118692" y="2214867"/>
                  </a:lnTo>
                  <a:lnTo>
                    <a:pt x="2084412" y="2244596"/>
                  </a:lnTo>
                  <a:lnTo>
                    <a:pt x="2049076" y="2273105"/>
                  </a:lnTo>
                  <a:lnTo>
                    <a:pt x="2012717" y="2300361"/>
                  </a:lnTo>
                  <a:lnTo>
                    <a:pt x="1975369" y="2326330"/>
                  </a:lnTo>
                  <a:lnTo>
                    <a:pt x="1937063" y="2350981"/>
                  </a:lnTo>
                  <a:lnTo>
                    <a:pt x="1897834" y="2374280"/>
                  </a:lnTo>
                  <a:lnTo>
                    <a:pt x="1857714" y="2396194"/>
                  </a:lnTo>
                  <a:lnTo>
                    <a:pt x="1816736" y="2416691"/>
                  </a:lnTo>
                  <a:lnTo>
                    <a:pt x="1774932" y="2435737"/>
                  </a:lnTo>
                  <a:lnTo>
                    <a:pt x="1732337" y="2453299"/>
                  </a:lnTo>
                  <a:lnTo>
                    <a:pt x="1688982" y="2469345"/>
                  </a:lnTo>
                  <a:lnTo>
                    <a:pt x="1644900" y="2483842"/>
                  </a:lnTo>
                  <a:lnTo>
                    <a:pt x="1600125" y="2496756"/>
                  </a:lnTo>
                  <a:lnTo>
                    <a:pt x="1554689" y="2508056"/>
                  </a:lnTo>
                  <a:lnTo>
                    <a:pt x="1508626" y="2517707"/>
                  </a:lnTo>
                  <a:lnTo>
                    <a:pt x="1461968" y="2525678"/>
                  </a:lnTo>
                  <a:lnTo>
                    <a:pt x="1414748" y="2531934"/>
                  </a:lnTo>
                  <a:lnTo>
                    <a:pt x="1366999" y="2536444"/>
                  </a:lnTo>
                  <a:lnTo>
                    <a:pt x="1318754" y="2539174"/>
                  </a:lnTo>
                  <a:lnTo>
                    <a:pt x="1270046" y="2540091"/>
                  </a:lnTo>
                  <a:lnTo>
                    <a:pt x="1221339" y="2539174"/>
                  </a:lnTo>
                  <a:lnTo>
                    <a:pt x="1173094" y="2536444"/>
                  </a:lnTo>
                  <a:lnTo>
                    <a:pt x="1125345" y="2531934"/>
                  </a:lnTo>
                  <a:lnTo>
                    <a:pt x="1078125" y="2525678"/>
                  </a:lnTo>
                  <a:lnTo>
                    <a:pt x="1031467" y="2517707"/>
                  </a:lnTo>
                  <a:lnTo>
                    <a:pt x="985404" y="2508056"/>
                  </a:lnTo>
                  <a:lnTo>
                    <a:pt x="939968" y="2496756"/>
                  </a:lnTo>
                  <a:lnTo>
                    <a:pt x="895194" y="2483842"/>
                  </a:lnTo>
                  <a:lnTo>
                    <a:pt x="851112" y="2469345"/>
                  </a:lnTo>
                  <a:lnTo>
                    <a:pt x="807757" y="2453299"/>
                  </a:lnTo>
                  <a:lnTo>
                    <a:pt x="765161" y="2435737"/>
                  </a:lnTo>
                  <a:lnTo>
                    <a:pt x="723358" y="2416691"/>
                  </a:lnTo>
                  <a:lnTo>
                    <a:pt x="682380" y="2396194"/>
                  </a:lnTo>
                  <a:lnTo>
                    <a:pt x="642260" y="2374280"/>
                  </a:lnTo>
                  <a:lnTo>
                    <a:pt x="603030" y="2350981"/>
                  </a:lnTo>
                  <a:lnTo>
                    <a:pt x="564725" y="2326330"/>
                  </a:lnTo>
                  <a:lnTo>
                    <a:pt x="527377" y="2300361"/>
                  </a:lnTo>
                  <a:lnTo>
                    <a:pt x="491018" y="2273105"/>
                  </a:lnTo>
                  <a:lnTo>
                    <a:pt x="455682" y="2244596"/>
                  </a:lnTo>
                  <a:lnTo>
                    <a:pt x="421402" y="2214867"/>
                  </a:lnTo>
                  <a:lnTo>
                    <a:pt x="388210" y="2183951"/>
                  </a:lnTo>
                  <a:lnTo>
                    <a:pt x="356140" y="2151881"/>
                  </a:lnTo>
                  <a:lnTo>
                    <a:pt x="325223" y="2118689"/>
                  </a:lnTo>
                  <a:lnTo>
                    <a:pt x="295494" y="2084409"/>
                  </a:lnTo>
                  <a:lnTo>
                    <a:pt x="266986" y="2049073"/>
                  </a:lnTo>
                  <a:lnTo>
                    <a:pt x="239730" y="2012714"/>
                  </a:lnTo>
                  <a:lnTo>
                    <a:pt x="213760" y="1975366"/>
                  </a:lnTo>
                  <a:lnTo>
                    <a:pt x="189110" y="1937061"/>
                  </a:lnTo>
                  <a:lnTo>
                    <a:pt x="165811" y="1897832"/>
                  </a:lnTo>
                  <a:lnTo>
                    <a:pt x="143896" y="1857712"/>
                  </a:lnTo>
                  <a:lnTo>
                    <a:pt x="123400" y="1816734"/>
                  </a:lnTo>
                  <a:lnTo>
                    <a:pt x="104354" y="1774931"/>
                  </a:lnTo>
                  <a:lnTo>
                    <a:pt x="86791" y="1732335"/>
                  </a:lnTo>
                  <a:lnTo>
                    <a:pt x="70745" y="1688980"/>
                  </a:lnTo>
                  <a:lnTo>
                    <a:pt x="56249" y="1644899"/>
                  </a:lnTo>
                  <a:lnTo>
                    <a:pt x="43334" y="1600124"/>
                  </a:lnTo>
                  <a:lnTo>
                    <a:pt x="32035" y="1554689"/>
                  </a:lnTo>
                  <a:lnTo>
                    <a:pt x="22383" y="1508626"/>
                  </a:lnTo>
                  <a:lnTo>
                    <a:pt x="14413" y="1461968"/>
                  </a:lnTo>
                  <a:lnTo>
                    <a:pt x="8156" y="1414748"/>
                  </a:lnTo>
                  <a:lnTo>
                    <a:pt x="3647" y="1367000"/>
                  </a:lnTo>
                  <a:lnTo>
                    <a:pt x="917" y="1318755"/>
                  </a:lnTo>
                  <a:lnTo>
                    <a:pt x="0" y="1270048"/>
                  </a:lnTo>
                  <a:lnTo>
                    <a:pt x="917" y="1221340"/>
                  </a:lnTo>
                  <a:lnTo>
                    <a:pt x="3647" y="1173095"/>
                  </a:lnTo>
                  <a:lnTo>
                    <a:pt x="8156" y="1125346"/>
                  </a:lnTo>
                  <a:lnTo>
                    <a:pt x="14413" y="1078126"/>
                  </a:lnTo>
                  <a:lnTo>
                    <a:pt x="22383" y="1031468"/>
                  </a:lnTo>
                  <a:lnTo>
                    <a:pt x="32035" y="985405"/>
                  </a:lnTo>
                  <a:lnTo>
                    <a:pt x="43334" y="939969"/>
                  </a:lnTo>
                  <a:lnTo>
                    <a:pt x="56249" y="895194"/>
                  </a:lnTo>
                  <a:lnTo>
                    <a:pt x="70745" y="851113"/>
                  </a:lnTo>
                  <a:lnTo>
                    <a:pt x="86791" y="807758"/>
                  </a:lnTo>
                  <a:lnTo>
                    <a:pt x="104354" y="765162"/>
                  </a:lnTo>
                  <a:lnTo>
                    <a:pt x="123400" y="723358"/>
                  </a:lnTo>
                  <a:lnTo>
                    <a:pt x="143896" y="682380"/>
                  </a:lnTo>
                  <a:lnTo>
                    <a:pt x="165811" y="642260"/>
                  </a:lnTo>
                  <a:lnTo>
                    <a:pt x="189110" y="603031"/>
                  </a:lnTo>
                  <a:lnTo>
                    <a:pt x="213760" y="564726"/>
                  </a:lnTo>
                  <a:lnTo>
                    <a:pt x="239730" y="527377"/>
                  </a:lnTo>
                  <a:lnTo>
                    <a:pt x="266986" y="491018"/>
                  </a:lnTo>
                  <a:lnTo>
                    <a:pt x="295494" y="455682"/>
                  </a:lnTo>
                  <a:lnTo>
                    <a:pt x="325223" y="421402"/>
                  </a:lnTo>
                  <a:lnTo>
                    <a:pt x="356140" y="388210"/>
                  </a:lnTo>
                  <a:lnTo>
                    <a:pt x="388210" y="356140"/>
                  </a:lnTo>
                  <a:lnTo>
                    <a:pt x="421402" y="325223"/>
                  </a:lnTo>
                  <a:lnTo>
                    <a:pt x="455682" y="295495"/>
                  </a:lnTo>
                  <a:lnTo>
                    <a:pt x="491018" y="266986"/>
                  </a:lnTo>
                  <a:lnTo>
                    <a:pt x="527377" y="239730"/>
                  </a:lnTo>
                  <a:lnTo>
                    <a:pt x="564725" y="213760"/>
                  </a:lnTo>
                  <a:lnTo>
                    <a:pt x="603030" y="189110"/>
                  </a:lnTo>
                  <a:lnTo>
                    <a:pt x="642260" y="165811"/>
                  </a:lnTo>
                  <a:lnTo>
                    <a:pt x="682380" y="143896"/>
                  </a:lnTo>
                  <a:lnTo>
                    <a:pt x="723358" y="123400"/>
                  </a:lnTo>
                  <a:lnTo>
                    <a:pt x="765161" y="104354"/>
                  </a:lnTo>
                  <a:lnTo>
                    <a:pt x="807757" y="86791"/>
                  </a:lnTo>
                  <a:lnTo>
                    <a:pt x="851112" y="70745"/>
                  </a:lnTo>
                  <a:lnTo>
                    <a:pt x="895194" y="56249"/>
                  </a:lnTo>
                  <a:lnTo>
                    <a:pt x="939968" y="43334"/>
                  </a:lnTo>
                  <a:lnTo>
                    <a:pt x="985404" y="32035"/>
                  </a:lnTo>
                  <a:lnTo>
                    <a:pt x="1031467" y="22383"/>
                  </a:lnTo>
                  <a:lnTo>
                    <a:pt x="1078125" y="14413"/>
                  </a:lnTo>
                  <a:lnTo>
                    <a:pt x="1125345" y="8156"/>
                  </a:lnTo>
                  <a:lnTo>
                    <a:pt x="1173094" y="3647"/>
                  </a:lnTo>
                  <a:lnTo>
                    <a:pt x="1221339" y="917"/>
                  </a:lnTo>
                  <a:lnTo>
                    <a:pt x="127004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0258" y="5128531"/>
              <a:ext cx="2140934" cy="214093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760258" y="5128531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7" y="0"/>
                  </a:moveTo>
                  <a:lnTo>
                    <a:pt x="1118142" y="1043"/>
                  </a:lnTo>
                  <a:lnTo>
                    <a:pt x="1165284" y="4143"/>
                  </a:lnTo>
                  <a:lnTo>
                    <a:pt x="1211849" y="9258"/>
                  </a:lnTo>
                  <a:lnTo>
                    <a:pt x="1257794" y="16343"/>
                  </a:lnTo>
                  <a:lnTo>
                    <a:pt x="1303074" y="25354"/>
                  </a:lnTo>
                  <a:lnTo>
                    <a:pt x="1347648" y="36249"/>
                  </a:lnTo>
                  <a:lnTo>
                    <a:pt x="1391470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8" y="117446"/>
                  </a:lnTo>
                  <a:lnTo>
                    <a:pt x="1597792" y="138726"/>
                  </a:lnTo>
                  <a:lnTo>
                    <a:pt x="1636194" y="161584"/>
                  </a:lnTo>
                  <a:lnTo>
                    <a:pt x="1673540" y="185976"/>
                  </a:lnTo>
                  <a:lnTo>
                    <a:pt x="1709786" y="211860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4"/>
                  </a:lnTo>
                  <a:lnTo>
                    <a:pt x="1842908" y="329438"/>
                  </a:lnTo>
                  <a:lnTo>
                    <a:pt x="1873005" y="362125"/>
                  </a:lnTo>
                  <a:lnTo>
                    <a:pt x="1901741" y="396043"/>
                  </a:lnTo>
                  <a:lnTo>
                    <a:pt x="1929073" y="431146"/>
                  </a:lnTo>
                  <a:lnTo>
                    <a:pt x="1954957" y="467393"/>
                  </a:lnTo>
                  <a:lnTo>
                    <a:pt x="1979349" y="504739"/>
                  </a:lnTo>
                  <a:lnTo>
                    <a:pt x="2002207" y="543141"/>
                  </a:lnTo>
                  <a:lnTo>
                    <a:pt x="2023487" y="582555"/>
                  </a:lnTo>
                  <a:lnTo>
                    <a:pt x="2043144" y="622938"/>
                  </a:lnTo>
                  <a:lnTo>
                    <a:pt x="2061136" y="664246"/>
                  </a:lnTo>
                  <a:lnTo>
                    <a:pt x="2077420" y="706435"/>
                  </a:lnTo>
                  <a:lnTo>
                    <a:pt x="2091950" y="749463"/>
                  </a:lnTo>
                  <a:lnTo>
                    <a:pt x="2104684" y="793285"/>
                  </a:lnTo>
                  <a:lnTo>
                    <a:pt x="2115579" y="837859"/>
                  </a:lnTo>
                  <a:lnTo>
                    <a:pt x="2124591" y="883139"/>
                  </a:lnTo>
                  <a:lnTo>
                    <a:pt x="2131675" y="929084"/>
                  </a:lnTo>
                  <a:lnTo>
                    <a:pt x="2136790" y="975649"/>
                  </a:lnTo>
                  <a:lnTo>
                    <a:pt x="2139891" y="1022791"/>
                  </a:lnTo>
                  <a:lnTo>
                    <a:pt x="2140934" y="1070466"/>
                  </a:lnTo>
                  <a:lnTo>
                    <a:pt x="2139891" y="1118141"/>
                  </a:lnTo>
                  <a:lnTo>
                    <a:pt x="2136790" y="1165283"/>
                  </a:lnTo>
                  <a:lnTo>
                    <a:pt x="2131675" y="1211848"/>
                  </a:lnTo>
                  <a:lnTo>
                    <a:pt x="2124591" y="1257793"/>
                  </a:lnTo>
                  <a:lnTo>
                    <a:pt x="2115579" y="1303073"/>
                  </a:lnTo>
                  <a:lnTo>
                    <a:pt x="2104684" y="1347647"/>
                  </a:lnTo>
                  <a:lnTo>
                    <a:pt x="2091950" y="1391469"/>
                  </a:lnTo>
                  <a:lnTo>
                    <a:pt x="2077420" y="1434497"/>
                  </a:lnTo>
                  <a:lnTo>
                    <a:pt x="2061136" y="1476687"/>
                  </a:lnTo>
                  <a:lnTo>
                    <a:pt x="2043144" y="1517995"/>
                  </a:lnTo>
                  <a:lnTo>
                    <a:pt x="2023487" y="1558377"/>
                  </a:lnTo>
                  <a:lnTo>
                    <a:pt x="2002207" y="1597792"/>
                  </a:lnTo>
                  <a:lnTo>
                    <a:pt x="1979349" y="1636193"/>
                  </a:lnTo>
                  <a:lnTo>
                    <a:pt x="1954957" y="1673540"/>
                  </a:lnTo>
                  <a:lnTo>
                    <a:pt x="1929073" y="1709786"/>
                  </a:lnTo>
                  <a:lnTo>
                    <a:pt x="1901741" y="1744890"/>
                  </a:lnTo>
                  <a:lnTo>
                    <a:pt x="1873005" y="1778807"/>
                  </a:lnTo>
                  <a:lnTo>
                    <a:pt x="1842908" y="1811495"/>
                  </a:lnTo>
                  <a:lnTo>
                    <a:pt x="1811495" y="1842908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4" y="1979349"/>
                  </a:lnTo>
                  <a:lnTo>
                    <a:pt x="1597792" y="2002207"/>
                  </a:lnTo>
                  <a:lnTo>
                    <a:pt x="1558378" y="2023487"/>
                  </a:lnTo>
                  <a:lnTo>
                    <a:pt x="1517995" y="2043144"/>
                  </a:lnTo>
                  <a:lnTo>
                    <a:pt x="1476687" y="2061136"/>
                  </a:lnTo>
                  <a:lnTo>
                    <a:pt x="1434497" y="2077420"/>
                  </a:lnTo>
                  <a:lnTo>
                    <a:pt x="1391470" y="2091950"/>
                  </a:lnTo>
                  <a:lnTo>
                    <a:pt x="1347648" y="2104684"/>
                  </a:lnTo>
                  <a:lnTo>
                    <a:pt x="1303074" y="2115579"/>
                  </a:lnTo>
                  <a:lnTo>
                    <a:pt x="1257794" y="2124591"/>
                  </a:lnTo>
                  <a:lnTo>
                    <a:pt x="1211849" y="2131675"/>
                  </a:lnTo>
                  <a:lnTo>
                    <a:pt x="1165284" y="2136790"/>
                  </a:lnTo>
                  <a:lnTo>
                    <a:pt x="1118142" y="2139891"/>
                  </a:lnTo>
                  <a:lnTo>
                    <a:pt x="1070467" y="2140934"/>
                  </a:lnTo>
                  <a:lnTo>
                    <a:pt x="1022792" y="2139891"/>
                  </a:lnTo>
                  <a:lnTo>
                    <a:pt x="975650" y="2136790"/>
                  </a:lnTo>
                  <a:lnTo>
                    <a:pt x="929085" y="2131675"/>
                  </a:lnTo>
                  <a:lnTo>
                    <a:pt x="883141" y="2124591"/>
                  </a:lnTo>
                  <a:lnTo>
                    <a:pt x="837860" y="2115579"/>
                  </a:lnTo>
                  <a:lnTo>
                    <a:pt x="793286" y="2104684"/>
                  </a:lnTo>
                  <a:lnTo>
                    <a:pt x="749464" y="2091950"/>
                  </a:lnTo>
                  <a:lnTo>
                    <a:pt x="706436" y="2077420"/>
                  </a:lnTo>
                  <a:lnTo>
                    <a:pt x="664247" y="2061136"/>
                  </a:lnTo>
                  <a:lnTo>
                    <a:pt x="622939" y="2043144"/>
                  </a:lnTo>
                  <a:lnTo>
                    <a:pt x="582556" y="2023487"/>
                  </a:lnTo>
                  <a:lnTo>
                    <a:pt x="543142" y="2002207"/>
                  </a:lnTo>
                  <a:lnTo>
                    <a:pt x="504740" y="1979349"/>
                  </a:lnTo>
                  <a:lnTo>
                    <a:pt x="467394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8"/>
                  </a:lnTo>
                  <a:lnTo>
                    <a:pt x="298025" y="1811495"/>
                  </a:lnTo>
                  <a:lnTo>
                    <a:pt x="267928" y="1778807"/>
                  </a:lnTo>
                  <a:lnTo>
                    <a:pt x="239192" y="1744890"/>
                  </a:lnTo>
                  <a:lnTo>
                    <a:pt x="211861" y="1709786"/>
                  </a:lnTo>
                  <a:lnTo>
                    <a:pt x="185977" y="1673540"/>
                  </a:lnTo>
                  <a:lnTo>
                    <a:pt x="161584" y="1636193"/>
                  </a:lnTo>
                  <a:lnTo>
                    <a:pt x="138726" y="1597792"/>
                  </a:lnTo>
                  <a:lnTo>
                    <a:pt x="117446" y="1558377"/>
                  </a:lnTo>
                  <a:lnTo>
                    <a:pt x="97789" y="1517995"/>
                  </a:lnTo>
                  <a:lnTo>
                    <a:pt x="79797" y="1476687"/>
                  </a:lnTo>
                  <a:lnTo>
                    <a:pt x="63514" y="1434497"/>
                  </a:lnTo>
                  <a:lnTo>
                    <a:pt x="48983" y="1391469"/>
                  </a:lnTo>
                  <a:lnTo>
                    <a:pt x="36249" y="1347647"/>
                  </a:lnTo>
                  <a:lnTo>
                    <a:pt x="25354" y="1303073"/>
                  </a:lnTo>
                  <a:lnTo>
                    <a:pt x="16343" y="1257793"/>
                  </a:lnTo>
                  <a:lnTo>
                    <a:pt x="9258" y="1211848"/>
                  </a:lnTo>
                  <a:lnTo>
                    <a:pt x="4143" y="1165283"/>
                  </a:lnTo>
                  <a:lnTo>
                    <a:pt x="1043" y="1118141"/>
                  </a:lnTo>
                  <a:lnTo>
                    <a:pt x="0" y="1070466"/>
                  </a:lnTo>
                  <a:lnTo>
                    <a:pt x="1043" y="1022791"/>
                  </a:lnTo>
                  <a:lnTo>
                    <a:pt x="4143" y="975649"/>
                  </a:lnTo>
                  <a:lnTo>
                    <a:pt x="9258" y="929084"/>
                  </a:lnTo>
                  <a:lnTo>
                    <a:pt x="16343" y="883139"/>
                  </a:lnTo>
                  <a:lnTo>
                    <a:pt x="25354" y="837859"/>
                  </a:lnTo>
                  <a:lnTo>
                    <a:pt x="36249" y="793285"/>
                  </a:lnTo>
                  <a:lnTo>
                    <a:pt x="48983" y="749463"/>
                  </a:lnTo>
                  <a:lnTo>
                    <a:pt x="63514" y="706435"/>
                  </a:lnTo>
                  <a:lnTo>
                    <a:pt x="79797" y="664246"/>
                  </a:lnTo>
                  <a:lnTo>
                    <a:pt x="97789" y="622938"/>
                  </a:lnTo>
                  <a:lnTo>
                    <a:pt x="117446" y="582555"/>
                  </a:lnTo>
                  <a:lnTo>
                    <a:pt x="138726" y="543141"/>
                  </a:lnTo>
                  <a:lnTo>
                    <a:pt x="161584" y="504739"/>
                  </a:lnTo>
                  <a:lnTo>
                    <a:pt x="185977" y="467393"/>
                  </a:lnTo>
                  <a:lnTo>
                    <a:pt x="211861" y="431146"/>
                  </a:lnTo>
                  <a:lnTo>
                    <a:pt x="239192" y="396043"/>
                  </a:lnTo>
                  <a:lnTo>
                    <a:pt x="267928" y="362125"/>
                  </a:lnTo>
                  <a:lnTo>
                    <a:pt x="298025" y="329438"/>
                  </a:lnTo>
                  <a:lnTo>
                    <a:pt x="329439" y="298024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0"/>
                  </a:lnTo>
                  <a:lnTo>
                    <a:pt x="467394" y="185976"/>
                  </a:lnTo>
                  <a:lnTo>
                    <a:pt x="504740" y="161584"/>
                  </a:lnTo>
                  <a:lnTo>
                    <a:pt x="543142" y="138726"/>
                  </a:lnTo>
                  <a:lnTo>
                    <a:pt x="582556" y="117446"/>
                  </a:lnTo>
                  <a:lnTo>
                    <a:pt x="622939" y="97789"/>
                  </a:lnTo>
                  <a:lnTo>
                    <a:pt x="664247" y="79797"/>
                  </a:lnTo>
                  <a:lnTo>
                    <a:pt x="706436" y="63514"/>
                  </a:lnTo>
                  <a:lnTo>
                    <a:pt x="749464" y="48983"/>
                  </a:lnTo>
                  <a:lnTo>
                    <a:pt x="793286" y="36249"/>
                  </a:lnTo>
                  <a:lnTo>
                    <a:pt x="837860" y="25354"/>
                  </a:lnTo>
                  <a:lnTo>
                    <a:pt x="883141" y="16343"/>
                  </a:lnTo>
                  <a:lnTo>
                    <a:pt x="929085" y="9258"/>
                  </a:lnTo>
                  <a:lnTo>
                    <a:pt x="975650" y="4143"/>
                  </a:lnTo>
                  <a:lnTo>
                    <a:pt x="1022792" y="1043"/>
                  </a:lnTo>
                  <a:lnTo>
                    <a:pt x="1070467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573253" y="589800"/>
              <a:ext cx="1842135" cy="455295"/>
            </a:xfrm>
            <a:custGeom>
              <a:avLst/>
              <a:gdLst/>
              <a:ahLst/>
              <a:cxnLst/>
              <a:rect l="l" t="t" r="r" b="b"/>
              <a:pathLst>
                <a:path w="1842134" h="455294">
                  <a:moveTo>
                    <a:pt x="47459" y="123037"/>
                  </a:moveTo>
                  <a:lnTo>
                    <a:pt x="43942" y="116001"/>
                  </a:lnTo>
                  <a:lnTo>
                    <a:pt x="38671" y="116001"/>
                  </a:lnTo>
                  <a:lnTo>
                    <a:pt x="31648" y="119519"/>
                  </a:lnTo>
                  <a:lnTo>
                    <a:pt x="14947" y="155333"/>
                  </a:lnTo>
                  <a:lnTo>
                    <a:pt x="8407" y="170675"/>
                  </a:lnTo>
                  <a:lnTo>
                    <a:pt x="3517" y="184556"/>
                  </a:lnTo>
                  <a:lnTo>
                    <a:pt x="3568" y="210261"/>
                  </a:lnTo>
                  <a:lnTo>
                    <a:pt x="3962" y="234645"/>
                  </a:lnTo>
                  <a:lnTo>
                    <a:pt x="5003" y="257708"/>
                  </a:lnTo>
                  <a:lnTo>
                    <a:pt x="7035" y="279463"/>
                  </a:lnTo>
                  <a:lnTo>
                    <a:pt x="5435" y="302196"/>
                  </a:lnTo>
                  <a:lnTo>
                    <a:pt x="3517" y="320332"/>
                  </a:lnTo>
                  <a:lnTo>
                    <a:pt x="1600" y="333832"/>
                  </a:lnTo>
                  <a:lnTo>
                    <a:pt x="0" y="342734"/>
                  </a:lnTo>
                  <a:lnTo>
                    <a:pt x="0" y="349770"/>
                  </a:lnTo>
                  <a:lnTo>
                    <a:pt x="1765" y="355041"/>
                  </a:lnTo>
                  <a:lnTo>
                    <a:pt x="5270" y="356793"/>
                  </a:lnTo>
                  <a:lnTo>
                    <a:pt x="7035" y="358559"/>
                  </a:lnTo>
                  <a:lnTo>
                    <a:pt x="14058" y="358559"/>
                  </a:lnTo>
                  <a:lnTo>
                    <a:pt x="17576" y="355041"/>
                  </a:lnTo>
                  <a:lnTo>
                    <a:pt x="35598" y="308457"/>
                  </a:lnTo>
                  <a:lnTo>
                    <a:pt x="42189" y="268922"/>
                  </a:lnTo>
                  <a:lnTo>
                    <a:pt x="42189" y="203885"/>
                  </a:lnTo>
                  <a:lnTo>
                    <a:pt x="42456" y="187706"/>
                  </a:lnTo>
                  <a:lnTo>
                    <a:pt x="43662" y="160629"/>
                  </a:lnTo>
                  <a:lnTo>
                    <a:pt x="43942" y="149402"/>
                  </a:lnTo>
                  <a:lnTo>
                    <a:pt x="47155" y="128638"/>
                  </a:lnTo>
                  <a:lnTo>
                    <a:pt x="47459" y="123037"/>
                  </a:lnTo>
                  <a:close/>
                </a:path>
                <a:path w="1842134" h="455294">
                  <a:moveTo>
                    <a:pt x="449961" y="335699"/>
                  </a:moveTo>
                  <a:lnTo>
                    <a:pt x="448195" y="330428"/>
                  </a:lnTo>
                  <a:lnTo>
                    <a:pt x="446443" y="328676"/>
                  </a:lnTo>
                  <a:lnTo>
                    <a:pt x="441172" y="328676"/>
                  </a:lnTo>
                  <a:lnTo>
                    <a:pt x="381406" y="332193"/>
                  </a:lnTo>
                  <a:lnTo>
                    <a:pt x="295287" y="335699"/>
                  </a:lnTo>
                  <a:lnTo>
                    <a:pt x="200380" y="335699"/>
                  </a:lnTo>
                  <a:lnTo>
                    <a:pt x="151155" y="332193"/>
                  </a:lnTo>
                  <a:lnTo>
                    <a:pt x="105460" y="325158"/>
                  </a:lnTo>
                  <a:lnTo>
                    <a:pt x="100190" y="321640"/>
                  </a:lnTo>
                  <a:lnTo>
                    <a:pt x="98425" y="321640"/>
                  </a:lnTo>
                  <a:lnTo>
                    <a:pt x="98425" y="319887"/>
                  </a:lnTo>
                  <a:lnTo>
                    <a:pt x="102768" y="313626"/>
                  </a:lnTo>
                  <a:lnTo>
                    <a:pt x="108102" y="308025"/>
                  </a:lnTo>
                  <a:lnTo>
                    <a:pt x="114744" y="303085"/>
                  </a:lnTo>
                  <a:lnTo>
                    <a:pt x="123037" y="298792"/>
                  </a:lnTo>
                  <a:lnTo>
                    <a:pt x="156438" y="282981"/>
                  </a:lnTo>
                  <a:lnTo>
                    <a:pt x="171945" y="274459"/>
                  </a:lnTo>
                  <a:lnTo>
                    <a:pt x="200380" y="228485"/>
                  </a:lnTo>
                  <a:lnTo>
                    <a:pt x="207403" y="181038"/>
                  </a:lnTo>
                  <a:lnTo>
                    <a:pt x="207619" y="154673"/>
                  </a:lnTo>
                  <a:lnTo>
                    <a:pt x="208140" y="145440"/>
                  </a:lnTo>
                  <a:lnTo>
                    <a:pt x="263563" y="101917"/>
                  </a:lnTo>
                  <a:lnTo>
                    <a:pt x="317004" y="77470"/>
                  </a:lnTo>
                  <a:lnTo>
                    <a:pt x="337464" y="68541"/>
                  </a:lnTo>
                  <a:lnTo>
                    <a:pt x="353949" y="58940"/>
                  </a:lnTo>
                  <a:lnTo>
                    <a:pt x="395465" y="22847"/>
                  </a:lnTo>
                  <a:lnTo>
                    <a:pt x="402501" y="10541"/>
                  </a:lnTo>
                  <a:lnTo>
                    <a:pt x="402501" y="1752"/>
                  </a:lnTo>
                  <a:lnTo>
                    <a:pt x="398983" y="0"/>
                  </a:lnTo>
                  <a:lnTo>
                    <a:pt x="391947" y="0"/>
                  </a:lnTo>
                  <a:lnTo>
                    <a:pt x="385305" y="6019"/>
                  </a:lnTo>
                  <a:lnTo>
                    <a:pt x="378333" y="11201"/>
                  </a:lnTo>
                  <a:lnTo>
                    <a:pt x="370700" y="16065"/>
                  </a:lnTo>
                  <a:lnTo>
                    <a:pt x="362077" y="21094"/>
                  </a:lnTo>
                  <a:lnTo>
                    <a:pt x="350215" y="26797"/>
                  </a:lnTo>
                  <a:lnTo>
                    <a:pt x="343293" y="30480"/>
                  </a:lnTo>
                  <a:lnTo>
                    <a:pt x="335711" y="35153"/>
                  </a:lnTo>
                  <a:lnTo>
                    <a:pt x="265404" y="65036"/>
                  </a:lnTo>
                  <a:lnTo>
                    <a:pt x="241681" y="77114"/>
                  </a:lnTo>
                  <a:lnTo>
                    <a:pt x="202133" y="108534"/>
                  </a:lnTo>
                  <a:lnTo>
                    <a:pt x="182956" y="146621"/>
                  </a:lnTo>
                  <a:lnTo>
                    <a:pt x="177520" y="177520"/>
                  </a:lnTo>
                  <a:lnTo>
                    <a:pt x="177520" y="217944"/>
                  </a:lnTo>
                  <a:lnTo>
                    <a:pt x="175882" y="228155"/>
                  </a:lnTo>
                  <a:lnTo>
                    <a:pt x="170929" y="237718"/>
                  </a:lnTo>
                  <a:lnTo>
                    <a:pt x="162687" y="246621"/>
                  </a:lnTo>
                  <a:lnTo>
                    <a:pt x="151155" y="254850"/>
                  </a:lnTo>
                  <a:lnTo>
                    <a:pt x="136931" y="261366"/>
                  </a:lnTo>
                  <a:lnTo>
                    <a:pt x="125679" y="267373"/>
                  </a:lnTo>
                  <a:lnTo>
                    <a:pt x="88099" y="294398"/>
                  </a:lnTo>
                  <a:lnTo>
                    <a:pt x="68554" y="319887"/>
                  </a:lnTo>
                  <a:lnTo>
                    <a:pt x="63284" y="326910"/>
                  </a:lnTo>
                  <a:lnTo>
                    <a:pt x="56413" y="340512"/>
                  </a:lnTo>
                  <a:lnTo>
                    <a:pt x="54051" y="346913"/>
                  </a:lnTo>
                  <a:lnTo>
                    <a:pt x="50977" y="358559"/>
                  </a:lnTo>
                  <a:lnTo>
                    <a:pt x="51993" y="366102"/>
                  </a:lnTo>
                  <a:lnTo>
                    <a:pt x="85356" y="389064"/>
                  </a:lnTo>
                  <a:lnTo>
                    <a:pt x="124904" y="396265"/>
                  </a:lnTo>
                  <a:lnTo>
                    <a:pt x="147650" y="397217"/>
                  </a:lnTo>
                  <a:lnTo>
                    <a:pt x="163906" y="397002"/>
                  </a:lnTo>
                  <a:lnTo>
                    <a:pt x="172859" y="396481"/>
                  </a:lnTo>
                  <a:lnTo>
                    <a:pt x="182791" y="395465"/>
                  </a:lnTo>
                  <a:lnTo>
                    <a:pt x="268922" y="390194"/>
                  </a:lnTo>
                  <a:lnTo>
                    <a:pt x="344500" y="381406"/>
                  </a:lnTo>
                  <a:lnTo>
                    <a:pt x="400964" y="368439"/>
                  </a:lnTo>
                  <a:lnTo>
                    <a:pt x="448195" y="340982"/>
                  </a:lnTo>
                  <a:lnTo>
                    <a:pt x="449961" y="335699"/>
                  </a:lnTo>
                  <a:close/>
                </a:path>
                <a:path w="1842134" h="455294">
                  <a:moveTo>
                    <a:pt x="748753" y="246062"/>
                  </a:moveTo>
                  <a:lnTo>
                    <a:pt x="747001" y="240792"/>
                  </a:lnTo>
                  <a:lnTo>
                    <a:pt x="745236" y="239039"/>
                  </a:lnTo>
                  <a:lnTo>
                    <a:pt x="743483" y="237274"/>
                  </a:lnTo>
                  <a:lnTo>
                    <a:pt x="737247" y="233654"/>
                  </a:lnTo>
                  <a:lnTo>
                    <a:pt x="729195" y="228053"/>
                  </a:lnTo>
                  <a:lnTo>
                    <a:pt x="719505" y="220472"/>
                  </a:lnTo>
                  <a:lnTo>
                    <a:pt x="708329" y="210908"/>
                  </a:lnTo>
                  <a:lnTo>
                    <a:pt x="699541" y="209156"/>
                  </a:lnTo>
                  <a:lnTo>
                    <a:pt x="691248" y="219036"/>
                  </a:lnTo>
                  <a:lnTo>
                    <a:pt x="684822" y="227393"/>
                  </a:lnTo>
                  <a:lnTo>
                    <a:pt x="680008" y="234124"/>
                  </a:lnTo>
                  <a:lnTo>
                    <a:pt x="676694" y="239039"/>
                  </a:lnTo>
                  <a:lnTo>
                    <a:pt x="665480" y="231178"/>
                  </a:lnTo>
                  <a:lnTo>
                    <a:pt x="655599" y="223659"/>
                  </a:lnTo>
                  <a:lnTo>
                    <a:pt x="639775" y="210908"/>
                  </a:lnTo>
                  <a:lnTo>
                    <a:pt x="632752" y="210908"/>
                  </a:lnTo>
                  <a:lnTo>
                    <a:pt x="599351" y="251333"/>
                  </a:lnTo>
                  <a:lnTo>
                    <a:pt x="599351" y="260134"/>
                  </a:lnTo>
                  <a:lnTo>
                    <a:pt x="606933" y="267373"/>
                  </a:lnTo>
                  <a:lnTo>
                    <a:pt x="613854" y="273304"/>
                  </a:lnTo>
                  <a:lnTo>
                    <a:pt x="620115" y="277926"/>
                  </a:lnTo>
                  <a:lnTo>
                    <a:pt x="625716" y="281216"/>
                  </a:lnTo>
                  <a:lnTo>
                    <a:pt x="634504" y="286486"/>
                  </a:lnTo>
                  <a:lnTo>
                    <a:pt x="641540" y="290004"/>
                  </a:lnTo>
                  <a:lnTo>
                    <a:pt x="646811" y="288251"/>
                  </a:lnTo>
                  <a:lnTo>
                    <a:pt x="652386" y="283362"/>
                  </a:lnTo>
                  <a:lnTo>
                    <a:pt x="658456" y="276821"/>
                  </a:lnTo>
                  <a:lnTo>
                    <a:pt x="664857" y="268973"/>
                  </a:lnTo>
                  <a:lnTo>
                    <a:pt x="669747" y="262382"/>
                  </a:lnTo>
                  <a:lnTo>
                    <a:pt x="667905" y="260134"/>
                  </a:lnTo>
                  <a:lnTo>
                    <a:pt x="671410" y="260134"/>
                  </a:lnTo>
                  <a:lnTo>
                    <a:pt x="703059" y="286486"/>
                  </a:lnTo>
                  <a:lnTo>
                    <a:pt x="708329" y="290004"/>
                  </a:lnTo>
                  <a:lnTo>
                    <a:pt x="713600" y="288251"/>
                  </a:lnTo>
                  <a:lnTo>
                    <a:pt x="718870" y="282981"/>
                  </a:lnTo>
                  <a:lnTo>
                    <a:pt x="737908" y="260134"/>
                  </a:lnTo>
                  <a:lnTo>
                    <a:pt x="745236" y="251333"/>
                  </a:lnTo>
                  <a:lnTo>
                    <a:pt x="748753" y="246062"/>
                  </a:lnTo>
                  <a:close/>
                </a:path>
                <a:path w="1842134" h="455294">
                  <a:moveTo>
                    <a:pt x="1133665" y="72059"/>
                  </a:moveTo>
                  <a:lnTo>
                    <a:pt x="1131912" y="66789"/>
                  </a:lnTo>
                  <a:lnTo>
                    <a:pt x="1128395" y="61518"/>
                  </a:lnTo>
                  <a:lnTo>
                    <a:pt x="1126642" y="56248"/>
                  </a:lnTo>
                  <a:lnTo>
                    <a:pt x="1119606" y="52730"/>
                  </a:lnTo>
                  <a:lnTo>
                    <a:pt x="1110818" y="49212"/>
                  </a:lnTo>
                  <a:lnTo>
                    <a:pt x="1107414" y="49212"/>
                  </a:lnTo>
                  <a:lnTo>
                    <a:pt x="1107414" y="91617"/>
                  </a:lnTo>
                  <a:lnTo>
                    <a:pt x="1107236" y="91617"/>
                  </a:lnTo>
                  <a:lnTo>
                    <a:pt x="1066190" y="119951"/>
                  </a:lnTo>
                  <a:lnTo>
                    <a:pt x="1051064" y="121272"/>
                  </a:lnTo>
                  <a:lnTo>
                    <a:pt x="1042276" y="121272"/>
                  </a:lnTo>
                  <a:lnTo>
                    <a:pt x="1040955" y="120827"/>
                  </a:lnTo>
                  <a:lnTo>
                    <a:pt x="1038758" y="123037"/>
                  </a:lnTo>
                  <a:lnTo>
                    <a:pt x="1037005" y="119519"/>
                  </a:lnTo>
                  <a:lnTo>
                    <a:pt x="1040955" y="120827"/>
                  </a:lnTo>
                  <a:lnTo>
                    <a:pt x="1042263" y="119519"/>
                  </a:lnTo>
                  <a:lnTo>
                    <a:pt x="1044308" y="117462"/>
                  </a:lnTo>
                  <a:lnTo>
                    <a:pt x="1050188" y="111391"/>
                  </a:lnTo>
                  <a:lnTo>
                    <a:pt x="1050785" y="110731"/>
                  </a:lnTo>
                  <a:lnTo>
                    <a:pt x="1056055" y="104990"/>
                  </a:lnTo>
                  <a:lnTo>
                    <a:pt x="1091488" y="82600"/>
                  </a:lnTo>
                  <a:lnTo>
                    <a:pt x="1096759" y="82600"/>
                  </a:lnTo>
                  <a:lnTo>
                    <a:pt x="1100277" y="84366"/>
                  </a:lnTo>
                  <a:lnTo>
                    <a:pt x="1103795" y="84366"/>
                  </a:lnTo>
                  <a:lnTo>
                    <a:pt x="1107414" y="91617"/>
                  </a:lnTo>
                  <a:lnTo>
                    <a:pt x="1107414" y="49212"/>
                  </a:lnTo>
                  <a:lnTo>
                    <a:pt x="1100277" y="49212"/>
                  </a:lnTo>
                  <a:lnTo>
                    <a:pt x="1089431" y="50584"/>
                  </a:lnTo>
                  <a:lnTo>
                    <a:pt x="1054582" y="73812"/>
                  </a:lnTo>
                  <a:lnTo>
                    <a:pt x="1022946" y="110731"/>
                  </a:lnTo>
                  <a:lnTo>
                    <a:pt x="1019429" y="105460"/>
                  </a:lnTo>
                  <a:lnTo>
                    <a:pt x="1012507" y="103479"/>
                  </a:lnTo>
                  <a:lnTo>
                    <a:pt x="1004925" y="102819"/>
                  </a:lnTo>
                  <a:lnTo>
                    <a:pt x="996683" y="103479"/>
                  </a:lnTo>
                  <a:lnTo>
                    <a:pt x="957110" y="117043"/>
                  </a:lnTo>
                  <a:lnTo>
                    <a:pt x="901039" y="155384"/>
                  </a:lnTo>
                  <a:lnTo>
                    <a:pt x="875195" y="184772"/>
                  </a:lnTo>
                  <a:lnTo>
                    <a:pt x="873544" y="188061"/>
                  </a:lnTo>
                  <a:lnTo>
                    <a:pt x="868273" y="195097"/>
                  </a:lnTo>
                  <a:lnTo>
                    <a:pt x="864755" y="198615"/>
                  </a:lnTo>
                  <a:lnTo>
                    <a:pt x="861237" y="203885"/>
                  </a:lnTo>
                  <a:lnTo>
                    <a:pt x="861237" y="212674"/>
                  </a:lnTo>
                  <a:lnTo>
                    <a:pt x="864755" y="216192"/>
                  </a:lnTo>
                  <a:lnTo>
                    <a:pt x="887603" y="216192"/>
                  </a:lnTo>
                  <a:lnTo>
                    <a:pt x="906741" y="216877"/>
                  </a:lnTo>
                  <a:lnTo>
                    <a:pt x="924737" y="219036"/>
                  </a:lnTo>
                  <a:lnTo>
                    <a:pt x="941730" y="222859"/>
                  </a:lnTo>
                  <a:lnTo>
                    <a:pt x="954582" y="227342"/>
                  </a:lnTo>
                  <a:lnTo>
                    <a:pt x="956157" y="224980"/>
                  </a:lnTo>
                  <a:lnTo>
                    <a:pt x="957910" y="228485"/>
                  </a:lnTo>
                  <a:lnTo>
                    <a:pt x="954760" y="227393"/>
                  </a:lnTo>
                  <a:lnTo>
                    <a:pt x="954544" y="227393"/>
                  </a:lnTo>
                  <a:lnTo>
                    <a:pt x="952639" y="230251"/>
                  </a:lnTo>
                  <a:lnTo>
                    <a:pt x="950874" y="232003"/>
                  </a:lnTo>
                  <a:lnTo>
                    <a:pt x="949121" y="232003"/>
                  </a:lnTo>
                  <a:lnTo>
                    <a:pt x="929347" y="254419"/>
                  </a:lnTo>
                  <a:lnTo>
                    <a:pt x="894740" y="289699"/>
                  </a:lnTo>
                  <a:lnTo>
                    <a:pt x="854214" y="302310"/>
                  </a:lnTo>
                  <a:lnTo>
                    <a:pt x="848931" y="302310"/>
                  </a:lnTo>
                  <a:lnTo>
                    <a:pt x="845426" y="300558"/>
                  </a:lnTo>
                  <a:lnTo>
                    <a:pt x="848931" y="293522"/>
                  </a:lnTo>
                  <a:lnTo>
                    <a:pt x="852449" y="288251"/>
                  </a:lnTo>
                  <a:lnTo>
                    <a:pt x="852449" y="279463"/>
                  </a:lnTo>
                  <a:lnTo>
                    <a:pt x="850696" y="277698"/>
                  </a:lnTo>
                  <a:lnTo>
                    <a:pt x="848931" y="274193"/>
                  </a:lnTo>
                  <a:lnTo>
                    <a:pt x="840143" y="274193"/>
                  </a:lnTo>
                  <a:lnTo>
                    <a:pt x="836637" y="275945"/>
                  </a:lnTo>
                  <a:lnTo>
                    <a:pt x="834872" y="279463"/>
                  </a:lnTo>
                  <a:lnTo>
                    <a:pt x="828255" y="290309"/>
                  </a:lnTo>
                  <a:lnTo>
                    <a:pt x="777354" y="319887"/>
                  </a:lnTo>
                  <a:lnTo>
                    <a:pt x="739965" y="327571"/>
                  </a:lnTo>
                  <a:lnTo>
                    <a:pt x="694537" y="332333"/>
                  </a:lnTo>
                  <a:lnTo>
                    <a:pt x="641540" y="333946"/>
                  </a:lnTo>
                  <a:lnTo>
                    <a:pt x="611517" y="332981"/>
                  </a:lnTo>
                  <a:lnTo>
                    <a:pt x="560717" y="325793"/>
                  </a:lnTo>
                  <a:lnTo>
                    <a:pt x="532561" y="312851"/>
                  </a:lnTo>
                  <a:lnTo>
                    <a:pt x="532561" y="309346"/>
                  </a:lnTo>
                  <a:lnTo>
                    <a:pt x="531545" y="305714"/>
                  </a:lnTo>
                  <a:lnTo>
                    <a:pt x="531228" y="302310"/>
                  </a:lnTo>
                  <a:lnTo>
                    <a:pt x="531101" y="300964"/>
                  </a:lnTo>
                  <a:lnTo>
                    <a:pt x="530999" y="299021"/>
                  </a:lnTo>
                  <a:lnTo>
                    <a:pt x="530885" y="294652"/>
                  </a:lnTo>
                  <a:lnTo>
                    <a:pt x="530809" y="275945"/>
                  </a:lnTo>
                  <a:lnTo>
                    <a:pt x="527291" y="274193"/>
                  </a:lnTo>
                  <a:lnTo>
                    <a:pt x="516750" y="274193"/>
                  </a:lnTo>
                  <a:lnTo>
                    <a:pt x="514985" y="275945"/>
                  </a:lnTo>
                  <a:lnTo>
                    <a:pt x="505079" y="321729"/>
                  </a:lnTo>
                  <a:lnTo>
                    <a:pt x="504774" y="327571"/>
                  </a:lnTo>
                  <a:lnTo>
                    <a:pt x="504672" y="329552"/>
                  </a:lnTo>
                  <a:lnTo>
                    <a:pt x="504571" y="331533"/>
                  </a:lnTo>
                  <a:lnTo>
                    <a:pt x="504444" y="333946"/>
                  </a:lnTo>
                  <a:lnTo>
                    <a:pt x="505434" y="349770"/>
                  </a:lnTo>
                  <a:lnTo>
                    <a:pt x="508393" y="362953"/>
                  </a:lnTo>
                  <a:lnTo>
                    <a:pt x="513334" y="373494"/>
                  </a:lnTo>
                  <a:lnTo>
                    <a:pt x="520255" y="381406"/>
                  </a:lnTo>
                  <a:lnTo>
                    <a:pt x="535635" y="388429"/>
                  </a:lnTo>
                  <a:lnTo>
                    <a:pt x="535863" y="388429"/>
                  </a:lnTo>
                  <a:lnTo>
                    <a:pt x="556945" y="393268"/>
                  </a:lnTo>
                  <a:lnTo>
                    <a:pt x="584771" y="396227"/>
                  </a:lnTo>
                  <a:lnTo>
                    <a:pt x="618693" y="397217"/>
                  </a:lnTo>
                  <a:lnTo>
                    <a:pt x="642086" y="396836"/>
                  </a:lnTo>
                  <a:lnTo>
                    <a:pt x="664819" y="395465"/>
                  </a:lnTo>
                  <a:lnTo>
                    <a:pt x="686904" y="392772"/>
                  </a:lnTo>
                  <a:lnTo>
                    <a:pt x="708329" y="388429"/>
                  </a:lnTo>
                  <a:lnTo>
                    <a:pt x="731723" y="385165"/>
                  </a:lnTo>
                  <a:lnTo>
                    <a:pt x="768629" y="375335"/>
                  </a:lnTo>
                  <a:lnTo>
                    <a:pt x="810818" y="350316"/>
                  </a:lnTo>
                  <a:lnTo>
                    <a:pt x="819061" y="342734"/>
                  </a:lnTo>
                  <a:lnTo>
                    <a:pt x="825969" y="336473"/>
                  </a:lnTo>
                  <a:lnTo>
                    <a:pt x="828205" y="333946"/>
                  </a:lnTo>
                  <a:lnTo>
                    <a:pt x="830922" y="330873"/>
                  </a:lnTo>
                  <a:lnTo>
                    <a:pt x="833882" y="325932"/>
                  </a:lnTo>
                  <a:lnTo>
                    <a:pt x="834859" y="321729"/>
                  </a:lnTo>
                  <a:lnTo>
                    <a:pt x="839482" y="326263"/>
                  </a:lnTo>
                  <a:lnTo>
                    <a:pt x="845426" y="329552"/>
                  </a:lnTo>
                  <a:lnTo>
                    <a:pt x="852665" y="331533"/>
                  </a:lnTo>
                  <a:lnTo>
                    <a:pt x="861237" y="332193"/>
                  </a:lnTo>
                  <a:lnTo>
                    <a:pt x="870737" y="331203"/>
                  </a:lnTo>
                  <a:lnTo>
                    <a:pt x="910780" y="307505"/>
                  </a:lnTo>
                  <a:lnTo>
                    <a:pt x="916381" y="302310"/>
                  </a:lnTo>
                  <a:lnTo>
                    <a:pt x="922312" y="296824"/>
                  </a:lnTo>
                  <a:lnTo>
                    <a:pt x="934516" y="284492"/>
                  </a:lnTo>
                  <a:lnTo>
                    <a:pt x="947369" y="270675"/>
                  </a:lnTo>
                  <a:lnTo>
                    <a:pt x="977684" y="236397"/>
                  </a:lnTo>
                  <a:lnTo>
                    <a:pt x="984745" y="228485"/>
                  </a:lnTo>
                  <a:lnTo>
                    <a:pt x="985926" y="227177"/>
                  </a:lnTo>
                  <a:lnTo>
                    <a:pt x="987933" y="224980"/>
                  </a:lnTo>
                  <a:lnTo>
                    <a:pt x="989545" y="223215"/>
                  </a:lnTo>
                  <a:lnTo>
                    <a:pt x="994816" y="216192"/>
                  </a:lnTo>
                  <a:lnTo>
                    <a:pt x="996581" y="209156"/>
                  </a:lnTo>
                  <a:lnTo>
                    <a:pt x="996581" y="200367"/>
                  </a:lnTo>
                  <a:lnTo>
                    <a:pt x="991311" y="196850"/>
                  </a:lnTo>
                  <a:lnTo>
                    <a:pt x="984275" y="195097"/>
                  </a:lnTo>
                  <a:lnTo>
                    <a:pt x="967168" y="189191"/>
                  </a:lnTo>
                  <a:lnTo>
                    <a:pt x="950214" y="184772"/>
                  </a:lnTo>
                  <a:lnTo>
                    <a:pt x="948918" y="184556"/>
                  </a:lnTo>
                  <a:lnTo>
                    <a:pt x="933602" y="181991"/>
                  </a:lnTo>
                  <a:lnTo>
                    <a:pt x="917486" y="181038"/>
                  </a:lnTo>
                  <a:lnTo>
                    <a:pt x="907046" y="181038"/>
                  </a:lnTo>
                  <a:lnTo>
                    <a:pt x="903427" y="184556"/>
                  </a:lnTo>
                  <a:lnTo>
                    <a:pt x="901661" y="181038"/>
                  </a:lnTo>
                  <a:lnTo>
                    <a:pt x="907046" y="181038"/>
                  </a:lnTo>
                  <a:lnTo>
                    <a:pt x="916216" y="172110"/>
                  </a:lnTo>
                  <a:lnTo>
                    <a:pt x="930668" y="161480"/>
                  </a:lnTo>
                  <a:lnTo>
                    <a:pt x="946429" y="153162"/>
                  </a:lnTo>
                  <a:lnTo>
                    <a:pt x="963180" y="147637"/>
                  </a:lnTo>
                  <a:lnTo>
                    <a:pt x="974521" y="147637"/>
                  </a:lnTo>
                  <a:lnTo>
                    <a:pt x="973721" y="145884"/>
                  </a:lnTo>
                  <a:lnTo>
                    <a:pt x="975487" y="147637"/>
                  </a:lnTo>
                  <a:lnTo>
                    <a:pt x="974521" y="147637"/>
                  </a:lnTo>
                  <a:lnTo>
                    <a:pt x="976769" y="152527"/>
                  </a:lnTo>
                  <a:lnTo>
                    <a:pt x="1009345" y="181864"/>
                  </a:lnTo>
                  <a:lnTo>
                    <a:pt x="1032751" y="183476"/>
                  </a:lnTo>
                  <a:lnTo>
                    <a:pt x="1049083" y="180378"/>
                  </a:lnTo>
                  <a:lnTo>
                    <a:pt x="1093470" y="152527"/>
                  </a:lnTo>
                  <a:lnTo>
                    <a:pt x="1118069" y="121272"/>
                  </a:lnTo>
                  <a:lnTo>
                    <a:pt x="1132814" y="84366"/>
                  </a:lnTo>
                  <a:lnTo>
                    <a:pt x="1132903" y="84035"/>
                  </a:lnTo>
                  <a:lnTo>
                    <a:pt x="1133005" y="83591"/>
                  </a:lnTo>
                  <a:lnTo>
                    <a:pt x="1133119" y="82600"/>
                  </a:lnTo>
                  <a:lnTo>
                    <a:pt x="1133665" y="77330"/>
                  </a:lnTo>
                  <a:lnTo>
                    <a:pt x="1133665" y="72059"/>
                  </a:lnTo>
                  <a:close/>
                </a:path>
                <a:path w="1842134" h="455294">
                  <a:moveTo>
                    <a:pt x="1247914" y="265404"/>
                  </a:moveTo>
                  <a:lnTo>
                    <a:pt x="1237703" y="256451"/>
                  </a:lnTo>
                  <a:lnTo>
                    <a:pt x="1228140" y="247827"/>
                  </a:lnTo>
                  <a:lnTo>
                    <a:pt x="1219250" y="239204"/>
                  </a:lnTo>
                  <a:lnTo>
                    <a:pt x="1211008" y="230251"/>
                  </a:lnTo>
                  <a:lnTo>
                    <a:pt x="1203972" y="226733"/>
                  </a:lnTo>
                  <a:lnTo>
                    <a:pt x="1167066" y="268922"/>
                  </a:lnTo>
                  <a:lnTo>
                    <a:pt x="1170584" y="279463"/>
                  </a:lnTo>
                  <a:lnTo>
                    <a:pt x="1175854" y="284734"/>
                  </a:lnTo>
                  <a:lnTo>
                    <a:pt x="1182878" y="290004"/>
                  </a:lnTo>
                  <a:lnTo>
                    <a:pt x="1188161" y="295275"/>
                  </a:lnTo>
                  <a:lnTo>
                    <a:pt x="1195184" y="300558"/>
                  </a:lnTo>
                  <a:lnTo>
                    <a:pt x="1202220" y="304063"/>
                  </a:lnTo>
                  <a:lnTo>
                    <a:pt x="1211008" y="305828"/>
                  </a:lnTo>
                  <a:lnTo>
                    <a:pt x="1222159" y="294373"/>
                  </a:lnTo>
                  <a:lnTo>
                    <a:pt x="1232103" y="283641"/>
                  </a:lnTo>
                  <a:lnTo>
                    <a:pt x="1240663" y="273939"/>
                  </a:lnTo>
                  <a:lnTo>
                    <a:pt x="1247914" y="265404"/>
                  </a:lnTo>
                  <a:close/>
                </a:path>
                <a:path w="1842134" h="455294">
                  <a:moveTo>
                    <a:pt x="1335798" y="149402"/>
                  </a:moveTo>
                  <a:lnTo>
                    <a:pt x="1330528" y="145884"/>
                  </a:lnTo>
                  <a:lnTo>
                    <a:pt x="1325257" y="145884"/>
                  </a:lnTo>
                  <a:lnTo>
                    <a:pt x="1304658" y="190423"/>
                  </a:lnTo>
                  <a:lnTo>
                    <a:pt x="1300645" y="203885"/>
                  </a:lnTo>
                  <a:lnTo>
                    <a:pt x="1300708" y="247827"/>
                  </a:lnTo>
                  <a:lnTo>
                    <a:pt x="1300835" y="254850"/>
                  </a:lnTo>
                  <a:lnTo>
                    <a:pt x="1300924" y="259765"/>
                  </a:lnTo>
                  <a:lnTo>
                    <a:pt x="1301381" y="268922"/>
                  </a:lnTo>
                  <a:lnTo>
                    <a:pt x="1301470" y="270675"/>
                  </a:lnTo>
                  <a:lnTo>
                    <a:pt x="1301521" y="271767"/>
                  </a:lnTo>
                  <a:lnTo>
                    <a:pt x="1302080" y="279463"/>
                  </a:lnTo>
                  <a:lnTo>
                    <a:pt x="1302334" y="283641"/>
                  </a:lnTo>
                  <a:lnTo>
                    <a:pt x="1302219" y="290004"/>
                  </a:lnTo>
                  <a:lnTo>
                    <a:pt x="1302131" y="292595"/>
                  </a:lnTo>
                  <a:lnTo>
                    <a:pt x="1301572" y="299593"/>
                  </a:lnTo>
                  <a:lnTo>
                    <a:pt x="1301026" y="305828"/>
                  </a:lnTo>
                  <a:lnTo>
                    <a:pt x="1300924" y="306984"/>
                  </a:lnTo>
                  <a:lnTo>
                    <a:pt x="1300810" y="309473"/>
                  </a:lnTo>
                  <a:lnTo>
                    <a:pt x="1274445" y="356108"/>
                  </a:lnTo>
                  <a:lnTo>
                    <a:pt x="1241488" y="377583"/>
                  </a:lnTo>
                  <a:lnTo>
                    <a:pt x="1203147" y="388848"/>
                  </a:lnTo>
                  <a:lnTo>
                    <a:pt x="1184643" y="390194"/>
                  </a:lnTo>
                  <a:lnTo>
                    <a:pt x="1173111" y="389534"/>
                  </a:lnTo>
                  <a:lnTo>
                    <a:pt x="1129639" y="369760"/>
                  </a:lnTo>
                  <a:lnTo>
                    <a:pt x="1112583" y="316369"/>
                  </a:lnTo>
                  <a:lnTo>
                    <a:pt x="1112634" y="309473"/>
                  </a:lnTo>
                  <a:lnTo>
                    <a:pt x="1112761" y="306984"/>
                  </a:lnTo>
                  <a:lnTo>
                    <a:pt x="1112824" y="305828"/>
                  </a:lnTo>
                  <a:lnTo>
                    <a:pt x="1112913" y="304063"/>
                  </a:lnTo>
                  <a:lnTo>
                    <a:pt x="1113015" y="302094"/>
                  </a:lnTo>
                  <a:lnTo>
                    <a:pt x="1113942" y="295275"/>
                  </a:lnTo>
                  <a:lnTo>
                    <a:pt x="1114056" y="294373"/>
                  </a:lnTo>
                  <a:lnTo>
                    <a:pt x="1116101" y="286486"/>
                  </a:lnTo>
                  <a:lnTo>
                    <a:pt x="1120025" y="265671"/>
                  </a:lnTo>
                  <a:lnTo>
                    <a:pt x="1123784" y="247827"/>
                  </a:lnTo>
                  <a:lnTo>
                    <a:pt x="1127213" y="232613"/>
                  </a:lnTo>
                  <a:lnTo>
                    <a:pt x="1130160" y="219697"/>
                  </a:lnTo>
                  <a:lnTo>
                    <a:pt x="1128395" y="216192"/>
                  </a:lnTo>
                  <a:lnTo>
                    <a:pt x="1124889" y="212674"/>
                  </a:lnTo>
                  <a:lnTo>
                    <a:pt x="1119606" y="212674"/>
                  </a:lnTo>
                  <a:lnTo>
                    <a:pt x="1101483" y="247599"/>
                  </a:lnTo>
                  <a:lnTo>
                    <a:pt x="1098524" y="254850"/>
                  </a:lnTo>
                  <a:lnTo>
                    <a:pt x="1098524" y="258368"/>
                  </a:lnTo>
                  <a:lnTo>
                    <a:pt x="1095006" y="265404"/>
                  </a:lnTo>
                  <a:lnTo>
                    <a:pt x="1095006" y="270675"/>
                  </a:lnTo>
                  <a:lnTo>
                    <a:pt x="1089367" y="292455"/>
                  </a:lnTo>
                  <a:lnTo>
                    <a:pt x="1085596" y="312851"/>
                  </a:lnTo>
                  <a:lnTo>
                    <a:pt x="1085557" y="313080"/>
                  </a:lnTo>
                  <a:lnTo>
                    <a:pt x="1083386" y="332714"/>
                  </a:lnTo>
                  <a:lnTo>
                    <a:pt x="1082700" y="351523"/>
                  </a:lnTo>
                  <a:lnTo>
                    <a:pt x="1085303" y="383133"/>
                  </a:lnTo>
                  <a:lnTo>
                    <a:pt x="1105687" y="429882"/>
                  </a:lnTo>
                  <a:lnTo>
                    <a:pt x="1142898" y="452589"/>
                  </a:lnTo>
                  <a:lnTo>
                    <a:pt x="1154074" y="454621"/>
                  </a:lnTo>
                  <a:lnTo>
                    <a:pt x="1154734" y="454621"/>
                  </a:lnTo>
                  <a:lnTo>
                    <a:pt x="1165313" y="455218"/>
                  </a:lnTo>
                  <a:lnTo>
                    <a:pt x="1205738" y="448195"/>
                  </a:lnTo>
                  <a:lnTo>
                    <a:pt x="1240231" y="431939"/>
                  </a:lnTo>
                  <a:lnTo>
                    <a:pt x="1270762" y="407771"/>
                  </a:lnTo>
                  <a:lnTo>
                    <a:pt x="1284617" y="390194"/>
                  </a:lnTo>
                  <a:lnTo>
                    <a:pt x="1287932" y="385991"/>
                  </a:lnTo>
                  <a:lnTo>
                    <a:pt x="1315008" y="337820"/>
                  </a:lnTo>
                  <a:lnTo>
                    <a:pt x="1328572" y="299593"/>
                  </a:lnTo>
                  <a:lnTo>
                    <a:pt x="1330706" y="286486"/>
                  </a:lnTo>
                  <a:lnTo>
                    <a:pt x="1330744" y="286270"/>
                  </a:lnTo>
                  <a:lnTo>
                    <a:pt x="1331887" y="271767"/>
                  </a:lnTo>
                  <a:lnTo>
                    <a:pt x="1331976" y="268922"/>
                  </a:lnTo>
                  <a:lnTo>
                    <a:pt x="1332052" y="265404"/>
                  </a:lnTo>
                  <a:lnTo>
                    <a:pt x="1332179" y="259765"/>
                  </a:lnTo>
                  <a:lnTo>
                    <a:pt x="1332280" y="254850"/>
                  </a:lnTo>
                  <a:lnTo>
                    <a:pt x="1333296" y="240385"/>
                  </a:lnTo>
                  <a:lnTo>
                    <a:pt x="1333576" y="232613"/>
                  </a:lnTo>
                  <a:lnTo>
                    <a:pt x="1333703" y="229146"/>
                  </a:lnTo>
                  <a:lnTo>
                    <a:pt x="1333817" y="226072"/>
                  </a:lnTo>
                  <a:lnTo>
                    <a:pt x="1333931" y="217944"/>
                  </a:lnTo>
                  <a:lnTo>
                    <a:pt x="1334046" y="198615"/>
                  </a:lnTo>
                  <a:lnTo>
                    <a:pt x="1335049" y="180784"/>
                  </a:lnTo>
                  <a:lnTo>
                    <a:pt x="1335582" y="166751"/>
                  </a:lnTo>
                  <a:lnTo>
                    <a:pt x="1335646" y="162852"/>
                  </a:lnTo>
                  <a:lnTo>
                    <a:pt x="1335773" y="156349"/>
                  </a:lnTo>
                  <a:lnTo>
                    <a:pt x="1335798" y="149402"/>
                  </a:lnTo>
                  <a:close/>
                </a:path>
                <a:path w="1842134" h="455294">
                  <a:moveTo>
                    <a:pt x="1592414" y="84797"/>
                  </a:moveTo>
                  <a:lnTo>
                    <a:pt x="1584413" y="78447"/>
                  </a:lnTo>
                  <a:lnTo>
                    <a:pt x="1575930" y="70827"/>
                  </a:lnTo>
                  <a:lnTo>
                    <a:pt x="1555496" y="49237"/>
                  </a:lnTo>
                  <a:lnTo>
                    <a:pt x="1550225" y="49237"/>
                  </a:lnTo>
                  <a:lnTo>
                    <a:pt x="1511554" y="88607"/>
                  </a:lnTo>
                  <a:lnTo>
                    <a:pt x="1511554" y="93687"/>
                  </a:lnTo>
                  <a:lnTo>
                    <a:pt x="1518094" y="102577"/>
                  </a:lnTo>
                  <a:lnTo>
                    <a:pt x="1524304" y="110197"/>
                  </a:lnTo>
                  <a:lnTo>
                    <a:pt x="1529854" y="115277"/>
                  </a:lnTo>
                  <a:lnTo>
                    <a:pt x="1534414" y="120357"/>
                  </a:lnTo>
                  <a:lnTo>
                    <a:pt x="1543202" y="125437"/>
                  </a:lnTo>
                  <a:lnTo>
                    <a:pt x="1548472" y="129247"/>
                  </a:lnTo>
                  <a:lnTo>
                    <a:pt x="1557261" y="129247"/>
                  </a:lnTo>
                  <a:lnTo>
                    <a:pt x="1559013" y="125437"/>
                  </a:lnTo>
                  <a:lnTo>
                    <a:pt x="1569173" y="116547"/>
                  </a:lnTo>
                  <a:lnTo>
                    <a:pt x="1578343" y="107657"/>
                  </a:lnTo>
                  <a:lnTo>
                    <a:pt x="1586204" y="98767"/>
                  </a:lnTo>
                  <a:lnTo>
                    <a:pt x="1592414" y="92417"/>
                  </a:lnTo>
                  <a:lnTo>
                    <a:pt x="1592414" y="84797"/>
                  </a:lnTo>
                  <a:close/>
                </a:path>
                <a:path w="1842134" h="455294">
                  <a:moveTo>
                    <a:pt x="1685569" y="139407"/>
                  </a:moveTo>
                  <a:lnTo>
                    <a:pt x="1677606" y="133057"/>
                  </a:lnTo>
                  <a:lnTo>
                    <a:pt x="1669300" y="125437"/>
                  </a:lnTo>
                  <a:lnTo>
                    <a:pt x="1650415" y="106387"/>
                  </a:lnTo>
                  <a:lnTo>
                    <a:pt x="1643380" y="102577"/>
                  </a:lnTo>
                  <a:lnTo>
                    <a:pt x="1629892" y="115277"/>
                  </a:lnTo>
                  <a:lnTo>
                    <a:pt x="1618551" y="126707"/>
                  </a:lnTo>
                  <a:lnTo>
                    <a:pt x="1609521" y="135597"/>
                  </a:lnTo>
                  <a:lnTo>
                    <a:pt x="1602955" y="143217"/>
                  </a:lnTo>
                  <a:lnTo>
                    <a:pt x="1609496" y="153377"/>
                  </a:lnTo>
                  <a:lnTo>
                    <a:pt x="1615694" y="163537"/>
                  </a:lnTo>
                  <a:lnTo>
                    <a:pt x="1621243" y="169887"/>
                  </a:lnTo>
                  <a:lnTo>
                    <a:pt x="1625803" y="176237"/>
                  </a:lnTo>
                  <a:lnTo>
                    <a:pt x="1631073" y="176237"/>
                  </a:lnTo>
                  <a:lnTo>
                    <a:pt x="1634591" y="180047"/>
                  </a:lnTo>
                  <a:lnTo>
                    <a:pt x="1641627" y="183857"/>
                  </a:lnTo>
                  <a:lnTo>
                    <a:pt x="1646897" y="183857"/>
                  </a:lnTo>
                  <a:lnTo>
                    <a:pt x="1657794" y="173697"/>
                  </a:lnTo>
                  <a:lnTo>
                    <a:pt x="1666887" y="164807"/>
                  </a:lnTo>
                  <a:lnTo>
                    <a:pt x="1680286" y="153377"/>
                  </a:lnTo>
                  <a:lnTo>
                    <a:pt x="1683804" y="149567"/>
                  </a:lnTo>
                  <a:lnTo>
                    <a:pt x="1685569" y="144487"/>
                  </a:lnTo>
                  <a:lnTo>
                    <a:pt x="1685569" y="139407"/>
                  </a:lnTo>
                  <a:close/>
                </a:path>
                <a:path w="1842134" h="455294">
                  <a:moveTo>
                    <a:pt x="1841995" y="194017"/>
                  </a:moveTo>
                  <a:lnTo>
                    <a:pt x="1840230" y="190207"/>
                  </a:lnTo>
                  <a:lnTo>
                    <a:pt x="1827060" y="185127"/>
                  </a:lnTo>
                  <a:lnTo>
                    <a:pt x="1813877" y="178777"/>
                  </a:lnTo>
                  <a:lnTo>
                    <a:pt x="1787512" y="163537"/>
                  </a:lnTo>
                  <a:lnTo>
                    <a:pt x="1781962" y="160997"/>
                  </a:lnTo>
                  <a:lnTo>
                    <a:pt x="1770202" y="153377"/>
                  </a:lnTo>
                  <a:lnTo>
                    <a:pt x="1764652" y="149567"/>
                  </a:lnTo>
                  <a:lnTo>
                    <a:pt x="1757794" y="147027"/>
                  </a:lnTo>
                  <a:lnTo>
                    <a:pt x="1750593" y="144487"/>
                  </a:lnTo>
                  <a:lnTo>
                    <a:pt x="1736534" y="144487"/>
                  </a:lnTo>
                  <a:lnTo>
                    <a:pt x="1729968" y="145757"/>
                  </a:lnTo>
                  <a:lnTo>
                    <a:pt x="1723567" y="148297"/>
                  </a:lnTo>
                  <a:lnTo>
                    <a:pt x="1717497" y="153377"/>
                  </a:lnTo>
                  <a:lnTo>
                    <a:pt x="1711934" y="158457"/>
                  </a:lnTo>
                  <a:lnTo>
                    <a:pt x="1708416" y="160997"/>
                  </a:lnTo>
                  <a:lnTo>
                    <a:pt x="1703146" y="167347"/>
                  </a:lnTo>
                  <a:lnTo>
                    <a:pt x="1696110" y="176237"/>
                  </a:lnTo>
                  <a:lnTo>
                    <a:pt x="1690839" y="185127"/>
                  </a:lnTo>
                  <a:lnTo>
                    <a:pt x="1689074" y="192747"/>
                  </a:lnTo>
                  <a:lnTo>
                    <a:pt x="1692592" y="197827"/>
                  </a:lnTo>
                  <a:lnTo>
                    <a:pt x="1696110" y="199097"/>
                  </a:lnTo>
                  <a:lnTo>
                    <a:pt x="1699628" y="199097"/>
                  </a:lnTo>
                  <a:lnTo>
                    <a:pt x="1703146" y="197827"/>
                  </a:lnTo>
                  <a:lnTo>
                    <a:pt x="1711985" y="188937"/>
                  </a:lnTo>
                  <a:lnTo>
                    <a:pt x="1719834" y="182587"/>
                  </a:lnTo>
                  <a:lnTo>
                    <a:pt x="1726374" y="180047"/>
                  </a:lnTo>
                  <a:lnTo>
                    <a:pt x="1731264" y="178777"/>
                  </a:lnTo>
                  <a:lnTo>
                    <a:pt x="1734781" y="178777"/>
                  </a:lnTo>
                  <a:lnTo>
                    <a:pt x="1736534" y="180047"/>
                  </a:lnTo>
                  <a:lnTo>
                    <a:pt x="1753679" y="190207"/>
                  </a:lnTo>
                  <a:lnTo>
                    <a:pt x="1768170" y="197827"/>
                  </a:lnTo>
                  <a:lnTo>
                    <a:pt x="1780032" y="205447"/>
                  </a:lnTo>
                  <a:lnTo>
                    <a:pt x="1787042" y="208343"/>
                  </a:lnTo>
                  <a:lnTo>
                    <a:pt x="1789264" y="206717"/>
                  </a:lnTo>
                  <a:lnTo>
                    <a:pt x="1789264" y="209257"/>
                  </a:lnTo>
                  <a:lnTo>
                    <a:pt x="1787042" y="208343"/>
                  </a:lnTo>
                  <a:lnTo>
                    <a:pt x="1782292" y="211797"/>
                  </a:lnTo>
                  <a:lnTo>
                    <a:pt x="1765046" y="228307"/>
                  </a:lnTo>
                  <a:lnTo>
                    <a:pt x="1754111" y="238467"/>
                  </a:lnTo>
                  <a:lnTo>
                    <a:pt x="1735658" y="258787"/>
                  </a:lnTo>
                  <a:lnTo>
                    <a:pt x="1717205" y="276567"/>
                  </a:lnTo>
                  <a:lnTo>
                    <a:pt x="1706981" y="286727"/>
                  </a:lnTo>
                  <a:lnTo>
                    <a:pt x="1697431" y="294347"/>
                  </a:lnTo>
                  <a:lnTo>
                    <a:pt x="1688528" y="299427"/>
                  </a:lnTo>
                  <a:lnTo>
                    <a:pt x="1680286" y="304507"/>
                  </a:lnTo>
                  <a:lnTo>
                    <a:pt x="1676793" y="307035"/>
                  </a:lnTo>
                  <a:lnTo>
                    <a:pt x="1682051" y="300697"/>
                  </a:lnTo>
                  <a:lnTo>
                    <a:pt x="1683804" y="298157"/>
                  </a:lnTo>
                  <a:lnTo>
                    <a:pt x="1685569" y="295617"/>
                  </a:lnTo>
                  <a:lnTo>
                    <a:pt x="1692757" y="282917"/>
                  </a:lnTo>
                  <a:lnTo>
                    <a:pt x="1698307" y="270217"/>
                  </a:lnTo>
                  <a:lnTo>
                    <a:pt x="1701876" y="257517"/>
                  </a:lnTo>
                  <a:lnTo>
                    <a:pt x="1702854" y="248627"/>
                  </a:lnTo>
                  <a:lnTo>
                    <a:pt x="1703146" y="246087"/>
                  </a:lnTo>
                  <a:lnTo>
                    <a:pt x="1702650" y="241007"/>
                  </a:lnTo>
                  <a:lnTo>
                    <a:pt x="1702536" y="239737"/>
                  </a:lnTo>
                  <a:lnTo>
                    <a:pt x="1700949" y="233387"/>
                  </a:lnTo>
                  <a:lnTo>
                    <a:pt x="1676831" y="209257"/>
                  </a:lnTo>
                  <a:lnTo>
                    <a:pt x="1676755" y="307060"/>
                  </a:lnTo>
                  <a:lnTo>
                    <a:pt x="1675015" y="308317"/>
                  </a:lnTo>
                  <a:lnTo>
                    <a:pt x="1671510" y="309587"/>
                  </a:lnTo>
                  <a:lnTo>
                    <a:pt x="1676755" y="307060"/>
                  </a:lnTo>
                  <a:lnTo>
                    <a:pt x="1676755" y="209257"/>
                  </a:lnTo>
                  <a:lnTo>
                    <a:pt x="1675015" y="209003"/>
                  </a:lnTo>
                  <a:lnTo>
                    <a:pt x="1675015" y="262597"/>
                  </a:lnTo>
                  <a:lnTo>
                    <a:pt x="1675015" y="266407"/>
                  </a:lnTo>
                  <a:lnTo>
                    <a:pt x="1672386" y="272757"/>
                  </a:lnTo>
                  <a:lnTo>
                    <a:pt x="1667103" y="280377"/>
                  </a:lnTo>
                  <a:lnTo>
                    <a:pt x="1659204" y="289267"/>
                  </a:lnTo>
                  <a:lnTo>
                    <a:pt x="1648650" y="298157"/>
                  </a:lnTo>
                  <a:lnTo>
                    <a:pt x="1646897" y="295617"/>
                  </a:lnTo>
                  <a:lnTo>
                    <a:pt x="1645145" y="291807"/>
                  </a:lnTo>
                  <a:lnTo>
                    <a:pt x="1643380" y="290537"/>
                  </a:lnTo>
                  <a:lnTo>
                    <a:pt x="1638109" y="280377"/>
                  </a:lnTo>
                  <a:lnTo>
                    <a:pt x="1638109" y="261327"/>
                  </a:lnTo>
                  <a:lnTo>
                    <a:pt x="1641627" y="257517"/>
                  </a:lnTo>
                  <a:lnTo>
                    <a:pt x="1653933" y="248627"/>
                  </a:lnTo>
                  <a:lnTo>
                    <a:pt x="1666227" y="248627"/>
                  </a:lnTo>
                  <a:lnTo>
                    <a:pt x="1669745" y="249897"/>
                  </a:lnTo>
                  <a:lnTo>
                    <a:pt x="1673263" y="254977"/>
                  </a:lnTo>
                  <a:lnTo>
                    <a:pt x="1673263" y="258787"/>
                  </a:lnTo>
                  <a:lnTo>
                    <a:pt x="1675015" y="262597"/>
                  </a:lnTo>
                  <a:lnTo>
                    <a:pt x="1675015" y="209003"/>
                  </a:lnTo>
                  <a:lnTo>
                    <a:pt x="1667992" y="207987"/>
                  </a:lnTo>
                  <a:lnTo>
                    <a:pt x="1631657" y="230847"/>
                  </a:lnTo>
                  <a:lnTo>
                    <a:pt x="1614157" y="267677"/>
                  </a:lnTo>
                  <a:lnTo>
                    <a:pt x="1611922" y="282917"/>
                  </a:lnTo>
                  <a:lnTo>
                    <a:pt x="1611960" y="287997"/>
                  </a:lnTo>
                  <a:lnTo>
                    <a:pt x="1612493" y="294347"/>
                  </a:lnTo>
                  <a:lnTo>
                    <a:pt x="1612595" y="295617"/>
                  </a:lnTo>
                  <a:lnTo>
                    <a:pt x="1612709" y="296887"/>
                  </a:lnTo>
                  <a:lnTo>
                    <a:pt x="1615478" y="305777"/>
                  </a:lnTo>
                  <a:lnTo>
                    <a:pt x="1619897" y="313397"/>
                  </a:lnTo>
                  <a:lnTo>
                    <a:pt x="1625803" y="318477"/>
                  </a:lnTo>
                  <a:lnTo>
                    <a:pt x="1617243" y="323557"/>
                  </a:lnTo>
                  <a:lnTo>
                    <a:pt x="1607350" y="329907"/>
                  </a:lnTo>
                  <a:lnTo>
                    <a:pt x="1596148" y="334987"/>
                  </a:lnTo>
                  <a:lnTo>
                    <a:pt x="1583626" y="340067"/>
                  </a:lnTo>
                  <a:lnTo>
                    <a:pt x="1580680" y="340067"/>
                  </a:lnTo>
                  <a:lnTo>
                    <a:pt x="1571980" y="342607"/>
                  </a:lnTo>
                  <a:lnTo>
                    <a:pt x="1557667" y="346417"/>
                  </a:lnTo>
                  <a:lnTo>
                    <a:pt x="1537931" y="352767"/>
                  </a:lnTo>
                  <a:lnTo>
                    <a:pt x="1516837" y="357847"/>
                  </a:lnTo>
                  <a:lnTo>
                    <a:pt x="1550225" y="331177"/>
                  </a:lnTo>
                  <a:lnTo>
                    <a:pt x="1567535" y="304507"/>
                  </a:lnTo>
                  <a:lnTo>
                    <a:pt x="1574838" y="295617"/>
                  </a:lnTo>
                  <a:lnTo>
                    <a:pt x="1586877" y="258787"/>
                  </a:lnTo>
                  <a:lnTo>
                    <a:pt x="1586966" y="257517"/>
                  </a:lnTo>
                  <a:lnTo>
                    <a:pt x="1587080" y="255879"/>
                  </a:lnTo>
                  <a:lnTo>
                    <a:pt x="1587144" y="254977"/>
                  </a:lnTo>
                  <a:lnTo>
                    <a:pt x="1584858" y="247357"/>
                  </a:lnTo>
                  <a:lnTo>
                    <a:pt x="1580769" y="241007"/>
                  </a:lnTo>
                  <a:lnTo>
                    <a:pt x="1575028" y="234657"/>
                  </a:lnTo>
                  <a:lnTo>
                    <a:pt x="1567802" y="230847"/>
                  </a:lnTo>
                  <a:lnTo>
                    <a:pt x="1562531" y="229577"/>
                  </a:lnTo>
                  <a:lnTo>
                    <a:pt x="1550225" y="229577"/>
                  </a:lnTo>
                  <a:lnTo>
                    <a:pt x="1550225" y="276567"/>
                  </a:lnTo>
                  <a:lnTo>
                    <a:pt x="1550225" y="277837"/>
                  </a:lnTo>
                  <a:lnTo>
                    <a:pt x="1515071" y="314667"/>
                  </a:lnTo>
                  <a:lnTo>
                    <a:pt x="1467624" y="327367"/>
                  </a:lnTo>
                  <a:lnTo>
                    <a:pt x="1475232" y="321017"/>
                  </a:lnTo>
                  <a:lnTo>
                    <a:pt x="1482344" y="313397"/>
                  </a:lnTo>
                  <a:lnTo>
                    <a:pt x="1489125" y="304507"/>
                  </a:lnTo>
                  <a:lnTo>
                    <a:pt x="1495742" y="295617"/>
                  </a:lnTo>
                  <a:lnTo>
                    <a:pt x="1506016" y="285457"/>
                  </a:lnTo>
                  <a:lnTo>
                    <a:pt x="1515960" y="277837"/>
                  </a:lnTo>
                  <a:lnTo>
                    <a:pt x="1525892" y="271487"/>
                  </a:lnTo>
                  <a:lnTo>
                    <a:pt x="1536166" y="267677"/>
                  </a:lnTo>
                  <a:lnTo>
                    <a:pt x="1539684" y="267677"/>
                  </a:lnTo>
                  <a:lnTo>
                    <a:pt x="1543202" y="268947"/>
                  </a:lnTo>
                  <a:lnTo>
                    <a:pt x="1544955" y="271487"/>
                  </a:lnTo>
                  <a:lnTo>
                    <a:pt x="1548472" y="272757"/>
                  </a:lnTo>
                  <a:lnTo>
                    <a:pt x="1550225" y="276567"/>
                  </a:lnTo>
                  <a:lnTo>
                    <a:pt x="1550225" y="229577"/>
                  </a:lnTo>
                  <a:lnTo>
                    <a:pt x="1505000" y="248627"/>
                  </a:lnTo>
                  <a:lnTo>
                    <a:pt x="1495742" y="263867"/>
                  </a:lnTo>
                  <a:lnTo>
                    <a:pt x="1490472" y="263867"/>
                  </a:lnTo>
                  <a:lnTo>
                    <a:pt x="1505216" y="211797"/>
                  </a:lnTo>
                  <a:lnTo>
                    <a:pt x="1505343" y="208343"/>
                  </a:lnTo>
                  <a:lnTo>
                    <a:pt x="1505458" y="205447"/>
                  </a:lnTo>
                  <a:lnTo>
                    <a:pt x="1505546" y="202907"/>
                  </a:lnTo>
                  <a:lnTo>
                    <a:pt x="1505661" y="197827"/>
                  </a:lnTo>
                  <a:lnTo>
                    <a:pt x="1505762" y="192747"/>
                  </a:lnTo>
                  <a:lnTo>
                    <a:pt x="1505851" y="188937"/>
                  </a:lnTo>
                  <a:lnTo>
                    <a:pt x="1505953" y="183857"/>
                  </a:lnTo>
                  <a:lnTo>
                    <a:pt x="1506067" y="178777"/>
                  </a:lnTo>
                  <a:lnTo>
                    <a:pt x="1506181" y="167347"/>
                  </a:lnTo>
                  <a:lnTo>
                    <a:pt x="1506283" y="130517"/>
                  </a:lnTo>
                  <a:lnTo>
                    <a:pt x="1508048" y="125437"/>
                  </a:lnTo>
                  <a:lnTo>
                    <a:pt x="1508048" y="116547"/>
                  </a:lnTo>
                  <a:lnTo>
                    <a:pt x="1506283" y="112737"/>
                  </a:lnTo>
                  <a:lnTo>
                    <a:pt x="1502778" y="111467"/>
                  </a:lnTo>
                  <a:lnTo>
                    <a:pt x="1493989" y="111467"/>
                  </a:lnTo>
                  <a:lnTo>
                    <a:pt x="1490472" y="117817"/>
                  </a:lnTo>
                  <a:lnTo>
                    <a:pt x="1488706" y="125437"/>
                  </a:lnTo>
                  <a:lnTo>
                    <a:pt x="1486954" y="129247"/>
                  </a:lnTo>
                  <a:lnTo>
                    <a:pt x="1479042" y="152107"/>
                  </a:lnTo>
                  <a:lnTo>
                    <a:pt x="1476413" y="158457"/>
                  </a:lnTo>
                  <a:lnTo>
                    <a:pt x="1473365" y="167347"/>
                  </a:lnTo>
                  <a:lnTo>
                    <a:pt x="1471790" y="176237"/>
                  </a:lnTo>
                  <a:lnTo>
                    <a:pt x="1471307" y="182587"/>
                  </a:lnTo>
                  <a:lnTo>
                    <a:pt x="1471218" y="183857"/>
                  </a:lnTo>
                  <a:lnTo>
                    <a:pt x="1471129" y="190207"/>
                  </a:lnTo>
                  <a:lnTo>
                    <a:pt x="1471980" y="202907"/>
                  </a:lnTo>
                  <a:lnTo>
                    <a:pt x="1472069" y="204177"/>
                  </a:lnTo>
                  <a:lnTo>
                    <a:pt x="1472145" y="205447"/>
                  </a:lnTo>
                  <a:lnTo>
                    <a:pt x="1472526" y="215607"/>
                  </a:lnTo>
                  <a:lnTo>
                    <a:pt x="1472476" y="257517"/>
                  </a:lnTo>
                  <a:lnTo>
                    <a:pt x="1472234" y="261327"/>
                  </a:lnTo>
                  <a:lnTo>
                    <a:pt x="1472145" y="262597"/>
                  </a:lnTo>
                  <a:lnTo>
                    <a:pt x="1472069" y="263867"/>
                  </a:lnTo>
                  <a:lnTo>
                    <a:pt x="1471980" y="265137"/>
                  </a:lnTo>
                  <a:lnTo>
                    <a:pt x="1471904" y="266407"/>
                  </a:lnTo>
                  <a:lnTo>
                    <a:pt x="1471815" y="267677"/>
                  </a:lnTo>
                  <a:lnTo>
                    <a:pt x="1471739" y="268947"/>
                  </a:lnTo>
                  <a:lnTo>
                    <a:pt x="1471650" y="270217"/>
                  </a:lnTo>
                  <a:lnTo>
                    <a:pt x="1471574" y="271487"/>
                  </a:lnTo>
                  <a:lnTo>
                    <a:pt x="1455750" y="314667"/>
                  </a:lnTo>
                  <a:lnTo>
                    <a:pt x="1450809" y="321017"/>
                  </a:lnTo>
                  <a:lnTo>
                    <a:pt x="1446530" y="327367"/>
                  </a:lnTo>
                  <a:lnTo>
                    <a:pt x="1444777" y="327367"/>
                  </a:lnTo>
                  <a:lnTo>
                    <a:pt x="1441259" y="326097"/>
                  </a:lnTo>
                  <a:lnTo>
                    <a:pt x="1423581" y="291807"/>
                  </a:lnTo>
                  <a:lnTo>
                    <a:pt x="1423479" y="289267"/>
                  </a:lnTo>
                  <a:lnTo>
                    <a:pt x="1423377" y="286727"/>
                  </a:lnTo>
                  <a:lnTo>
                    <a:pt x="1422577" y="279107"/>
                  </a:lnTo>
                  <a:lnTo>
                    <a:pt x="1421460" y="271487"/>
                  </a:lnTo>
                  <a:lnTo>
                    <a:pt x="1420164" y="263867"/>
                  </a:lnTo>
                  <a:lnTo>
                    <a:pt x="1420241" y="227037"/>
                  </a:lnTo>
                  <a:lnTo>
                    <a:pt x="1420342" y="218147"/>
                  </a:lnTo>
                  <a:lnTo>
                    <a:pt x="1420456" y="207987"/>
                  </a:lnTo>
                  <a:lnTo>
                    <a:pt x="1420571" y="197827"/>
                  </a:lnTo>
                  <a:lnTo>
                    <a:pt x="1420685" y="192747"/>
                  </a:lnTo>
                  <a:lnTo>
                    <a:pt x="1420799" y="188937"/>
                  </a:lnTo>
                  <a:lnTo>
                    <a:pt x="1420914" y="185127"/>
                  </a:lnTo>
                  <a:lnTo>
                    <a:pt x="1421447" y="167347"/>
                  </a:lnTo>
                  <a:lnTo>
                    <a:pt x="1421574" y="163537"/>
                  </a:lnTo>
                  <a:lnTo>
                    <a:pt x="1421650" y="160997"/>
                  </a:lnTo>
                  <a:lnTo>
                    <a:pt x="1423606" y="126707"/>
                  </a:lnTo>
                  <a:lnTo>
                    <a:pt x="1423682" y="106387"/>
                  </a:lnTo>
                  <a:lnTo>
                    <a:pt x="1420164" y="102577"/>
                  </a:lnTo>
                  <a:lnTo>
                    <a:pt x="1416646" y="101307"/>
                  </a:lnTo>
                  <a:lnTo>
                    <a:pt x="1411376" y="101307"/>
                  </a:lnTo>
                  <a:lnTo>
                    <a:pt x="1407858" y="107657"/>
                  </a:lnTo>
                  <a:lnTo>
                    <a:pt x="1404340" y="112737"/>
                  </a:lnTo>
                  <a:lnTo>
                    <a:pt x="1402588" y="116547"/>
                  </a:lnTo>
                  <a:lnTo>
                    <a:pt x="1402588" y="124167"/>
                  </a:lnTo>
                  <a:lnTo>
                    <a:pt x="1400835" y="129247"/>
                  </a:lnTo>
                  <a:lnTo>
                    <a:pt x="1397317" y="135597"/>
                  </a:lnTo>
                  <a:lnTo>
                    <a:pt x="1395552" y="143217"/>
                  </a:lnTo>
                  <a:lnTo>
                    <a:pt x="1392047" y="152107"/>
                  </a:lnTo>
                  <a:lnTo>
                    <a:pt x="1390281" y="158457"/>
                  </a:lnTo>
                  <a:lnTo>
                    <a:pt x="1390281" y="167347"/>
                  </a:lnTo>
                  <a:lnTo>
                    <a:pt x="1391132" y="182587"/>
                  </a:lnTo>
                  <a:lnTo>
                    <a:pt x="1391094" y="252437"/>
                  </a:lnTo>
                  <a:lnTo>
                    <a:pt x="1391005" y="256247"/>
                  </a:lnTo>
                  <a:lnTo>
                    <a:pt x="1390878" y="261327"/>
                  </a:lnTo>
                  <a:lnTo>
                    <a:pt x="1390789" y="265137"/>
                  </a:lnTo>
                  <a:lnTo>
                    <a:pt x="1390675" y="300697"/>
                  </a:lnTo>
                  <a:lnTo>
                    <a:pt x="1390853" y="303237"/>
                  </a:lnTo>
                  <a:lnTo>
                    <a:pt x="1390942" y="304507"/>
                  </a:lnTo>
                  <a:lnTo>
                    <a:pt x="1391386" y="310857"/>
                  </a:lnTo>
                  <a:lnTo>
                    <a:pt x="1392504" y="323557"/>
                  </a:lnTo>
                  <a:lnTo>
                    <a:pt x="1401267" y="364197"/>
                  </a:lnTo>
                  <a:lnTo>
                    <a:pt x="1427416" y="394677"/>
                  </a:lnTo>
                  <a:lnTo>
                    <a:pt x="1435188" y="397217"/>
                  </a:lnTo>
                  <a:lnTo>
                    <a:pt x="1451965" y="397217"/>
                  </a:lnTo>
                  <a:lnTo>
                    <a:pt x="1462786" y="394677"/>
                  </a:lnTo>
                  <a:lnTo>
                    <a:pt x="1476908" y="389597"/>
                  </a:lnTo>
                  <a:lnTo>
                    <a:pt x="1493989" y="383247"/>
                  </a:lnTo>
                  <a:lnTo>
                    <a:pt x="1529575" y="381977"/>
                  </a:lnTo>
                  <a:lnTo>
                    <a:pt x="1584934" y="371817"/>
                  </a:lnTo>
                  <a:lnTo>
                    <a:pt x="1618195" y="355307"/>
                  </a:lnTo>
                  <a:lnTo>
                    <a:pt x="1629537" y="348957"/>
                  </a:lnTo>
                  <a:lnTo>
                    <a:pt x="1638579" y="341337"/>
                  </a:lnTo>
                  <a:lnTo>
                    <a:pt x="1645145" y="336257"/>
                  </a:lnTo>
                  <a:lnTo>
                    <a:pt x="1650415" y="340067"/>
                  </a:lnTo>
                  <a:lnTo>
                    <a:pt x="1657438" y="341337"/>
                  </a:lnTo>
                  <a:lnTo>
                    <a:pt x="1666227" y="341337"/>
                  </a:lnTo>
                  <a:lnTo>
                    <a:pt x="1678749" y="340067"/>
                  </a:lnTo>
                  <a:lnTo>
                    <a:pt x="1689963" y="337527"/>
                  </a:lnTo>
                  <a:lnTo>
                    <a:pt x="1692427" y="336257"/>
                  </a:lnTo>
                  <a:lnTo>
                    <a:pt x="1699844" y="332447"/>
                  </a:lnTo>
                  <a:lnTo>
                    <a:pt x="1708416" y="326097"/>
                  </a:lnTo>
                  <a:lnTo>
                    <a:pt x="1719287" y="314667"/>
                  </a:lnTo>
                  <a:lnTo>
                    <a:pt x="1723478" y="309587"/>
                  </a:lnTo>
                  <a:lnTo>
                    <a:pt x="1730819" y="300697"/>
                  </a:lnTo>
                  <a:lnTo>
                    <a:pt x="1743011" y="284187"/>
                  </a:lnTo>
                  <a:lnTo>
                    <a:pt x="1755863" y="266407"/>
                  </a:lnTo>
                  <a:lnTo>
                    <a:pt x="1773008" y="252437"/>
                  </a:lnTo>
                  <a:lnTo>
                    <a:pt x="1792782" y="237197"/>
                  </a:lnTo>
                  <a:lnTo>
                    <a:pt x="1815185" y="220687"/>
                  </a:lnTo>
                  <a:lnTo>
                    <a:pt x="1832533" y="209257"/>
                  </a:lnTo>
                  <a:lnTo>
                    <a:pt x="1836381" y="206717"/>
                  </a:lnTo>
                  <a:lnTo>
                    <a:pt x="1840230" y="204177"/>
                  </a:lnTo>
                  <a:lnTo>
                    <a:pt x="1841995" y="202907"/>
                  </a:lnTo>
                  <a:lnTo>
                    <a:pt x="1841995" y="194017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00743" y="508613"/>
              <a:ext cx="1223305" cy="539918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2617813" y="257228"/>
            <a:ext cx="69723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105" dirty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908199" y="1145520"/>
            <a:ext cx="2527338" cy="321693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1770862" y="9532384"/>
            <a:ext cx="40386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5" dirty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5136" y="8549351"/>
            <a:ext cx="6395623" cy="38381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12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85136" y="2187342"/>
            <a:ext cx="201589" cy="1905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67014" y="1628214"/>
            <a:ext cx="7533745" cy="36998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85140" y="1704423"/>
            <a:ext cx="201589" cy="190526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9638395" y="2968387"/>
            <a:ext cx="2961640" cy="358140"/>
            <a:chOff x="9638395" y="2968387"/>
            <a:chExt cx="2961640" cy="358140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281831" y="2968387"/>
              <a:ext cx="1317697" cy="32450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638395" y="2985594"/>
              <a:ext cx="1613933" cy="340488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85136" y="3037222"/>
            <a:ext cx="201589" cy="190522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85140" y="2618690"/>
            <a:ext cx="201589" cy="190526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658065" y="3525145"/>
            <a:ext cx="2946383" cy="367527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12851517" y="3634089"/>
            <a:ext cx="135255" cy="281940"/>
          </a:xfrm>
          <a:custGeom>
            <a:avLst/>
            <a:gdLst/>
            <a:ahLst/>
            <a:cxnLst/>
            <a:rect l="l" t="t" r="r" b="b"/>
            <a:pathLst>
              <a:path w="135254" h="281939">
                <a:moveTo>
                  <a:pt x="58387" y="158750"/>
                </a:moveTo>
                <a:lnTo>
                  <a:pt x="50396" y="158750"/>
                </a:lnTo>
                <a:lnTo>
                  <a:pt x="49243" y="166369"/>
                </a:lnTo>
                <a:lnTo>
                  <a:pt x="45787" y="172719"/>
                </a:lnTo>
                <a:lnTo>
                  <a:pt x="40025" y="180339"/>
                </a:lnTo>
                <a:lnTo>
                  <a:pt x="31957" y="187960"/>
                </a:lnTo>
                <a:lnTo>
                  <a:pt x="33782" y="191769"/>
                </a:lnTo>
                <a:lnTo>
                  <a:pt x="39179" y="193039"/>
                </a:lnTo>
                <a:lnTo>
                  <a:pt x="48035" y="194310"/>
                </a:lnTo>
                <a:lnTo>
                  <a:pt x="60232" y="195579"/>
                </a:lnTo>
                <a:lnTo>
                  <a:pt x="66703" y="210819"/>
                </a:lnTo>
                <a:lnTo>
                  <a:pt x="73291" y="224789"/>
                </a:lnTo>
                <a:lnTo>
                  <a:pt x="80108" y="236219"/>
                </a:lnTo>
                <a:lnTo>
                  <a:pt x="87271" y="245110"/>
                </a:lnTo>
                <a:lnTo>
                  <a:pt x="91920" y="251460"/>
                </a:lnTo>
                <a:lnTo>
                  <a:pt x="96799" y="256539"/>
                </a:lnTo>
                <a:lnTo>
                  <a:pt x="102139" y="262889"/>
                </a:lnTo>
                <a:lnTo>
                  <a:pt x="108169" y="267969"/>
                </a:lnTo>
                <a:lnTo>
                  <a:pt x="115814" y="274319"/>
                </a:lnTo>
                <a:lnTo>
                  <a:pt x="122306" y="279400"/>
                </a:lnTo>
                <a:lnTo>
                  <a:pt x="127876" y="281939"/>
                </a:lnTo>
                <a:lnTo>
                  <a:pt x="135213" y="281939"/>
                </a:lnTo>
                <a:lnTo>
                  <a:pt x="135213" y="279400"/>
                </a:lnTo>
                <a:lnTo>
                  <a:pt x="133981" y="278129"/>
                </a:lnTo>
                <a:lnTo>
                  <a:pt x="133981" y="276860"/>
                </a:lnTo>
                <a:lnTo>
                  <a:pt x="132751" y="275589"/>
                </a:lnTo>
                <a:lnTo>
                  <a:pt x="125376" y="275589"/>
                </a:lnTo>
                <a:lnTo>
                  <a:pt x="114564" y="266700"/>
                </a:lnTo>
                <a:lnTo>
                  <a:pt x="86043" y="236219"/>
                </a:lnTo>
                <a:lnTo>
                  <a:pt x="71295" y="208279"/>
                </a:lnTo>
                <a:lnTo>
                  <a:pt x="68835" y="205739"/>
                </a:lnTo>
                <a:lnTo>
                  <a:pt x="67604" y="201929"/>
                </a:lnTo>
                <a:lnTo>
                  <a:pt x="66376" y="195579"/>
                </a:lnTo>
                <a:lnTo>
                  <a:pt x="63917" y="189229"/>
                </a:lnTo>
                <a:lnTo>
                  <a:pt x="45478" y="189229"/>
                </a:lnTo>
                <a:lnTo>
                  <a:pt x="43019" y="187960"/>
                </a:lnTo>
                <a:lnTo>
                  <a:pt x="41793" y="186689"/>
                </a:lnTo>
                <a:lnTo>
                  <a:pt x="52854" y="175260"/>
                </a:lnTo>
                <a:lnTo>
                  <a:pt x="55314" y="171450"/>
                </a:lnTo>
                <a:lnTo>
                  <a:pt x="56541" y="167639"/>
                </a:lnTo>
                <a:lnTo>
                  <a:pt x="83585" y="167639"/>
                </a:lnTo>
                <a:lnTo>
                  <a:pt x="81126" y="162560"/>
                </a:lnTo>
                <a:lnTo>
                  <a:pt x="81126" y="160019"/>
                </a:lnTo>
                <a:lnTo>
                  <a:pt x="60232" y="160019"/>
                </a:lnTo>
                <a:lnTo>
                  <a:pt x="58387" y="158750"/>
                </a:lnTo>
                <a:close/>
              </a:path>
              <a:path w="135254" h="281939">
                <a:moveTo>
                  <a:pt x="83585" y="167639"/>
                </a:moveTo>
                <a:lnTo>
                  <a:pt x="74980" y="167639"/>
                </a:lnTo>
                <a:lnTo>
                  <a:pt x="79898" y="175260"/>
                </a:lnTo>
                <a:lnTo>
                  <a:pt x="90961" y="186689"/>
                </a:lnTo>
                <a:lnTo>
                  <a:pt x="90961" y="189229"/>
                </a:lnTo>
                <a:lnTo>
                  <a:pt x="81126" y="189229"/>
                </a:lnTo>
                <a:lnTo>
                  <a:pt x="83431" y="200660"/>
                </a:lnTo>
                <a:lnTo>
                  <a:pt x="102560" y="247650"/>
                </a:lnTo>
                <a:lnTo>
                  <a:pt x="125376" y="275589"/>
                </a:lnTo>
                <a:lnTo>
                  <a:pt x="132751" y="275589"/>
                </a:lnTo>
                <a:lnTo>
                  <a:pt x="131522" y="274319"/>
                </a:lnTo>
                <a:lnTo>
                  <a:pt x="126608" y="267969"/>
                </a:lnTo>
                <a:lnTo>
                  <a:pt x="119232" y="260350"/>
                </a:lnTo>
                <a:lnTo>
                  <a:pt x="114853" y="255269"/>
                </a:lnTo>
                <a:lnTo>
                  <a:pt x="110935" y="248919"/>
                </a:lnTo>
                <a:lnTo>
                  <a:pt x="107478" y="243839"/>
                </a:lnTo>
                <a:lnTo>
                  <a:pt x="104482" y="238760"/>
                </a:lnTo>
                <a:lnTo>
                  <a:pt x="98334" y="227329"/>
                </a:lnTo>
                <a:lnTo>
                  <a:pt x="95874" y="224789"/>
                </a:lnTo>
                <a:lnTo>
                  <a:pt x="94648" y="220979"/>
                </a:lnTo>
                <a:lnTo>
                  <a:pt x="93419" y="215900"/>
                </a:lnTo>
                <a:lnTo>
                  <a:pt x="89730" y="205739"/>
                </a:lnTo>
                <a:lnTo>
                  <a:pt x="87271" y="199389"/>
                </a:lnTo>
                <a:lnTo>
                  <a:pt x="86043" y="194310"/>
                </a:lnTo>
                <a:lnTo>
                  <a:pt x="98334" y="191769"/>
                </a:lnTo>
                <a:lnTo>
                  <a:pt x="100793" y="190500"/>
                </a:lnTo>
                <a:lnTo>
                  <a:pt x="100793" y="187960"/>
                </a:lnTo>
                <a:lnTo>
                  <a:pt x="88502" y="172719"/>
                </a:lnTo>
                <a:lnTo>
                  <a:pt x="83585" y="167639"/>
                </a:lnTo>
                <a:close/>
              </a:path>
              <a:path w="135254" h="281939">
                <a:moveTo>
                  <a:pt x="19667" y="107950"/>
                </a:moveTo>
                <a:lnTo>
                  <a:pt x="17208" y="107950"/>
                </a:lnTo>
                <a:lnTo>
                  <a:pt x="15980" y="111760"/>
                </a:lnTo>
                <a:lnTo>
                  <a:pt x="14749" y="118110"/>
                </a:lnTo>
                <a:lnTo>
                  <a:pt x="14749" y="121919"/>
                </a:lnTo>
                <a:lnTo>
                  <a:pt x="13521" y="125729"/>
                </a:lnTo>
                <a:lnTo>
                  <a:pt x="13521" y="129539"/>
                </a:lnTo>
                <a:lnTo>
                  <a:pt x="8604" y="132079"/>
                </a:lnTo>
                <a:lnTo>
                  <a:pt x="4917" y="134619"/>
                </a:lnTo>
                <a:lnTo>
                  <a:pt x="2458" y="137160"/>
                </a:lnTo>
                <a:lnTo>
                  <a:pt x="0" y="142239"/>
                </a:lnTo>
                <a:lnTo>
                  <a:pt x="0" y="147319"/>
                </a:lnTo>
                <a:lnTo>
                  <a:pt x="4917" y="152400"/>
                </a:lnTo>
                <a:lnTo>
                  <a:pt x="14749" y="156210"/>
                </a:lnTo>
                <a:lnTo>
                  <a:pt x="15980" y="166369"/>
                </a:lnTo>
                <a:lnTo>
                  <a:pt x="17208" y="171450"/>
                </a:lnTo>
                <a:lnTo>
                  <a:pt x="19667" y="175260"/>
                </a:lnTo>
                <a:lnTo>
                  <a:pt x="22125" y="177800"/>
                </a:lnTo>
                <a:lnTo>
                  <a:pt x="33924" y="167639"/>
                </a:lnTo>
                <a:lnTo>
                  <a:pt x="20894" y="167639"/>
                </a:lnTo>
                <a:lnTo>
                  <a:pt x="20894" y="165100"/>
                </a:lnTo>
                <a:lnTo>
                  <a:pt x="19667" y="157479"/>
                </a:lnTo>
                <a:lnTo>
                  <a:pt x="19667" y="151129"/>
                </a:lnTo>
                <a:lnTo>
                  <a:pt x="11062" y="148589"/>
                </a:lnTo>
                <a:lnTo>
                  <a:pt x="7376" y="146050"/>
                </a:lnTo>
                <a:lnTo>
                  <a:pt x="7376" y="142239"/>
                </a:lnTo>
                <a:lnTo>
                  <a:pt x="11062" y="138429"/>
                </a:lnTo>
                <a:lnTo>
                  <a:pt x="19667" y="133350"/>
                </a:lnTo>
                <a:lnTo>
                  <a:pt x="19667" y="123189"/>
                </a:lnTo>
                <a:lnTo>
                  <a:pt x="20894" y="119379"/>
                </a:lnTo>
                <a:lnTo>
                  <a:pt x="22125" y="118110"/>
                </a:lnTo>
                <a:lnTo>
                  <a:pt x="30775" y="118110"/>
                </a:lnTo>
                <a:lnTo>
                  <a:pt x="29135" y="116839"/>
                </a:lnTo>
                <a:lnTo>
                  <a:pt x="19667" y="107950"/>
                </a:lnTo>
                <a:close/>
              </a:path>
              <a:path w="135254" h="281939">
                <a:moveTo>
                  <a:pt x="74980" y="167639"/>
                </a:moveTo>
                <a:lnTo>
                  <a:pt x="56541" y="167639"/>
                </a:lnTo>
                <a:lnTo>
                  <a:pt x="60232" y="173989"/>
                </a:lnTo>
                <a:lnTo>
                  <a:pt x="63917" y="177800"/>
                </a:lnTo>
                <a:lnTo>
                  <a:pt x="66376" y="177800"/>
                </a:lnTo>
                <a:lnTo>
                  <a:pt x="67604" y="176529"/>
                </a:lnTo>
                <a:lnTo>
                  <a:pt x="70063" y="175260"/>
                </a:lnTo>
                <a:lnTo>
                  <a:pt x="71295" y="172719"/>
                </a:lnTo>
                <a:lnTo>
                  <a:pt x="72522" y="171450"/>
                </a:lnTo>
                <a:lnTo>
                  <a:pt x="74980" y="167639"/>
                </a:lnTo>
                <a:close/>
              </a:path>
              <a:path w="135254" h="281939">
                <a:moveTo>
                  <a:pt x="99563" y="157479"/>
                </a:moveTo>
                <a:lnTo>
                  <a:pt x="81126" y="157479"/>
                </a:lnTo>
                <a:lnTo>
                  <a:pt x="88502" y="158750"/>
                </a:lnTo>
                <a:lnTo>
                  <a:pt x="95877" y="162560"/>
                </a:lnTo>
                <a:lnTo>
                  <a:pt x="103252" y="168910"/>
                </a:lnTo>
                <a:lnTo>
                  <a:pt x="110628" y="176529"/>
                </a:lnTo>
                <a:lnTo>
                  <a:pt x="113087" y="176529"/>
                </a:lnTo>
                <a:lnTo>
                  <a:pt x="114315" y="175260"/>
                </a:lnTo>
                <a:lnTo>
                  <a:pt x="115545" y="172719"/>
                </a:lnTo>
                <a:lnTo>
                  <a:pt x="118000" y="168910"/>
                </a:lnTo>
                <a:lnTo>
                  <a:pt x="118000" y="167639"/>
                </a:lnTo>
                <a:lnTo>
                  <a:pt x="109396" y="167639"/>
                </a:lnTo>
                <a:lnTo>
                  <a:pt x="99563" y="157479"/>
                </a:lnTo>
                <a:close/>
              </a:path>
              <a:path w="135254" h="281939">
                <a:moveTo>
                  <a:pt x="30775" y="118110"/>
                </a:moveTo>
                <a:lnTo>
                  <a:pt x="22125" y="118110"/>
                </a:lnTo>
                <a:lnTo>
                  <a:pt x="30730" y="127000"/>
                </a:lnTo>
                <a:lnTo>
                  <a:pt x="40565" y="132079"/>
                </a:lnTo>
                <a:lnTo>
                  <a:pt x="44251" y="133350"/>
                </a:lnTo>
                <a:lnTo>
                  <a:pt x="35647" y="135889"/>
                </a:lnTo>
                <a:lnTo>
                  <a:pt x="31957" y="139700"/>
                </a:lnTo>
                <a:lnTo>
                  <a:pt x="31957" y="146050"/>
                </a:lnTo>
                <a:lnTo>
                  <a:pt x="35647" y="148589"/>
                </a:lnTo>
                <a:lnTo>
                  <a:pt x="44251" y="152400"/>
                </a:lnTo>
                <a:lnTo>
                  <a:pt x="39334" y="154939"/>
                </a:lnTo>
                <a:lnTo>
                  <a:pt x="29502" y="162560"/>
                </a:lnTo>
                <a:lnTo>
                  <a:pt x="23354" y="167639"/>
                </a:lnTo>
                <a:lnTo>
                  <a:pt x="33924" y="167639"/>
                </a:lnTo>
                <a:lnTo>
                  <a:pt x="36874" y="165100"/>
                </a:lnTo>
                <a:lnTo>
                  <a:pt x="41793" y="161289"/>
                </a:lnTo>
                <a:lnTo>
                  <a:pt x="45478" y="158750"/>
                </a:lnTo>
                <a:lnTo>
                  <a:pt x="58387" y="158750"/>
                </a:lnTo>
                <a:lnTo>
                  <a:pt x="52854" y="154939"/>
                </a:lnTo>
                <a:lnTo>
                  <a:pt x="47937" y="147319"/>
                </a:lnTo>
                <a:lnTo>
                  <a:pt x="49169" y="142239"/>
                </a:lnTo>
                <a:lnTo>
                  <a:pt x="49169" y="137160"/>
                </a:lnTo>
                <a:lnTo>
                  <a:pt x="50396" y="133350"/>
                </a:lnTo>
                <a:lnTo>
                  <a:pt x="56541" y="128269"/>
                </a:lnTo>
                <a:lnTo>
                  <a:pt x="50396" y="128269"/>
                </a:lnTo>
                <a:lnTo>
                  <a:pt x="44384" y="127000"/>
                </a:lnTo>
                <a:lnTo>
                  <a:pt x="37336" y="123189"/>
                </a:lnTo>
                <a:lnTo>
                  <a:pt x="30775" y="118110"/>
                </a:lnTo>
                <a:close/>
              </a:path>
              <a:path w="135254" h="281939">
                <a:moveTo>
                  <a:pt x="115134" y="116839"/>
                </a:moveTo>
                <a:lnTo>
                  <a:pt x="108169" y="116839"/>
                </a:lnTo>
                <a:lnTo>
                  <a:pt x="110628" y="119379"/>
                </a:lnTo>
                <a:lnTo>
                  <a:pt x="111855" y="125729"/>
                </a:lnTo>
                <a:lnTo>
                  <a:pt x="111855" y="133350"/>
                </a:lnTo>
                <a:lnTo>
                  <a:pt x="120459" y="135889"/>
                </a:lnTo>
                <a:lnTo>
                  <a:pt x="124150" y="138429"/>
                </a:lnTo>
                <a:lnTo>
                  <a:pt x="124150" y="143510"/>
                </a:lnTo>
                <a:lnTo>
                  <a:pt x="120459" y="147319"/>
                </a:lnTo>
                <a:lnTo>
                  <a:pt x="111855" y="151129"/>
                </a:lnTo>
                <a:lnTo>
                  <a:pt x="111855" y="163829"/>
                </a:lnTo>
                <a:lnTo>
                  <a:pt x="109396" y="167639"/>
                </a:lnTo>
                <a:lnTo>
                  <a:pt x="118000" y="167639"/>
                </a:lnTo>
                <a:lnTo>
                  <a:pt x="118000" y="154939"/>
                </a:lnTo>
                <a:lnTo>
                  <a:pt x="127835" y="149860"/>
                </a:lnTo>
                <a:lnTo>
                  <a:pt x="131522" y="144779"/>
                </a:lnTo>
                <a:lnTo>
                  <a:pt x="131522" y="139700"/>
                </a:lnTo>
                <a:lnTo>
                  <a:pt x="130295" y="137160"/>
                </a:lnTo>
                <a:lnTo>
                  <a:pt x="127835" y="134619"/>
                </a:lnTo>
                <a:lnTo>
                  <a:pt x="126608" y="134619"/>
                </a:lnTo>
                <a:lnTo>
                  <a:pt x="124150" y="132079"/>
                </a:lnTo>
                <a:lnTo>
                  <a:pt x="120459" y="130810"/>
                </a:lnTo>
                <a:lnTo>
                  <a:pt x="120459" y="129539"/>
                </a:lnTo>
                <a:lnTo>
                  <a:pt x="118000" y="129539"/>
                </a:lnTo>
                <a:lnTo>
                  <a:pt x="118000" y="125729"/>
                </a:lnTo>
                <a:lnTo>
                  <a:pt x="116773" y="123189"/>
                </a:lnTo>
                <a:lnTo>
                  <a:pt x="116773" y="121919"/>
                </a:lnTo>
                <a:lnTo>
                  <a:pt x="115134" y="116839"/>
                </a:lnTo>
                <a:close/>
              </a:path>
              <a:path w="135254" h="281939">
                <a:moveTo>
                  <a:pt x="81126" y="125729"/>
                </a:moveTo>
                <a:lnTo>
                  <a:pt x="70063" y="125729"/>
                </a:lnTo>
                <a:lnTo>
                  <a:pt x="74980" y="128269"/>
                </a:lnTo>
                <a:lnTo>
                  <a:pt x="81126" y="133350"/>
                </a:lnTo>
                <a:lnTo>
                  <a:pt x="83585" y="138429"/>
                </a:lnTo>
                <a:lnTo>
                  <a:pt x="83585" y="147319"/>
                </a:lnTo>
                <a:lnTo>
                  <a:pt x="81126" y="151129"/>
                </a:lnTo>
                <a:lnTo>
                  <a:pt x="73750" y="158750"/>
                </a:lnTo>
                <a:lnTo>
                  <a:pt x="70063" y="160019"/>
                </a:lnTo>
                <a:lnTo>
                  <a:pt x="81126" y="160019"/>
                </a:lnTo>
                <a:lnTo>
                  <a:pt x="81126" y="157479"/>
                </a:lnTo>
                <a:lnTo>
                  <a:pt x="99563" y="157479"/>
                </a:lnTo>
                <a:lnTo>
                  <a:pt x="98334" y="156210"/>
                </a:lnTo>
                <a:lnTo>
                  <a:pt x="93419" y="153669"/>
                </a:lnTo>
                <a:lnTo>
                  <a:pt x="88502" y="152400"/>
                </a:lnTo>
                <a:lnTo>
                  <a:pt x="93419" y="148589"/>
                </a:lnTo>
                <a:lnTo>
                  <a:pt x="97106" y="147319"/>
                </a:lnTo>
                <a:lnTo>
                  <a:pt x="99565" y="146050"/>
                </a:lnTo>
                <a:lnTo>
                  <a:pt x="100793" y="144779"/>
                </a:lnTo>
                <a:lnTo>
                  <a:pt x="100793" y="139700"/>
                </a:lnTo>
                <a:lnTo>
                  <a:pt x="95874" y="135889"/>
                </a:lnTo>
                <a:lnTo>
                  <a:pt x="87271" y="132079"/>
                </a:lnTo>
                <a:lnTo>
                  <a:pt x="94648" y="129539"/>
                </a:lnTo>
                <a:lnTo>
                  <a:pt x="97105" y="127000"/>
                </a:lnTo>
                <a:lnTo>
                  <a:pt x="81126" y="127000"/>
                </a:lnTo>
                <a:lnTo>
                  <a:pt x="81126" y="125729"/>
                </a:lnTo>
                <a:close/>
              </a:path>
              <a:path w="135254" h="281939">
                <a:moveTo>
                  <a:pt x="130295" y="0"/>
                </a:moveTo>
                <a:lnTo>
                  <a:pt x="129063" y="0"/>
                </a:lnTo>
                <a:lnTo>
                  <a:pt x="124705" y="1269"/>
                </a:lnTo>
                <a:lnTo>
                  <a:pt x="119079" y="3810"/>
                </a:lnTo>
                <a:lnTo>
                  <a:pt x="112299" y="8889"/>
                </a:lnTo>
                <a:lnTo>
                  <a:pt x="104482" y="15239"/>
                </a:lnTo>
                <a:lnTo>
                  <a:pt x="99162" y="21589"/>
                </a:lnTo>
                <a:lnTo>
                  <a:pt x="94187" y="26669"/>
                </a:lnTo>
                <a:lnTo>
                  <a:pt x="89442" y="33019"/>
                </a:lnTo>
                <a:lnTo>
                  <a:pt x="84813" y="38100"/>
                </a:lnTo>
                <a:lnTo>
                  <a:pt x="70063" y="62229"/>
                </a:lnTo>
                <a:lnTo>
                  <a:pt x="61767" y="81279"/>
                </a:lnTo>
                <a:lnTo>
                  <a:pt x="59000" y="90169"/>
                </a:lnTo>
                <a:lnTo>
                  <a:pt x="56541" y="90169"/>
                </a:lnTo>
                <a:lnTo>
                  <a:pt x="51628" y="91439"/>
                </a:lnTo>
                <a:lnTo>
                  <a:pt x="41793" y="91439"/>
                </a:lnTo>
                <a:lnTo>
                  <a:pt x="40565" y="92710"/>
                </a:lnTo>
                <a:lnTo>
                  <a:pt x="39334" y="92710"/>
                </a:lnTo>
                <a:lnTo>
                  <a:pt x="33188" y="95250"/>
                </a:lnTo>
                <a:lnTo>
                  <a:pt x="30730" y="96519"/>
                </a:lnTo>
                <a:lnTo>
                  <a:pt x="30730" y="97789"/>
                </a:lnTo>
                <a:lnTo>
                  <a:pt x="44251" y="111760"/>
                </a:lnTo>
                <a:lnTo>
                  <a:pt x="47937" y="116839"/>
                </a:lnTo>
                <a:lnTo>
                  <a:pt x="50396" y="121919"/>
                </a:lnTo>
                <a:lnTo>
                  <a:pt x="50396" y="128269"/>
                </a:lnTo>
                <a:lnTo>
                  <a:pt x="56541" y="128269"/>
                </a:lnTo>
                <a:lnTo>
                  <a:pt x="61459" y="125729"/>
                </a:lnTo>
                <a:lnTo>
                  <a:pt x="81126" y="125729"/>
                </a:lnTo>
                <a:lnTo>
                  <a:pt x="81126" y="120650"/>
                </a:lnTo>
                <a:lnTo>
                  <a:pt x="81741" y="119379"/>
                </a:lnTo>
                <a:lnTo>
                  <a:pt x="56541" y="119379"/>
                </a:lnTo>
                <a:lnTo>
                  <a:pt x="52854" y="113029"/>
                </a:lnTo>
                <a:lnTo>
                  <a:pt x="50396" y="109219"/>
                </a:lnTo>
                <a:lnTo>
                  <a:pt x="40565" y="99060"/>
                </a:lnTo>
                <a:lnTo>
                  <a:pt x="43019" y="96519"/>
                </a:lnTo>
                <a:lnTo>
                  <a:pt x="47937" y="96519"/>
                </a:lnTo>
                <a:lnTo>
                  <a:pt x="54082" y="95250"/>
                </a:lnTo>
                <a:lnTo>
                  <a:pt x="62691" y="95250"/>
                </a:lnTo>
                <a:lnTo>
                  <a:pt x="67529" y="83819"/>
                </a:lnTo>
                <a:lnTo>
                  <a:pt x="70985" y="76200"/>
                </a:lnTo>
                <a:lnTo>
                  <a:pt x="73058" y="69850"/>
                </a:lnTo>
                <a:lnTo>
                  <a:pt x="98028" y="29210"/>
                </a:lnTo>
                <a:lnTo>
                  <a:pt x="120459" y="10160"/>
                </a:lnTo>
                <a:lnTo>
                  <a:pt x="125787" y="10160"/>
                </a:lnTo>
                <a:lnTo>
                  <a:pt x="127835" y="7619"/>
                </a:lnTo>
                <a:lnTo>
                  <a:pt x="131522" y="3810"/>
                </a:lnTo>
                <a:lnTo>
                  <a:pt x="131522" y="1269"/>
                </a:lnTo>
                <a:lnTo>
                  <a:pt x="130295" y="0"/>
                </a:lnTo>
                <a:close/>
              </a:path>
              <a:path w="135254" h="281939">
                <a:moveTo>
                  <a:pt x="110628" y="106679"/>
                </a:moveTo>
                <a:lnTo>
                  <a:pt x="109396" y="106679"/>
                </a:lnTo>
                <a:lnTo>
                  <a:pt x="95874" y="120650"/>
                </a:lnTo>
                <a:lnTo>
                  <a:pt x="92189" y="125729"/>
                </a:lnTo>
                <a:lnTo>
                  <a:pt x="86043" y="127000"/>
                </a:lnTo>
                <a:lnTo>
                  <a:pt x="97105" y="127000"/>
                </a:lnTo>
                <a:lnTo>
                  <a:pt x="98334" y="125729"/>
                </a:lnTo>
                <a:lnTo>
                  <a:pt x="108169" y="116839"/>
                </a:lnTo>
                <a:lnTo>
                  <a:pt x="115134" y="116839"/>
                </a:lnTo>
                <a:lnTo>
                  <a:pt x="114315" y="114300"/>
                </a:lnTo>
                <a:lnTo>
                  <a:pt x="110628" y="106679"/>
                </a:lnTo>
                <a:close/>
              </a:path>
              <a:path w="135254" h="281939">
                <a:moveTo>
                  <a:pt x="67604" y="107950"/>
                </a:moveTo>
                <a:lnTo>
                  <a:pt x="63917" y="107950"/>
                </a:lnTo>
                <a:lnTo>
                  <a:pt x="60232" y="111760"/>
                </a:lnTo>
                <a:lnTo>
                  <a:pt x="56541" y="119379"/>
                </a:lnTo>
                <a:lnTo>
                  <a:pt x="74980" y="119379"/>
                </a:lnTo>
                <a:lnTo>
                  <a:pt x="68835" y="109219"/>
                </a:lnTo>
                <a:lnTo>
                  <a:pt x="67604" y="107950"/>
                </a:lnTo>
                <a:close/>
              </a:path>
              <a:path w="135254" h="281939">
                <a:moveTo>
                  <a:pt x="125787" y="10160"/>
                </a:moveTo>
                <a:lnTo>
                  <a:pt x="120459" y="10160"/>
                </a:lnTo>
                <a:lnTo>
                  <a:pt x="108169" y="24129"/>
                </a:lnTo>
                <a:lnTo>
                  <a:pt x="87271" y="67310"/>
                </a:lnTo>
                <a:lnTo>
                  <a:pt x="86043" y="68579"/>
                </a:lnTo>
                <a:lnTo>
                  <a:pt x="86043" y="69850"/>
                </a:lnTo>
                <a:lnTo>
                  <a:pt x="79898" y="95250"/>
                </a:lnTo>
                <a:lnTo>
                  <a:pt x="84813" y="95250"/>
                </a:lnTo>
                <a:lnTo>
                  <a:pt x="88502" y="97789"/>
                </a:lnTo>
                <a:lnTo>
                  <a:pt x="89730" y="97789"/>
                </a:lnTo>
                <a:lnTo>
                  <a:pt x="81126" y="107950"/>
                </a:lnTo>
                <a:lnTo>
                  <a:pt x="78667" y="110489"/>
                </a:lnTo>
                <a:lnTo>
                  <a:pt x="76208" y="114300"/>
                </a:lnTo>
                <a:lnTo>
                  <a:pt x="74980" y="119379"/>
                </a:lnTo>
                <a:lnTo>
                  <a:pt x="81741" y="119379"/>
                </a:lnTo>
                <a:lnTo>
                  <a:pt x="83585" y="115569"/>
                </a:lnTo>
                <a:lnTo>
                  <a:pt x="87271" y="110489"/>
                </a:lnTo>
                <a:lnTo>
                  <a:pt x="93419" y="102869"/>
                </a:lnTo>
                <a:lnTo>
                  <a:pt x="97106" y="99060"/>
                </a:lnTo>
                <a:lnTo>
                  <a:pt x="100793" y="96519"/>
                </a:lnTo>
                <a:lnTo>
                  <a:pt x="98334" y="93979"/>
                </a:lnTo>
                <a:lnTo>
                  <a:pt x="97106" y="93979"/>
                </a:lnTo>
                <a:lnTo>
                  <a:pt x="95874" y="92710"/>
                </a:lnTo>
                <a:lnTo>
                  <a:pt x="92189" y="91439"/>
                </a:lnTo>
                <a:lnTo>
                  <a:pt x="86043" y="91439"/>
                </a:lnTo>
                <a:lnTo>
                  <a:pt x="89750" y="76200"/>
                </a:lnTo>
                <a:lnTo>
                  <a:pt x="106652" y="35560"/>
                </a:lnTo>
                <a:lnTo>
                  <a:pt x="121691" y="15239"/>
                </a:lnTo>
                <a:lnTo>
                  <a:pt x="125787" y="1016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264722" y="4218411"/>
            <a:ext cx="3722008" cy="357695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7934935" y="4755570"/>
            <a:ext cx="404495" cy="177165"/>
            <a:chOff x="7934935" y="4755570"/>
            <a:chExt cx="404495" cy="177165"/>
          </a:xfrm>
        </p:grpSpPr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73835" y="4755570"/>
              <a:ext cx="265506" cy="17700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4935" y="4805967"/>
              <a:ext cx="116773" cy="124150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838757" y="4675672"/>
            <a:ext cx="2410454" cy="356464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6297439" y="2114186"/>
            <a:ext cx="6303645" cy="798830"/>
            <a:chOff x="6297439" y="2114186"/>
            <a:chExt cx="6303645" cy="798830"/>
          </a:xfrm>
        </p:grpSpPr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297439" y="2114186"/>
              <a:ext cx="6303319" cy="79828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076046" y="2136038"/>
              <a:ext cx="1524713" cy="278002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12622885" y="4719924"/>
            <a:ext cx="365125" cy="212725"/>
            <a:chOff x="12622885" y="4719924"/>
            <a:chExt cx="365125" cy="212725"/>
          </a:xfrm>
        </p:grpSpPr>
        <p:pic>
          <p:nvPicPr>
            <p:cNvPr id="27" name="object 2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753179" y="4719924"/>
              <a:ext cx="234777" cy="21264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622885" y="4805967"/>
              <a:ext cx="108168" cy="122919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542824" y="5157628"/>
            <a:ext cx="792831" cy="319479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9854738" y="5148910"/>
            <a:ext cx="2378494" cy="308531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2332797" y="5167350"/>
            <a:ext cx="657618" cy="286401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1970183" y="5785740"/>
            <a:ext cx="1019006" cy="325734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7679325" y="6284793"/>
            <a:ext cx="201589" cy="190526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8675934" y="6218416"/>
            <a:ext cx="3923596" cy="360155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121566" y="5099746"/>
            <a:ext cx="6185249" cy="379821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2785140" y="6284793"/>
            <a:ext cx="201589" cy="190526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7679325" y="6735909"/>
            <a:ext cx="201589" cy="190526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2785140" y="6735909"/>
            <a:ext cx="201589" cy="190526"/>
          </a:xfrm>
          <a:prstGeom prst="rect">
            <a:avLst/>
          </a:prstGeom>
        </p:spPr>
      </p:pic>
      <p:grpSp>
        <p:nvGrpSpPr>
          <p:cNvPr id="39" name="object 39"/>
          <p:cNvGrpSpPr/>
          <p:nvPr/>
        </p:nvGrpSpPr>
        <p:grpSpPr>
          <a:xfrm>
            <a:off x="12598304" y="7217416"/>
            <a:ext cx="391160" cy="295275"/>
            <a:chOff x="12598304" y="7217416"/>
            <a:chExt cx="391160" cy="295275"/>
          </a:xfrm>
        </p:grpSpPr>
        <p:pic>
          <p:nvPicPr>
            <p:cNvPr id="40" name="object 4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2797749" y="7313292"/>
              <a:ext cx="191439" cy="167172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2598298" y="7217422"/>
              <a:ext cx="172085" cy="295275"/>
            </a:xfrm>
            <a:custGeom>
              <a:avLst/>
              <a:gdLst/>
              <a:ahLst/>
              <a:cxnLst/>
              <a:rect l="l" t="t" r="r" b="b"/>
              <a:pathLst>
                <a:path w="172084" h="295275">
                  <a:moveTo>
                    <a:pt x="27038" y="224942"/>
                  </a:moveTo>
                  <a:lnTo>
                    <a:pt x="24587" y="222478"/>
                  </a:lnTo>
                  <a:lnTo>
                    <a:pt x="22123" y="218795"/>
                  </a:lnTo>
                  <a:lnTo>
                    <a:pt x="19672" y="216344"/>
                  </a:lnTo>
                  <a:lnTo>
                    <a:pt x="17208" y="215112"/>
                  </a:lnTo>
                  <a:lnTo>
                    <a:pt x="9829" y="215112"/>
                  </a:lnTo>
                  <a:lnTo>
                    <a:pt x="6146" y="216344"/>
                  </a:lnTo>
                  <a:lnTo>
                    <a:pt x="1231" y="221259"/>
                  </a:lnTo>
                  <a:lnTo>
                    <a:pt x="0" y="224942"/>
                  </a:lnTo>
                  <a:lnTo>
                    <a:pt x="0" y="232321"/>
                  </a:lnTo>
                  <a:lnTo>
                    <a:pt x="1231" y="236004"/>
                  </a:lnTo>
                  <a:lnTo>
                    <a:pt x="6146" y="240919"/>
                  </a:lnTo>
                  <a:lnTo>
                    <a:pt x="9829" y="242150"/>
                  </a:lnTo>
                  <a:lnTo>
                    <a:pt x="17208" y="242150"/>
                  </a:lnTo>
                  <a:lnTo>
                    <a:pt x="19672" y="240919"/>
                  </a:lnTo>
                  <a:lnTo>
                    <a:pt x="24587" y="236004"/>
                  </a:lnTo>
                  <a:lnTo>
                    <a:pt x="27038" y="232321"/>
                  </a:lnTo>
                  <a:lnTo>
                    <a:pt x="27038" y="224942"/>
                  </a:lnTo>
                  <a:close/>
                </a:path>
                <a:path w="172084" h="295275">
                  <a:moveTo>
                    <a:pt x="27038" y="146278"/>
                  </a:moveTo>
                  <a:lnTo>
                    <a:pt x="22123" y="141363"/>
                  </a:lnTo>
                  <a:lnTo>
                    <a:pt x="19672" y="137668"/>
                  </a:lnTo>
                  <a:lnTo>
                    <a:pt x="17208" y="136436"/>
                  </a:lnTo>
                  <a:lnTo>
                    <a:pt x="9829" y="136436"/>
                  </a:lnTo>
                  <a:lnTo>
                    <a:pt x="6146" y="137668"/>
                  </a:lnTo>
                  <a:lnTo>
                    <a:pt x="3683" y="141363"/>
                  </a:lnTo>
                  <a:lnTo>
                    <a:pt x="1231" y="143814"/>
                  </a:lnTo>
                  <a:lnTo>
                    <a:pt x="0" y="146278"/>
                  </a:lnTo>
                  <a:lnTo>
                    <a:pt x="0" y="153644"/>
                  </a:lnTo>
                  <a:lnTo>
                    <a:pt x="1231" y="157340"/>
                  </a:lnTo>
                  <a:lnTo>
                    <a:pt x="6146" y="162255"/>
                  </a:lnTo>
                  <a:lnTo>
                    <a:pt x="9829" y="163487"/>
                  </a:lnTo>
                  <a:lnTo>
                    <a:pt x="17208" y="163487"/>
                  </a:lnTo>
                  <a:lnTo>
                    <a:pt x="19672" y="162255"/>
                  </a:lnTo>
                  <a:lnTo>
                    <a:pt x="24587" y="157340"/>
                  </a:lnTo>
                  <a:lnTo>
                    <a:pt x="27038" y="153644"/>
                  </a:lnTo>
                  <a:lnTo>
                    <a:pt x="27038" y="146278"/>
                  </a:lnTo>
                  <a:close/>
                </a:path>
                <a:path w="172084" h="295275">
                  <a:moveTo>
                    <a:pt x="170853" y="199136"/>
                  </a:moveTo>
                  <a:lnTo>
                    <a:pt x="170789" y="196672"/>
                  </a:lnTo>
                  <a:lnTo>
                    <a:pt x="170675" y="191757"/>
                  </a:lnTo>
                  <a:lnTo>
                    <a:pt x="170548" y="189141"/>
                  </a:lnTo>
                  <a:lnTo>
                    <a:pt x="156108" y="164706"/>
                  </a:lnTo>
                  <a:lnTo>
                    <a:pt x="149961" y="162255"/>
                  </a:lnTo>
                  <a:lnTo>
                    <a:pt x="146265" y="161023"/>
                  </a:lnTo>
                  <a:lnTo>
                    <a:pt x="145046" y="159791"/>
                  </a:lnTo>
                  <a:lnTo>
                    <a:pt x="142582" y="158559"/>
                  </a:lnTo>
                  <a:lnTo>
                    <a:pt x="142582" y="154876"/>
                  </a:lnTo>
                  <a:lnTo>
                    <a:pt x="149555" y="133946"/>
                  </a:lnTo>
                  <a:lnTo>
                    <a:pt x="153797" y="119227"/>
                  </a:lnTo>
                  <a:lnTo>
                    <a:pt x="156425" y="107289"/>
                  </a:lnTo>
                  <a:lnTo>
                    <a:pt x="157340" y="98336"/>
                  </a:lnTo>
                  <a:lnTo>
                    <a:pt x="156895" y="90995"/>
                  </a:lnTo>
                  <a:lnTo>
                    <a:pt x="155638" y="83896"/>
                  </a:lnTo>
                  <a:lnTo>
                    <a:pt x="153758" y="77444"/>
                  </a:lnTo>
                  <a:lnTo>
                    <a:pt x="153708" y="77241"/>
                  </a:lnTo>
                  <a:lnTo>
                    <a:pt x="151193" y="71297"/>
                  </a:lnTo>
                  <a:lnTo>
                    <a:pt x="146265" y="62687"/>
                  </a:lnTo>
                  <a:lnTo>
                    <a:pt x="141363" y="57772"/>
                  </a:lnTo>
                  <a:lnTo>
                    <a:pt x="135204" y="55308"/>
                  </a:lnTo>
                  <a:lnTo>
                    <a:pt x="133985" y="60236"/>
                  </a:lnTo>
                  <a:lnTo>
                    <a:pt x="131521" y="65151"/>
                  </a:lnTo>
                  <a:lnTo>
                    <a:pt x="129070" y="71297"/>
                  </a:lnTo>
                  <a:lnTo>
                    <a:pt x="127838" y="71297"/>
                  </a:lnTo>
                  <a:lnTo>
                    <a:pt x="127838" y="73748"/>
                  </a:lnTo>
                  <a:lnTo>
                    <a:pt x="126669" y="77241"/>
                  </a:lnTo>
                  <a:lnTo>
                    <a:pt x="126606" y="77444"/>
                  </a:lnTo>
                  <a:lnTo>
                    <a:pt x="124142" y="81127"/>
                  </a:lnTo>
                  <a:lnTo>
                    <a:pt x="124142" y="87274"/>
                  </a:lnTo>
                  <a:lnTo>
                    <a:pt x="130594" y="95834"/>
                  </a:lnTo>
                  <a:lnTo>
                    <a:pt x="135204" y="103251"/>
                  </a:lnTo>
                  <a:lnTo>
                    <a:pt x="137972" y="109740"/>
                  </a:lnTo>
                  <a:lnTo>
                    <a:pt x="138899" y="115544"/>
                  </a:lnTo>
                  <a:lnTo>
                    <a:pt x="138899" y="120459"/>
                  </a:lnTo>
                  <a:lnTo>
                    <a:pt x="137668" y="129057"/>
                  </a:lnTo>
                  <a:lnTo>
                    <a:pt x="132829" y="144716"/>
                  </a:lnTo>
                  <a:lnTo>
                    <a:pt x="129374" y="158407"/>
                  </a:lnTo>
                  <a:lnTo>
                    <a:pt x="127292" y="170027"/>
                  </a:lnTo>
                  <a:lnTo>
                    <a:pt x="126606" y="179463"/>
                  </a:lnTo>
                  <a:lnTo>
                    <a:pt x="129019" y="189141"/>
                  </a:lnTo>
                  <a:lnTo>
                    <a:pt x="129070" y="189293"/>
                  </a:lnTo>
                  <a:lnTo>
                    <a:pt x="132753" y="192976"/>
                  </a:lnTo>
                  <a:lnTo>
                    <a:pt x="135204" y="196672"/>
                  </a:lnTo>
                  <a:lnTo>
                    <a:pt x="140131" y="199136"/>
                  </a:lnTo>
                  <a:lnTo>
                    <a:pt x="145046" y="200355"/>
                  </a:lnTo>
                  <a:lnTo>
                    <a:pt x="151193" y="202819"/>
                  </a:lnTo>
                  <a:lnTo>
                    <a:pt x="154876" y="204038"/>
                  </a:lnTo>
                  <a:lnTo>
                    <a:pt x="157340" y="206502"/>
                  </a:lnTo>
                  <a:lnTo>
                    <a:pt x="157238" y="210578"/>
                  </a:lnTo>
                  <a:lnTo>
                    <a:pt x="132753" y="245833"/>
                  </a:lnTo>
                  <a:lnTo>
                    <a:pt x="99568" y="256908"/>
                  </a:lnTo>
                  <a:lnTo>
                    <a:pt x="93421" y="256908"/>
                  </a:lnTo>
                  <a:lnTo>
                    <a:pt x="66370" y="217563"/>
                  </a:lnTo>
                  <a:lnTo>
                    <a:pt x="66370" y="206044"/>
                  </a:lnTo>
                  <a:lnTo>
                    <a:pt x="68211" y="191757"/>
                  </a:lnTo>
                  <a:lnTo>
                    <a:pt x="71907" y="174701"/>
                  </a:lnTo>
                  <a:lnTo>
                    <a:pt x="77431" y="154876"/>
                  </a:lnTo>
                  <a:lnTo>
                    <a:pt x="77431" y="151193"/>
                  </a:lnTo>
                  <a:lnTo>
                    <a:pt x="76212" y="147497"/>
                  </a:lnTo>
                  <a:lnTo>
                    <a:pt x="72517" y="145046"/>
                  </a:lnTo>
                  <a:lnTo>
                    <a:pt x="68834" y="146278"/>
                  </a:lnTo>
                  <a:lnTo>
                    <a:pt x="55346" y="189141"/>
                  </a:lnTo>
                  <a:lnTo>
                    <a:pt x="49390" y="227177"/>
                  </a:lnTo>
                  <a:lnTo>
                    <a:pt x="49288" y="230746"/>
                  </a:lnTo>
                  <a:lnTo>
                    <a:pt x="49161" y="234772"/>
                  </a:lnTo>
                  <a:lnTo>
                    <a:pt x="63169" y="280416"/>
                  </a:lnTo>
                  <a:lnTo>
                    <a:pt x="86042" y="295008"/>
                  </a:lnTo>
                  <a:lnTo>
                    <a:pt x="102019" y="295008"/>
                  </a:lnTo>
                  <a:lnTo>
                    <a:pt x="108165" y="293776"/>
                  </a:lnTo>
                  <a:lnTo>
                    <a:pt x="113080" y="290093"/>
                  </a:lnTo>
                  <a:lnTo>
                    <a:pt x="125793" y="282943"/>
                  </a:lnTo>
                  <a:lnTo>
                    <a:pt x="152425" y="253212"/>
                  </a:lnTo>
                  <a:lnTo>
                    <a:pt x="159029" y="240919"/>
                  </a:lnTo>
                  <a:lnTo>
                    <a:pt x="159105" y="240792"/>
                  </a:lnTo>
                  <a:lnTo>
                    <a:pt x="164401" y="227558"/>
                  </a:lnTo>
                  <a:lnTo>
                    <a:pt x="168325" y="213626"/>
                  </a:lnTo>
                  <a:lnTo>
                    <a:pt x="170853" y="199136"/>
                  </a:lnTo>
                  <a:close/>
                </a:path>
                <a:path w="172084" h="295275">
                  <a:moveTo>
                    <a:pt x="172085" y="2463"/>
                  </a:moveTo>
                  <a:lnTo>
                    <a:pt x="167170" y="0"/>
                  </a:lnTo>
                  <a:lnTo>
                    <a:pt x="159791" y="0"/>
                  </a:lnTo>
                  <a:lnTo>
                    <a:pt x="137668" y="18440"/>
                  </a:lnTo>
                  <a:lnTo>
                    <a:pt x="135204" y="22123"/>
                  </a:lnTo>
                  <a:lnTo>
                    <a:pt x="133985" y="22123"/>
                  </a:lnTo>
                  <a:lnTo>
                    <a:pt x="129070" y="27038"/>
                  </a:lnTo>
                  <a:lnTo>
                    <a:pt x="125374" y="29502"/>
                  </a:lnTo>
                  <a:lnTo>
                    <a:pt x="114312" y="29502"/>
                  </a:lnTo>
                  <a:lnTo>
                    <a:pt x="109397" y="39331"/>
                  </a:lnTo>
                  <a:lnTo>
                    <a:pt x="105714" y="45478"/>
                  </a:lnTo>
                  <a:lnTo>
                    <a:pt x="103251" y="50393"/>
                  </a:lnTo>
                  <a:lnTo>
                    <a:pt x="103251" y="54076"/>
                  </a:lnTo>
                  <a:lnTo>
                    <a:pt x="106934" y="56540"/>
                  </a:lnTo>
                  <a:lnTo>
                    <a:pt x="109397" y="56540"/>
                  </a:lnTo>
                  <a:lnTo>
                    <a:pt x="110629" y="57772"/>
                  </a:lnTo>
                  <a:lnTo>
                    <a:pt x="140131" y="33185"/>
                  </a:lnTo>
                  <a:lnTo>
                    <a:pt x="145046" y="28270"/>
                  </a:lnTo>
                  <a:lnTo>
                    <a:pt x="147497" y="24587"/>
                  </a:lnTo>
                  <a:lnTo>
                    <a:pt x="152425" y="23355"/>
                  </a:lnTo>
                  <a:lnTo>
                    <a:pt x="159791" y="24587"/>
                  </a:lnTo>
                  <a:lnTo>
                    <a:pt x="160667" y="23355"/>
                  </a:lnTo>
                  <a:lnTo>
                    <a:pt x="165938" y="15976"/>
                  </a:lnTo>
                  <a:lnTo>
                    <a:pt x="169633" y="8597"/>
                  </a:lnTo>
                  <a:lnTo>
                    <a:pt x="172085" y="246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2" name="object 42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7679325" y="7737364"/>
            <a:ext cx="201589" cy="190526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9104925" y="7668532"/>
            <a:ext cx="3495833" cy="358923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85140" y="7737364"/>
            <a:ext cx="201589" cy="190526"/>
          </a:xfrm>
          <a:prstGeom prst="rect">
            <a:avLst/>
          </a:prstGeom>
        </p:spPr>
      </p:pic>
      <p:grpSp>
        <p:nvGrpSpPr>
          <p:cNvPr id="45" name="object 45"/>
          <p:cNvGrpSpPr/>
          <p:nvPr/>
        </p:nvGrpSpPr>
        <p:grpSpPr>
          <a:xfrm>
            <a:off x="2797142" y="8112272"/>
            <a:ext cx="4697095" cy="370205"/>
            <a:chOff x="2797142" y="8112272"/>
            <a:chExt cx="4697095" cy="370205"/>
          </a:xfrm>
        </p:grpSpPr>
        <p:pic>
          <p:nvPicPr>
            <p:cNvPr id="46" name="object 4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543169" y="8135625"/>
              <a:ext cx="1950547" cy="346633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97142" y="8112272"/>
              <a:ext cx="2716524" cy="367527"/>
            </a:xfrm>
            <a:prstGeom prst="rect">
              <a:avLst/>
            </a:prstGeom>
          </p:spPr>
        </p:pic>
      </p:grpSp>
      <p:pic>
        <p:nvPicPr>
          <p:cNvPr id="48" name="object 48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679325" y="8188481"/>
            <a:ext cx="201589" cy="190525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8956191" y="8136856"/>
            <a:ext cx="3644568" cy="345401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2785140" y="8188481"/>
            <a:ext cx="201589" cy="190525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8136525" y="8640824"/>
            <a:ext cx="201589" cy="189298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785140" y="8640824"/>
            <a:ext cx="201589" cy="189298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3174551" y="7662467"/>
            <a:ext cx="4319164" cy="369067"/>
          </a:xfrm>
          <a:prstGeom prst="rect">
            <a:avLst/>
          </a:prstGeom>
        </p:spPr>
      </p:pic>
      <p:grpSp>
        <p:nvGrpSpPr>
          <p:cNvPr id="54" name="object 54"/>
          <p:cNvGrpSpPr/>
          <p:nvPr/>
        </p:nvGrpSpPr>
        <p:grpSpPr>
          <a:xfrm>
            <a:off x="1927559" y="6169248"/>
            <a:ext cx="5566410" cy="859790"/>
            <a:chOff x="1927559" y="6169248"/>
            <a:chExt cx="5566410" cy="859790"/>
          </a:xfrm>
        </p:grpSpPr>
        <p:pic>
          <p:nvPicPr>
            <p:cNvPr id="55" name="object 5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5658527" y="6169248"/>
              <a:ext cx="1835189" cy="406864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2758849" y="6214731"/>
              <a:ext cx="2873862" cy="363841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927559" y="6621639"/>
              <a:ext cx="5566161" cy="407188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10108951" y="6671991"/>
            <a:ext cx="2492375" cy="358140"/>
            <a:chOff x="10108951" y="6671991"/>
            <a:chExt cx="2492375" cy="358140"/>
          </a:xfrm>
        </p:grpSpPr>
        <p:sp>
          <p:nvSpPr>
            <p:cNvPr id="59" name="object 59"/>
            <p:cNvSpPr/>
            <p:nvPr/>
          </p:nvSpPr>
          <p:spPr>
            <a:xfrm>
              <a:off x="12578633" y="6774016"/>
              <a:ext cx="22225" cy="133350"/>
            </a:xfrm>
            <a:custGeom>
              <a:avLst/>
              <a:gdLst/>
              <a:ahLst/>
              <a:cxnLst/>
              <a:rect l="l" t="t" r="r" b="b"/>
              <a:pathLst>
                <a:path w="22225" h="133350">
                  <a:moveTo>
                    <a:pt x="20897" y="0"/>
                  </a:moveTo>
                  <a:lnTo>
                    <a:pt x="19671" y="0"/>
                  </a:lnTo>
                  <a:lnTo>
                    <a:pt x="17212" y="1226"/>
                  </a:lnTo>
                  <a:lnTo>
                    <a:pt x="2458" y="36874"/>
                  </a:lnTo>
                  <a:lnTo>
                    <a:pt x="1960" y="51374"/>
                  </a:lnTo>
                  <a:lnTo>
                    <a:pt x="2099" y="61476"/>
                  </a:lnTo>
                  <a:lnTo>
                    <a:pt x="2152" y="65299"/>
                  </a:lnTo>
                  <a:lnTo>
                    <a:pt x="2808" y="78569"/>
                  </a:lnTo>
                  <a:lnTo>
                    <a:pt x="3690" y="90957"/>
                  </a:lnTo>
                  <a:lnTo>
                    <a:pt x="2767" y="104324"/>
                  </a:lnTo>
                  <a:lnTo>
                    <a:pt x="1845" y="114927"/>
                  </a:lnTo>
                  <a:lnTo>
                    <a:pt x="923" y="122764"/>
                  </a:lnTo>
                  <a:lnTo>
                    <a:pt x="0" y="127835"/>
                  </a:lnTo>
                  <a:lnTo>
                    <a:pt x="0" y="131521"/>
                  </a:lnTo>
                  <a:lnTo>
                    <a:pt x="1231" y="132749"/>
                  </a:lnTo>
                  <a:lnTo>
                    <a:pt x="3690" y="132749"/>
                  </a:lnTo>
                  <a:lnTo>
                    <a:pt x="16520" y="95183"/>
                  </a:lnTo>
                  <a:lnTo>
                    <a:pt x="17212" y="84811"/>
                  </a:lnTo>
                  <a:lnTo>
                    <a:pt x="17921" y="78569"/>
                  </a:lnTo>
                  <a:lnTo>
                    <a:pt x="18285" y="70829"/>
                  </a:lnTo>
                  <a:lnTo>
                    <a:pt x="18365" y="65299"/>
                  </a:lnTo>
                  <a:lnTo>
                    <a:pt x="18458" y="40003"/>
                  </a:lnTo>
                  <a:lnTo>
                    <a:pt x="18504" y="36874"/>
                  </a:lnTo>
                  <a:lnTo>
                    <a:pt x="18593" y="30880"/>
                  </a:lnTo>
                  <a:lnTo>
                    <a:pt x="18958" y="22909"/>
                  </a:lnTo>
                  <a:lnTo>
                    <a:pt x="19671" y="15976"/>
                  </a:lnTo>
                  <a:lnTo>
                    <a:pt x="20897" y="9831"/>
                  </a:lnTo>
                  <a:lnTo>
                    <a:pt x="20897" y="4913"/>
                  </a:lnTo>
                  <a:lnTo>
                    <a:pt x="22125" y="1226"/>
                  </a:lnTo>
                  <a:lnTo>
                    <a:pt x="20897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2306982" y="6786305"/>
              <a:ext cx="244612" cy="240922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0108951" y="6671991"/>
              <a:ext cx="2172218" cy="357695"/>
            </a:xfrm>
            <a:prstGeom prst="rect">
              <a:avLst/>
            </a:prstGeom>
          </p:spPr>
        </p:pic>
      </p:grpSp>
      <p:grpSp>
        <p:nvGrpSpPr>
          <p:cNvPr id="62" name="object 62"/>
          <p:cNvGrpSpPr/>
          <p:nvPr/>
        </p:nvGrpSpPr>
        <p:grpSpPr>
          <a:xfrm>
            <a:off x="2327360" y="4648366"/>
            <a:ext cx="5371465" cy="376555"/>
            <a:chOff x="2327360" y="4648366"/>
            <a:chExt cx="5371465" cy="376555"/>
          </a:xfrm>
        </p:grpSpPr>
        <p:pic>
          <p:nvPicPr>
            <p:cNvPr id="63" name="object 63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166092" y="4673109"/>
              <a:ext cx="4532604" cy="351327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327360" y="4648366"/>
              <a:ext cx="810277" cy="376071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6924950" y="588196"/>
            <a:ext cx="2322195" cy="567690"/>
            <a:chOff x="6924950" y="588196"/>
            <a:chExt cx="2322195" cy="567690"/>
          </a:xfrm>
        </p:grpSpPr>
        <p:sp>
          <p:nvSpPr>
            <p:cNvPr id="66" name="object 66"/>
            <p:cNvSpPr/>
            <p:nvPr/>
          </p:nvSpPr>
          <p:spPr>
            <a:xfrm>
              <a:off x="7410320" y="693648"/>
              <a:ext cx="391795" cy="462280"/>
            </a:xfrm>
            <a:custGeom>
              <a:avLst/>
              <a:gdLst/>
              <a:ahLst/>
              <a:cxnLst/>
              <a:rect l="l" t="t" r="r" b="b"/>
              <a:pathLst>
                <a:path w="391795" h="462280">
                  <a:moveTo>
                    <a:pt x="135342" y="140321"/>
                  </a:moveTo>
                  <a:lnTo>
                    <a:pt x="133080" y="142581"/>
                  </a:lnTo>
                  <a:lnTo>
                    <a:pt x="121330" y="149387"/>
                  </a:lnTo>
                  <a:lnTo>
                    <a:pt x="97829" y="162411"/>
                  </a:lnTo>
                  <a:lnTo>
                    <a:pt x="86078" y="169217"/>
                  </a:lnTo>
                  <a:lnTo>
                    <a:pt x="51044" y="193895"/>
                  </a:lnTo>
                  <a:lnTo>
                    <a:pt x="17726" y="232674"/>
                  </a:lnTo>
                  <a:lnTo>
                    <a:pt x="0" y="265306"/>
                  </a:lnTo>
                  <a:lnTo>
                    <a:pt x="230" y="270276"/>
                  </a:lnTo>
                  <a:lnTo>
                    <a:pt x="293" y="271646"/>
                  </a:lnTo>
                  <a:lnTo>
                    <a:pt x="34569" y="299066"/>
                  </a:lnTo>
                  <a:lnTo>
                    <a:pt x="78245" y="303961"/>
                  </a:lnTo>
                  <a:lnTo>
                    <a:pt x="148751" y="303961"/>
                  </a:lnTo>
                  <a:lnTo>
                    <a:pt x="171421" y="304330"/>
                  </a:lnTo>
                  <a:lnTo>
                    <a:pt x="259994" y="299264"/>
                  </a:lnTo>
                  <a:lnTo>
                    <a:pt x="315615" y="292016"/>
                  </a:lnTo>
                  <a:lnTo>
                    <a:pt x="364506" y="276788"/>
                  </a:lnTo>
                  <a:lnTo>
                    <a:pt x="391607" y="256960"/>
                  </a:lnTo>
                  <a:lnTo>
                    <a:pt x="391607" y="252258"/>
                  </a:lnTo>
                  <a:lnTo>
                    <a:pt x="245894" y="252258"/>
                  </a:lnTo>
                  <a:lnTo>
                    <a:pt x="111145" y="249123"/>
                  </a:lnTo>
                  <a:lnTo>
                    <a:pt x="62452" y="244939"/>
                  </a:lnTo>
                  <a:lnTo>
                    <a:pt x="46906" y="239723"/>
                  </a:lnTo>
                  <a:lnTo>
                    <a:pt x="43774" y="238158"/>
                  </a:lnTo>
                  <a:lnTo>
                    <a:pt x="43774" y="236590"/>
                  </a:lnTo>
                  <a:lnTo>
                    <a:pt x="42205" y="235022"/>
                  </a:lnTo>
                  <a:lnTo>
                    <a:pt x="43774" y="235022"/>
                  </a:lnTo>
                  <a:lnTo>
                    <a:pt x="72956" y="204275"/>
                  </a:lnTo>
                  <a:lnTo>
                    <a:pt x="112715" y="181752"/>
                  </a:lnTo>
                  <a:lnTo>
                    <a:pt x="121600" y="177883"/>
                  </a:lnTo>
                  <a:lnTo>
                    <a:pt x="129752" y="173134"/>
                  </a:lnTo>
                  <a:lnTo>
                    <a:pt x="159522" y="142385"/>
                  </a:lnTo>
                  <a:lnTo>
                    <a:pt x="160238" y="141014"/>
                  </a:lnTo>
                  <a:lnTo>
                    <a:pt x="137781" y="141014"/>
                  </a:lnTo>
                  <a:lnTo>
                    <a:pt x="135342" y="140321"/>
                  </a:lnTo>
                  <a:close/>
                </a:path>
                <a:path w="391795" h="462280">
                  <a:moveTo>
                    <a:pt x="388471" y="249123"/>
                  </a:moveTo>
                  <a:lnTo>
                    <a:pt x="383774" y="249123"/>
                  </a:lnTo>
                  <a:lnTo>
                    <a:pt x="245894" y="252258"/>
                  </a:lnTo>
                  <a:lnTo>
                    <a:pt x="391607" y="252258"/>
                  </a:lnTo>
                  <a:lnTo>
                    <a:pt x="388471" y="249123"/>
                  </a:lnTo>
                  <a:close/>
                </a:path>
                <a:path w="391795" h="462280">
                  <a:moveTo>
                    <a:pt x="223958" y="119080"/>
                  </a:moveTo>
                  <a:lnTo>
                    <a:pt x="191054" y="153550"/>
                  </a:lnTo>
                  <a:lnTo>
                    <a:pt x="191054" y="158248"/>
                  </a:lnTo>
                  <a:lnTo>
                    <a:pt x="197810" y="166792"/>
                  </a:lnTo>
                  <a:lnTo>
                    <a:pt x="203979" y="173720"/>
                  </a:lnTo>
                  <a:lnTo>
                    <a:pt x="209561" y="179180"/>
                  </a:lnTo>
                  <a:lnTo>
                    <a:pt x="214555" y="183318"/>
                  </a:lnTo>
                  <a:lnTo>
                    <a:pt x="216121" y="184884"/>
                  </a:lnTo>
                  <a:lnTo>
                    <a:pt x="222389" y="188019"/>
                  </a:lnTo>
                  <a:lnTo>
                    <a:pt x="223958" y="189585"/>
                  </a:lnTo>
                  <a:lnTo>
                    <a:pt x="231792" y="189585"/>
                  </a:lnTo>
                  <a:lnTo>
                    <a:pt x="263126" y="156682"/>
                  </a:lnTo>
                  <a:lnTo>
                    <a:pt x="264696" y="150414"/>
                  </a:lnTo>
                  <a:lnTo>
                    <a:pt x="253801" y="141356"/>
                  </a:lnTo>
                  <a:lnTo>
                    <a:pt x="244523" y="133181"/>
                  </a:lnTo>
                  <a:lnTo>
                    <a:pt x="236713" y="126178"/>
                  </a:lnTo>
                  <a:lnTo>
                    <a:pt x="230226" y="120646"/>
                  </a:lnTo>
                  <a:lnTo>
                    <a:pt x="223958" y="119080"/>
                  </a:lnTo>
                  <a:close/>
                </a:path>
                <a:path w="391795" h="462280">
                  <a:moveTo>
                    <a:pt x="161056" y="139448"/>
                  </a:moveTo>
                  <a:lnTo>
                    <a:pt x="137781" y="139448"/>
                  </a:lnTo>
                  <a:lnTo>
                    <a:pt x="137781" y="141014"/>
                  </a:lnTo>
                  <a:lnTo>
                    <a:pt x="160238" y="141014"/>
                  </a:lnTo>
                  <a:lnTo>
                    <a:pt x="160980" y="139594"/>
                  </a:lnTo>
                  <a:lnTo>
                    <a:pt x="161056" y="139448"/>
                  </a:lnTo>
                  <a:close/>
                </a:path>
                <a:path w="391795" h="462280">
                  <a:moveTo>
                    <a:pt x="163819" y="134159"/>
                  </a:moveTo>
                  <a:lnTo>
                    <a:pt x="89310" y="134159"/>
                  </a:lnTo>
                  <a:lnTo>
                    <a:pt x="100185" y="134747"/>
                  </a:lnTo>
                  <a:lnTo>
                    <a:pt x="113987" y="136166"/>
                  </a:lnTo>
                  <a:lnTo>
                    <a:pt x="124856" y="137880"/>
                  </a:lnTo>
                  <a:lnTo>
                    <a:pt x="132787" y="139594"/>
                  </a:lnTo>
                  <a:lnTo>
                    <a:pt x="135342" y="140321"/>
                  </a:lnTo>
                  <a:lnTo>
                    <a:pt x="136215" y="139448"/>
                  </a:lnTo>
                  <a:lnTo>
                    <a:pt x="161056" y="139448"/>
                  </a:lnTo>
                  <a:lnTo>
                    <a:pt x="163819" y="134159"/>
                  </a:lnTo>
                  <a:close/>
                </a:path>
                <a:path w="391795" h="462280">
                  <a:moveTo>
                    <a:pt x="214555" y="0"/>
                  </a:moveTo>
                  <a:lnTo>
                    <a:pt x="208288" y="0"/>
                  </a:lnTo>
                  <a:lnTo>
                    <a:pt x="197323" y="7837"/>
                  </a:lnTo>
                  <a:lnTo>
                    <a:pt x="192621" y="12534"/>
                  </a:lnTo>
                  <a:lnTo>
                    <a:pt x="126816" y="45438"/>
                  </a:lnTo>
                  <a:lnTo>
                    <a:pt x="84706" y="73640"/>
                  </a:lnTo>
                  <a:lnTo>
                    <a:pt x="53175" y="111246"/>
                  </a:lnTo>
                  <a:lnTo>
                    <a:pt x="43774" y="133181"/>
                  </a:lnTo>
                  <a:lnTo>
                    <a:pt x="46906" y="136312"/>
                  </a:lnTo>
                  <a:lnTo>
                    <a:pt x="53175" y="139448"/>
                  </a:lnTo>
                  <a:lnTo>
                    <a:pt x="65806" y="136510"/>
                  </a:lnTo>
                  <a:lnTo>
                    <a:pt x="77852" y="134747"/>
                  </a:lnTo>
                  <a:lnTo>
                    <a:pt x="89310" y="134159"/>
                  </a:lnTo>
                  <a:lnTo>
                    <a:pt x="163819" y="134159"/>
                  </a:lnTo>
                  <a:lnTo>
                    <a:pt x="164330" y="133181"/>
                  </a:lnTo>
                  <a:lnTo>
                    <a:pt x="167550" y="123778"/>
                  </a:lnTo>
                  <a:lnTo>
                    <a:pt x="169120" y="117510"/>
                  </a:lnTo>
                  <a:lnTo>
                    <a:pt x="167550" y="112812"/>
                  </a:lnTo>
                  <a:lnTo>
                    <a:pt x="162852" y="109677"/>
                  </a:lnTo>
                  <a:lnTo>
                    <a:pt x="157510" y="108111"/>
                  </a:lnTo>
                  <a:lnTo>
                    <a:pt x="84508" y="108111"/>
                  </a:lnTo>
                  <a:lnTo>
                    <a:pt x="84508" y="103410"/>
                  </a:lnTo>
                  <a:lnTo>
                    <a:pt x="82943" y="103410"/>
                  </a:lnTo>
                  <a:lnTo>
                    <a:pt x="82943" y="101843"/>
                  </a:lnTo>
                  <a:lnTo>
                    <a:pt x="91347" y="101843"/>
                  </a:lnTo>
                  <a:lnTo>
                    <a:pt x="96261" y="97730"/>
                  </a:lnTo>
                  <a:lnTo>
                    <a:pt x="136021" y="74229"/>
                  </a:lnTo>
                  <a:lnTo>
                    <a:pt x="162852" y="61106"/>
                  </a:lnTo>
                  <a:lnTo>
                    <a:pt x="176953" y="53762"/>
                  </a:lnTo>
                  <a:lnTo>
                    <a:pt x="188705" y="45830"/>
                  </a:lnTo>
                  <a:lnTo>
                    <a:pt x="198106" y="37310"/>
                  </a:lnTo>
                  <a:lnTo>
                    <a:pt x="205156" y="28205"/>
                  </a:lnTo>
                  <a:lnTo>
                    <a:pt x="212989" y="17236"/>
                  </a:lnTo>
                  <a:lnTo>
                    <a:pt x="217691" y="10968"/>
                  </a:lnTo>
                  <a:lnTo>
                    <a:pt x="217691" y="1568"/>
                  </a:lnTo>
                  <a:lnTo>
                    <a:pt x="214555" y="0"/>
                  </a:lnTo>
                  <a:close/>
                </a:path>
                <a:path w="391795" h="462280">
                  <a:moveTo>
                    <a:pt x="93911" y="101843"/>
                  </a:moveTo>
                  <a:lnTo>
                    <a:pt x="91347" y="101843"/>
                  </a:lnTo>
                  <a:lnTo>
                    <a:pt x="89797" y="103141"/>
                  </a:lnTo>
                  <a:lnTo>
                    <a:pt x="84508" y="108111"/>
                  </a:lnTo>
                  <a:lnTo>
                    <a:pt x="157510" y="108111"/>
                  </a:lnTo>
                  <a:lnTo>
                    <a:pt x="149656" y="105809"/>
                  </a:lnTo>
                  <a:lnTo>
                    <a:pt x="133670" y="103410"/>
                  </a:lnTo>
                  <a:lnTo>
                    <a:pt x="115039" y="102186"/>
                  </a:lnTo>
                  <a:lnTo>
                    <a:pt x="93911" y="101843"/>
                  </a:lnTo>
                  <a:close/>
                </a:path>
                <a:path w="391795" h="462280">
                  <a:moveTo>
                    <a:pt x="120548" y="396406"/>
                  </a:moveTo>
                  <a:lnTo>
                    <a:pt x="112371" y="406639"/>
                  </a:lnTo>
                  <a:lnTo>
                    <a:pt x="104487" y="415991"/>
                  </a:lnTo>
                  <a:lnTo>
                    <a:pt x="97191" y="424168"/>
                  </a:lnTo>
                  <a:lnTo>
                    <a:pt x="90776" y="430876"/>
                  </a:lnTo>
                  <a:lnTo>
                    <a:pt x="90776" y="434008"/>
                  </a:lnTo>
                  <a:lnTo>
                    <a:pt x="92346" y="438710"/>
                  </a:lnTo>
                  <a:lnTo>
                    <a:pt x="97045" y="443411"/>
                  </a:lnTo>
                  <a:lnTo>
                    <a:pt x="101746" y="446543"/>
                  </a:lnTo>
                  <a:lnTo>
                    <a:pt x="111145" y="455942"/>
                  </a:lnTo>
                  <a:lnTo>
                    <a:pt x="117413" y="460644"/>
                  </a:lnTo>
                  <a:lnTo>
                    <a:pt x="123680" y="462210"/>
                  </a:lnTo>
                  <a:lnTo>
                    <a:pt x="129948" y="462210"/>
                  </a:lnTo>
                  <a:lnTo>
                    <a:pt x="158151" y="432442"/>
                  </a:lnTo>
                  <a:lnTo>
                    <a:pt x="159717" y="424607"/>
                  </a:lnTo>
                  <a:lnTo>
                    <a:pt x="148872" y="415819"/>
                  </a:lnTo>
                  <a:lnTo>
                    <a:pt x="139936" y="408352"/>
                  </a:lnTo>
                  <a:lnTo>
                    <a:pt x="133057" y="402354"/>
                  </a:lnTo>
                  <a:lnTo>
                    <a:pt x="128382" y="397972"/>
                  </a:lnTo>
                  <a:lnTo>
                    <a:pt x="120548" y="396406"/>
                  </a:lnTo>
                  <a:close/>
                </a:path>
                <a:path w="391795" h="462280">
                  <a:moveTo>
                    <a:pt x="187468" y="377604"/>
                  </a:moveTo>
                  <a:lnTo>
                    <a:pt x="125246" y="377604"/>
                  </a:lnTo>
                  <a:lnTo>
                    <a:pt x="129947" y="384090"/>
                  </a:lnTo>
                  <a:lnTo>
                    <a:pt x="158151" y="404239"/>
                  </a:lnTo>
                  <a:lnTo>
                    <a:pt x="162852" y="404239"/>
                  </a:lnTo>
                  <a:lnTo>
                    <a:pt x="172571" y="394251"/>
                  </a:lnTo>
                  <a:lnTo>
                    <a:pt x="180674" y="385437"/>
                  </a:lnTo>
                  <a:lnTo>
                    <a:pt x="187468" y="377604"/>
                  </a:lnTo>
                  <a:close/>
                </a:path>
                <a:path w="391795" h="462280">
                  <a:moveTo>
                    <a:pt x="98610" y="332164"/>
                  </a:moveTo>
                  <a:lnTo>
                    <a:pt x="92346" y="332164"/>
                  </a:lnTo>
                  <a:lnTo>
                    <a:pt x="62574" y="365067"/>
                  </a:lnTo>
                  <a:lnTo>
                    <a:pt x="59442" y="371335"/>
                  </a:lnTo>
                  <a:lnTo>
                    <a:pt x="67349" y="380124"/>
                  </a:lnTo>
                  <a:lnTo>
                    <a:pt x="74522" y="387591"/>
                  </a:lnTo>
                  <a:lnTo>
                    <a:pt x="80814" y="393589"/>
                  </a:lnTo>
                  <a:lnTo>
                    <a:pt x="86078" y="397972"/>
                  </a:lnTo>
                  <a:lnTo>
                    <a:pt x="87644" y="397972"/>
                  </a:lnTo>
                  <a:lnTo>
                    <a:pt x="89210" y="399538"/>
                  </a:lnTo>
                  <a:lnTo>
                    <a:pt x="90776" y="399538"/>
                  </a:lnTo>
                  <a:lnTo>
                    <a:pt x="93911" y="401104"/>
                  </a:lnTo>
                  <a:lnTo>
                    <a:pt x="95477" y="402673"/>
                  </a:lnTo>
                  <a:lnTo>
                    <a:pt x="100180" y="402673"/>
                  </a:lnTo>
                  <a:lnTo>
                    <a:pt x="101746" y="401104"/>
                  </a:lnTo>
                  <a:lnTo>
                    <a:pt x="104878" y="399538"/>
                  </a:lnTo>
                  <a:lnTo>
                    <a:pt x="112248" y="392806"/>
                  </a:lnTo>
                  <a:lnTo>
                    <a:pt x="118001" y="386809"/>
                  </a:lnTo>
                  <a:lnTo>
                    <a:pt x="122285" y="381692"/>
                  </a:lnTo>
                  <a:lnTo>
                    <a:pt x="125246" y="377604"/>
                  </a:lnTo>
                  <a:lnTo>
                    <a:pt x="187468" y="377604"/>
                  </a:lnTo>
                  <a:lnTo>
                    <a:pt x="192621" y="371335"/>
                  </a:lnTo>
                  <a:lnTo>
                    <a:pt x="194187" y="366633"/>
                  </a:lnTo>
                  <a:lnTo>
                    <a:pt x="194187" y="363501"/>
                  </a:lnTo>
                  <a:lnTo>
                    <a:pt x="192621" y="361936"/>
                  </a:lnTo>
                  <a:lnTo>
                    <a:pt x="188266" y="358800"/>
                  </a:lnTo>
                  <a:lnTo>
                    <a:pt x="129948" y="358800"/>
                  </a:lnTo>
                  <a:lnTo>
                    <a:pt x="130589" y="358068"/>
                  </a:lnTo>
                  <a:lnTo>
                    <a:pt x="121526" y="350893"/>
                  </a:lnTo>
                  <a:lnTo>
                    <a:pt x="98610" y="332164"/>
                  </a:lnTo>
                  <a:close/>
                </a:path>
                <a:path w="391795" h="462280">
                  <a:moveTo>
                    <a:pt x="159717" y="333734"/>
                  </a:moveTo>
                  <a:lnTo>
                    <a:pt x="151883" y="333734"/>
                  </a:lnTo>
                  <a:lnTo>
                    <a:pt x="130589" y="358068"/>
                  </a:lnTo>
                  <a:lnTo>
                    <a:pt x="131514" y="358800"/>
                  </a:lnTo>
                  <a:lnTo>
                    <a:pt x="188266" y="358800"/>
                  </a:lnTo>
                  <a:lnTo>
                    <a:pt x="185277" y="356648"/>
                  </a:lnTo>
                  <a:lnTo>
                    <a:pt x="177344" y="350185"/>
                  </a:lnTo>
                  <a:lnTo>
                    <a:pt x="168824" y="342547"/>
                  </a:lnTo>
                  <a:lnTo>
                    <a:pt x="159717" y="33373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836702" y="588196"/>
              <a:ext cx="1410347" cy="557787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6924942" y="607478"/>
              <a:ext cx="594995" cy="393700"/>
            </a:xfrm>
            <a:custGeom>
              <a:avLst/>
              <a:gdLst/>
              <a:ahLst/>
              <a:cxnLst/>
              <a:rect l="l" t="t" r="r" b="b"/>
              <a:pathLst>
                <a:path w="594995" h="393700">
                  <a:moveTo>
                    <a:pt x="196977" y="172351"/>
                  </a:moveTo>
                  <a:lnTo>
                    <a:pt x="195414" y="167652"/>
                  </a:lnTo>
                  <a:lnTo>
                    <a:pt x="188074" y="162115"/>
                  </a:lnTo>
                  <a:lnTo>
                    <a:pt x="180136" y="155117"/>
                  </a:lnTo>
                  <a:lnTo>
                    <a:pt x="171615" y="146939"/>
                  </a:lnTo>
                  <a:lnTo>
                    <a:pt x="162509" y="137883"/>
                  </a:lnTo>
                  <a:lnTo>
                    <a:pt x="156248" y="137883"/>
                  </a:lnTo>
                  <a:lnTo>
                    <a:pt x="123342" y="170789"/>
                  </a:lnTo>
                  <a:lnTo>
                    <a:pt x="121780" y="175488"/>
                  </a:lnTo>
                  <a:lnTo>
                    <a:pt x="126479" y="183311"/>
                  </a:lnTo>
                  <a:lnTo>
                    <a:pt x="131178" y="189585"/>
                  </a:lnTo>
                  <a:lnTo>
                    <a:pt x="137439" y="194284"/>
                  </a:lnTo>
                  <a:lnTo>
                    <a:pt x="145059" y="200456"/>
                  </a:lnTo>
                  <a:lnTo>
                    <a:pt x="151345" y="204863"/>
                  </a:lnTo>
                  <a:lnTo>
                    <a:pt x="156171" y="207505"/>
                  </a:lnTo>
                  <a:lnTo>
                    <a:pt x="159372" y="208381"/>
                  </a:lnTo>
                  <a:lnTo>
                    <a:pt x="162509" y="208381"/>
                  </a:lnTo>
                  <a:lnTo>
                    <a:pt x="187579" y="183311"/>
                  </a:lnTo>
                  <a:lnTo>
                    <a:pt x="192278" y="180187"/>
                  </a:lnTo>
                  <a:lnTo>
                    <a:pt x="195414" y="177050"/>
                  </a:lnTo>
                  <a:lnTo>
                    <a:pt x="196977" y="172351"/>
                  </a:lnTo>
                  <a:close/>
                </a:path>
                <a:path w="594995" h="393700">
                  <a:moveTo>
                    <a:pt x="243636" y="266509"/>
                  </a:moveTo>
                  <a:lnTo>
                    <a:pt x="242874" y="260235"/>
                  </a:lnTo>
                  <a:lnTo>
                    <a:pt x="242811" y="259702"/>
                  </a:lnTo>
                  <a:lnTo>
                    <a:pt x="240220" y="253479"/>
                  </a:lnTo>
                  <a:lnTo>
                    <a:pt x="236156" y="247561"/>
                  </a:lnTo>
                  <a:lnTo>
                    <a:pt x="229717" y="243713"/>
                  </a:lnTo>
                  <a:lnTo>
                    <a:pt x="222250" y="241490"/>
                  </a:lnTo>
                  <a:lnTo>
                    <a:pt x="218922" y="241198"/>
                  </a:lnTo>
                  <a:lnTo>
                    <a:pt x="218922" y="275755"/>
                  </a:lnTo>
                  <a:lnTo>
                    <a:pt x="218846" y="278993"/>
                  </a:lnTo>
                  <a:lnTo>
                    <a:pt x="179870" y="307174"/>
                  </a:lnTo>
                  <a:lnTo>
                    <a:pt x="162509" y="308660"/>
                  </a:lnTo>
                  <a:lnTo>
                    <a:pt x="155054" y="307174"/>
                  </a:lnTo>
                  <a:lnTo>
                    <a:pt x="154559" y="307174"/>
                  </a:lnTo>
                  <a:lnTo>
                    <a:pt x="157022" y="305523"/>
                  </a:lnTo>
                  <a:lnTo>
                    <a:pt x="160794" y="303009"/>
                  </a:lnTo>
                  <a:lnTo>
                    <a:pt x="167208" y="297891"/>
                  </a:lnTo>
                  <a:lnTo>
                    <a:pt x="173621" y="291896"/>
                  </a:lnTo>
                  <a:lnTo>
                    <a:pt x="179743" y="285165"/>
                  </a:lnTo>
                  <a:lnTo>
                    <a:pt x="187706" y="278993"/>
                  </a:lnTo>
                  <a:lnTo>
                    <a:pt x="195224" y="274586"/>
                  </a:lnTo>
                  <a:lnTo>
                    <a:pt x="202438" y="271945"/>
                  </a:lnTo>
                  <a:lnTo>
                    <a:pt x="209511" y="271056"/>
                  </a:lnTo>
                  <a:lnTo>
                    <a:pt x="212648" y="274193"/>
                  </a:lnTo>
                  <a:lnTo>
                    <a:pt x="215785" y="274193"/>
                  </a:lnTo>
                  <a:lnTo>
                    <a:pt x="218922" y="275755"/>
                  </a:lnTo>
                  <a:lnTo>
                    <a:pt x="218922" y="241198"/>
                  </a:lnTo>
                  <a:lnTo>
                    <a:pt x="213893" y="240728"/>
                  </a:lnTo>
                  <a:lnTo>
                    <a:pt x="204812" y="241287"/>
                  </a:lnTo>
                  <a:lnTo>
                    <a:pt x="164084" y="271056"/>
                  </a:lnTo>
                  <a:lnTo>
                    <a:pt x="153238" y="283933"/>
                  </a:lnTo>
                  <a:lnTo>
                    <a:pt x="144297" y="294170"/>
                  </a:lnTo>
                  <a:lnTo>
                    <a:pt x="137414" y="301472"/>
                  </a:lnTo>
                  <a:lnTo>
                    <a:pt x="132740" y="305523"/>
                  </a:lnTo>
                  <a:lnTo>
                    <a:pt x="131178" y="305523"/>
                  </a:lnTo>
                  <a:lnTo>
                    <a:pt x="121780" y="300824"/>
                  </a:lnTo>
                  <a:lnTo>
                    <a:pt x="117068" y="297700"/>
                  </a:lnTo>
                  <a:lnTo>
                    <a:pt x="101409" y="297700"/>
                  </a:lnTo>
                  <a:lnTo>
                    <a:pt x="96710" y="299262"/>
                  </a:lnTo>
                  <a:lnTo>
                    <a:pt x="95135" y="302399"/>
                  </a:lnTo>
                  <a:lnTo>
                    <a:pt x="86931" y="314490"/>
                  </a:lnTo>
                  <a:lnTo>
                    <a:pt x="76530" y="322770"/>
                  </a:lnTo>
                  <a:lnTo>
                    <a:pt x="64071" y="327520"/>
                  </a:lnTo>
                  <a:lnTo>
                    <a:pt x="49695" y="329031"/>
                  </a:lnTo>
                  <a:lnTo>
                    <a:pt x="42329" y="325805"/>
                  </a:lnTo>
                  <a:lnTo>
                    <a:pt x="27228" y="285165"/>
                  </a:lnTo>
                  <a:lnTo>
                    <a:pt x="26301" y="259702"/>
                  </a:lnTo>
                  <a:lnTo>
                    <a:pt x="27698" y="194284"/>
                  </a:lnTo>
                  <a:lnTo>
                    <a:pt x="27787" y="189585"/>
                  </a:lnTo>
                  <a:lnTo>
                    <a:pt x="29743" y="143344"/>
                  </a:lnTo>
                  <a:lnTo>
                    <a:pt x="30899" y="131610"/>
                  </a:lnTo>
                  <a:lnTo>
                    <a:pt x="30899" y="128485"/>
                  </a:lnTo>
                  <a:lnTo>
                    <a:pt x="29337" y="125349"/>
                  </a:lnTo>
                  <a:lnTo>
                    <a:pt x="24638" y="123774"/>
                  </a:lnTo>
                  <a:lnTo>
                    <a:pt x="19926" y="123774"/>
                  </a:lnTo>
                  <a:lnTo>
                    <a:pt x="16802" y="125349"/>
                  </a:lnTo>
                  <a:lnTo>
                    <a:pt x="13665" y="134747"/>
                  </a:lnTo>
                  <a:lnTo>
                    <a:pt x="12103" y="142582"/>
                  </a:lnTo>
                  <a:lnTo>
                    <a:pt x="8966" y="151980"/>
                  </a:lnTo>
                  <a:lnTo>
                    <a:pt x="4267" y="161378"/>
                  </a:lnTo>
                  <a:lnTo>
                    <a:pt x="2692" y="169214"/>
                  </a:lnTo>
                  <a:lnTo>
                    <a:pt x="1130" y="175488"/>
                  </a:lnTo>
                  <a:lnTo>
                    <a:pt x="406" y="240728"/>
                  </a:lnTo>
                  <a:lnTo>
                    <a:pt x="292" y="251472"/>
                  </a:lnTo>
                  <a:lnTo>
                    <a:pt x="203" y="259702"/>
                  </a:lnTo>
                  <a:lnTo>
                    <a:pt x="76" y="271056"/>
                  </a:lnTo>
                  <a:lnTo>
                    <a:pt x="0" y="329031"/>
                  </a:lnTo>
                  <a:lnTo>
                    <a:pt x="152" y="332701"/>
                  </a:lnTo>
                  <a:lnTo>
                    <a:pt x="1905" y="345871"/>
                  </a:lnTo>
                  <a:lnTo>
                    <a:pt x="4749" y="356895"/>
                  </a:lnTo>
                  <a:lnTo>
                    <a:pt x="4851" y="357289"/>
                  </a:lnTo>
                  <a:lnTo>
                    <a:pt x="32753" y="388670"/>
                  </a:lnTo>
                  <a:lnTo>
                    <a:pt x="41871" y="390131"/>
                  </a:lnTo>
                  <a:lnTo>
                    <a:pt x="48133" y="390131"/>
                  </a:lnTo>
                  <a:lnTo>
                    <a:pt x="60744" y="387540"/>
                  </a:lnTo>
                  <a:lnTo>
                    <a:pt x="72618" y="379958"/>
                  </a:lnTo>
                  <a:lnTo>
                    <a:pt x="83604" y="367665"/>
                  </a:lnTo>
                  <a:lnTo>
                    <a:pt x="92735" y="352374"/>
                  </a:lnTo>
                  <a:lnTo>
                    <a:pt x="90436" y="350964"/>
                  </a:lnTo>
                  <a:lnTo>
                    <a:pt x="93573" y="350964"/>
                  </a:lnTo>
                  <a:lnTo>
                    <a:pt x="135877" y="363499"/>
                  </a:lnTo>
                  <a:lnTo>
                    <a:pt x="151549" y="363499"/>
                  </a:lnTo>
                  <a:lnTo>
                    <a:pt x="159372" y="361937"/>
                  </a:lnTo>
                  <a:lnTo>
                    <a:pt x="173037" y="357289"/>
                  </a:lnTo>
                  <a:lnTo>
                    <a:pt x="173824" y="356895"/>
                  </a:lnTo>
                  <a:lnTo>
                    <a:pt x="184937" y="350964"/>
                  </a:lnTo>
                  <a:lnTo>
                    <a:pt x="186410" y="350189"/>
                  </a:lnTo>
                  <a:lnTo>
                    <a:pt x="199034" y="340779"/>
                  </a:lnTo>
                  <a:lnTo>
                    <a:pt x="211086" y="329031"/>
                  </a:lnTo>
                  <a:lnTo>
                    <a:pt x="221932" y="316725"/>
                  </a:lnTo>
                  <a:lnTo>
                    <a:pt x="227317" y="308660"/>
                  </a:lnTo>
                  <a:lnTo>
                    <a:pt x="230860" y="303377"/>
                  </a:lnTo>
                  <a:lnTo>
                    <a:pt x="237744" y="289153"/>
                  </a:lnTo>
                  <a:lnTo>
                    <a:pt x="242290" y="274586"/>
                  </a:lnTo>
                  <a:lnTo>
                    <a:pt x="242417" y="274193"/>
                  </a:lnTo>
                  <a:lnTo>
                    <a:pt x="242912" y="271056"/>
                  </a:lnTo>
                  <a:lnTo>
                    <a:pt x="243636" y="266509"/>
                  </a:lnTo>
                  <a:close/>
                </a:path>
                <a:path w="594995" h="393700">
                  <a:moveTo>
                    <a:pt x="328599" y="147281"/>
                  </a:moveTo>
                  <a:lnTo>
                    <a:pt x="325462" y="142582"/>
                  </a:lnTo>
                  <a:lnTo>
                    <a:pt x="320763" y="141008"/>
                  </a:lnTo>
                  <a:lnTo>
                    <a:pt x="314490" y="144145"/>
                  </a:lnTo>
                  <a:lnTo>
                    <a:pt x="305943" y="161163"/>
                  </a:lnTo>
                  <a:lnTo>
                    <a:pt x="299021" y="176860"/>
                  </a:lnTo>
                  <a:lnTo>
                    <a:pt x="293560" y="191084"/>
                  </a:lnTo>
                  <a:lnTo>
                    <a:pt x="289420" y="203682"/>
                  </a:lnTo>
                  <a:lnTo>
                    <a:pt x="289623" y="248145"/>
                  </a:lnTo>
                  <a:lnTo>
                    <a:pt x="290080" y="268249"/>
                  </a:lnTo>
                  <a:lnTo>
                    <a:pt x="290995" y="286727"/>
                  </a:lnTo>
                  <a:lnTo>
                    <a:pt x="289814" y="307911"/>
                  </a:lnTo>
                  <a:lnTo>
                    <a:pt x="288645" y="324523"/>
                  </a:lnTo>
                  <a:lnTo>
                    <a:pt x="287464" y="336740"/>
                  </a:lnTo>
                  <a:lnTo>
                    <a:pt x="286283" y="344703"/>
                  </a:lnTo>
                  <a:lnTo>
                    <a:pt x="284721" y="349402"/>
                  </a:lnTo>
                  <a:lnTo>
                    <a:pt x="286283" y="354101"/>
                  </a:lnTo>
                  <a:lnTo>
                    <a:pt x="289420" y="355663"/>
                  </a:lnTo>
                  <a:lnTo>
                    <a:pt x="290995" y="357238"/>
                  </a:lnTo>
                  <a:lnTo>
                    <a:pt x="298818" y="357238"/>
                  </a:lnTo>
                  <a:lnTo>
                    <a:pt x="316649" y="312585"/>
                  </a:lnTo>
                  <a:lnTo>
                    <a:pt x="323646" y="238772"/>
                  </a:lnTo>
                  <a:lnTo>
                    <a:pt x="324091" y="192138"/>
                  </a:lnTo>
                  <a:lnTo>
                    <a:pt x="324548" y="180797"/>
                  </a:lnTo>
                  <a:lnTo>
                    <a:pt x="325462" y="170789"/>
                  </a:lnTo>
                  <a:lnTo>
                    <a:pt x="327025" y="161378"/>
                  </a:lnTo>
                  <a:lnTo>
                    <a:pt x="327025" y="153543"/>
                  </a:lnTo>
                  <a:lnTo>
                    <a:pt x="328599" y="147281"/>
                  </a:lnTo>
                  <a:close/>
                </a:path>
                <a:path w="594995" h="393700">
                  <a:moveTo>
                    <a:pt x="594956" y="1562"/>
                  </a:moveTo>
                  <a:lnTo>
                    <a:pt x="591820" y="0"/>
                  </a:lnTo>
                  <a:lnTo>
                    <a:pt x="585558" y="0"/>
                  </a:lnTo>
                  <a:lnTo>
                    <a:pt x="576148" y="7835"/>
                  </a:lnTo>
                  <a:lnTo>
                    <a:pt x="568312" y="15671"/>
                  </a:lnTo>
                  <a:lnTo>
                    <a:pt x="560133" y="23012"/>
                  </a:lnTo>
                  <a:lnTo>
                    <a:pt x="549910" y="30949"/>
                  </a:lnTo>
                  <a:lnTo>
                    <a:pt x="537908" y="39471"/>
                  </a:lnTo>
                  <a:lnTo>
                    <a:pt x="524446" y="48577"/>
                  </a:lnTo>
                  <a:lnTo>
                    <a:pt x="510260" y="56311"/>
                  </a:lnTo>
                  <a:lnTo>
                    <a:pt x="498589" y="63068"/>
                  </a:lnTo>
                  <a:lnTo>
                    <a:pt x="461187" y="99885"/>
                  </a:lnTo>
                  <a:lnTo>
                    <a:pt x="444982" y="141897"/>
                  </a:lnTo>
                  <a:lnTo>
                    <a:pt x="443903" y="174802"/>
                  </a:lnTo>
                  <a:lnTo>
                    <a:pt x="444538" y="197421"/>
                  </a:lnTo>
                  <a:lnTo>
                    <a:pt x="446354" y="213918"/>
                  </a:lnTo>
                  <a:lnTo>
                    <a:pt x="447281" y="223659"/>
                  </a:lnTo>
                  <a:lnTo>
                    <a:pt x="447319" y="224053"/>
                  </a:lnTo>
                  <a:lnTo>
                    <a:pt x="447446" y="225209"/>
                  </a:lnTo>
                  <a:lnTo>
                    <a:pt x="447675" y="224053"/>
                  </a:lnTo>
                  <a:lnTo>
                    <a:pt x="447624" y="226949"/>
                  </a:lnTo>
                  <a:lnTo>
                    <a:pt x="447446" y="225209"/>
                  </a:lnTo>
                  <a:lnTo>
                    <a:pt x="446112" y="231889"/>
                  </a:lnTo>
                  <a:lnTo>
                    <a:pt x="439839" y="247561"/>
                  </a:lnTo>
                  <a:lnTo>
                    <a:pt x="432003" y="263220"/>
                  </a:lnTo>
                  <a:lnTo>
                    <a:pt x="430441" y="264795"/>
                  </a:lnTo>
                  <a:lnTo>
                    <a:pt x="428866" y="260096"/>
                  </a:lnTo>
                  <a:lnTo>
                    <a:pt x="428866" y="256959"/>
                  </a:lnTo>
                  <a:lnTo>
                    <a:pt x="422605" y="244424"/>
                  </a:lnTo>
                  <a:lnTo>
                    <a:pt x="419468" y="239725"/>
                  </a:lnTo>
                  <a:lnTo>
                    <a:pt x="417906" y="236588"/>
                  </a:lnTo>
                  <a:lnTo>
                    <a:pt x="411632" y="231889"/>
                  </a:lnTo>
                  <a:lnTo>
                    <a:pt x="406933" y="228752"/>
                  </a:lnTo>
                  <a:lnTo>
                    <a:pt x="389699" y="228752"/>
                  </a:lnTo>
                  <a:lnTo>
                    <a:pt x="385000" y="235026"/>
                  </a:lnTo>
                  <a:lnTo>
                    <a:pt x="378726" y="250685"/>
                  </a:lnTo>
                  <a:lnTo>
                    <a:pt x="375602" y="256959"/>
                  </a:lnTo>
                  <a:lnTo>
                    <a:pt x="374027" y="263220"/>
                  </a:lnTo>
                  <a:lnTo>
                    <a:pt x="372465" y="267931"/>
                  </a:lnTo>
                  <a:lnTo>
                    <a:pt x="369328" y="272630"/>
                  </a:lnTo>
                  <a:lnTo>
                    <a:pt x="367766" y="277329"/>
                  </a:lnTo>
                  <a:lnTo>
                    <a:pt x="366191" y="283591"/>
                  </a:lnTo>
                  <a:lnTo>
                    <a:pt x="364629" y="288302"/>
                  </a:lnTo>
                  <a:lnTo>
                    <a:pt x="364629" y="297700"/>
                  </a:lnTo>
                  <a:lnTo>
                    <a:pt x="394030" y="316128"/>
                  </a:lnTo>
                  <a:lnTo>
                    <a:pt x="403796" y="314934"/>
                  </a:lnTo>
                  <a:lnTo>
                    <a:pt x="403821" y="325729"/>
                  </a:lnTo>
                  <a:lnTo>
                    <a:pt x="401650" y="332359"/>
                  </a:lnTo>
                  <a:lnTo>
                    <a:pt x="397408" y="338112"/>
                  </a:lnTo>
                  <a:lnTo>
                    <a:pt x="391261" y="343141"/>
                  </a:lnTo>
                  <a:lnTo>
                    <a:pt x="359930" y="358800"/>
                  </a:lnTo>
                  <a:lnTo>
                    <a:pt x="348551" y="364655"/>
                  </a:lnTo>
                  <a:lnTo>
                    <a:pt x="338188" y="370357"/>
                  </a:lnTo>
                  <a:lnTo>
                    <a:pt x="329298" y="375767"/>
                  </a:lnTo>
                  <a:lnTo>
                    <a:pt x="322326" y="380733"/>
                  </a:lnTo>
                  <a:lnTo>
                    <a:pt x="320763" y="387007"/>
                  </a:lnTo>
                  <a:lnTo>
                    <a:pt x="322326" y="391706"/>
                  </a:lnTo>
                  <a:lnTo>
                    <a:pt x="327025" y="393268"/>
                  </a:lnTo>
                  <a:lnTo>
                    <a:pt x="329615" y="392976"/>
                  </a:lnTo>
                  <a:lnTo>
                    <a:pt x="334860" y="392099"/>
                  </a:lnTo>
                  <a:lnTo>
                    <a:pt x="342455" y="390626"/>
                  </a:lnTo>
                  <a:lnTo>
                    <a:pt x="352094" y="388569"/>
                  </a:lnTo>
                  <a:lnTo>
                    <a:pt x="377164" y="383870"/>
                  </a:lnTo>
                  <a:lnTo>
                    <a:pt x="385000" y="383870"/>
                  </a:lnTo>
                  <a:lnTo>
                    <a:pt x="392836" y="380733"/>
                  </a:lnTo>
                  <a:lnTo>
                    <a:pt x="417804" y="350621"/>
                  </a:lnTo>
                  <a:lnTo>
                    <a:pt x="422389" y="338112"/>
                  </a:lnTo>
                  <a:lnTo>
                    <a:pt x="425742" y="329031"/>
                  </a:lnTo>
                  <a:lnTo>
                    <a:pt x="428866" y="316496"/>
                  </a:lnTo>
                  <a:lnTo>
                    <a:pt x="429145" y="315125"/>
                  </a:lnTo>
                  <a:lnTo>
                    <a:pt x="429183" y="314934"/>
                  </a:lnTo>
                  <a:lnTo>
                    <a:pt x="430441" y="308660"/>
                  </a:lnTo>
                  <a:lnTo>
                    <a:pt x="438264" y="299262"/>
                  </a:lnTo>
                  <a:lnTo>
                    <a:pt x="442976" y="294563"/>
                  </a:lnTo>
                  <a:lnTo>
                    <a:pt x="453491" y="271894"/>
                  </a:lnTo>
                  <a:lnTo>
                    <a:pt x="455663" y="264795"/>
                  </a:lnTo>
                  <a:lnTo>
                    <a:pt x="461378" y="245986"/>
                  </a:lnTo>
                  <a:lnTo>
                    <a:pt x="464578" y="226949"/>
                  </a:lnTo>
                  <a:lnTo>
                    <a:pt x="465074" y="224053"/>
                  </a:lnTo>
                  <a:lnTo>
                    <a:pt x="466331" y="216560"/>
                  </a:lnTo>
                  <a:lnTo>
                    <a:pt x="468045" y="183311"/>
                  </a:lnTo>
                  <a:lnTo>
                    <a:pt x="468045" y="150418"/>
                  </a:lnTo>
                  <a:lnTo>
                    <a:pt x="469607" y="136309"/>
                  </a:lnTo>
                  <a:lnTo>
                    <a:pt x="469607" y="126911"/>
                  </a:lnTo>
                  <a:lnTo>
                    <a:pt x="471170" y="125349"/>
                  </a:lnTo>
                  <a:lnTo>
                    <a:pt x="471170" y="123774"/>
                  </a:lnTo>
                  <a:lnTo>
                    <a:pt x="500164" y="96164"/>
                  </a:lnTo>
                  <a:lnTo>
                    <a:pt x="538327" y="70408"/>
                  </a:lnTo>
                  <a:lnTo>
                    <a:pt x="549313" y="63068"/>
                  </a:lnTo>
                  <a:lnTo>
                    <a:pt x="584377" y="28397"/>
                  </a:lnTo>
                  <a:lnTo>
                    <a:pt x="594956" y="7835"/>
                  </a:lnTo>
                  <a:lnTo>
                    <a:pt x="594956" y="156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9" name="object 69"/>
          <p:cNvGrpSpPr/>
          <p:nvPr/>
        </p:nvGrpSpPr>
        <p:grpSpPr>
          <a:xfrm>
            <a:off x="4469029" y="569873"/>
            <a:ext cx="2407285" cy="531495"/>
            <a:chOff x="4469029" y="569873"/>
            <a:chExt cx="2407285" cy="531495"/>
          </a:xfrm>
        </p:grpSpPr>
        <p:sp>
          <p:nvSpPr>
            <p:cNvPr id="70" name="object 70"/>
            <p:cNvSpPr/>
            <p:nvPr/>
          </p:nvSpPr>
          <p:spPr>
            <a:xfrm>
              <a:off x="6676952" y="590237"/>
              <a:ext cx="199390" cy="462280"/>
            </a:xfrm>
            <a:custGeom>
              <a:avLst/>
              <a:gdLst/>
              <a:ahLst/>
              <a:cxnLst/>
              <a:rect l="l" t="t" r="r" b="b"/>
              <a:pathLst>
                <a:path w="199390" h="462280">
                  <a:moveTo>
                    <a:pt x="108111" y="0"/>
                  </a:moveTo>
                  <a:lnTo>
                    <a:pt x="100277" y="0"/>
                  </a:lnTo>
                  <a:lnTo>
                    <a:pt x="91439" y="10283"/>
                  </a:lnTo>
                  <a:lnTo>
                    <a:pt x="83629" y="19978"/>
                  </a:lnTo>
                  <a:lnTo>
                    <a:pt x="76699" y="29085"/>
                  </a:lnTo>
                  <a:lnTo>
                    <a:pt x="70505" y="37605"/>
                  </a:lnTo>
                  <a:lnTo>
                    <a:pt x="70505" y="43873"/>
                  </a:lnTo>
                  <a:lnTo>
                    <a:pt x="77263" y="50335"/>
                  </a:lnTo>
                  <a:lnTo>
                    <a:pt x="83433" y="55624"/>
                  </a:lnTo>
                  <a:lnTo>
                    <a:pt x="89016" y="59737"/>
                  </a:lnTo>
                  <a:lnTo>
                    <a:pt x="94010" y="62677"/>
                  </a:lnTo>
                  <a:lnTo>
                    <a:pt x="101843" y="67374"/>
                  </a:lnTo>
                  <a:lnTo>
                    <a:pt x="108111" y="68940"/>
                  </a:lnTo>
                  <a:lnTo>
                    <a:pt x="114378" y="68940"/>
                  </a:lnTo>
                  <a:lnTo>
                    <a:pt x="139740" y="39612"/>
                  </a:lnTo>
                  <a:lnTo>
                    <a:pt x="144147" y="32904"/>
                  </a:lnTo>
                  <a:lnTo>
                    <a:pt x="144147" y="26636"/>
                  </a:lnTo>
                  <a:lnTo>
                    <a:pt x="134770" y="20492"/>
                  </a:lnTo>
                  <a:lnTo>
                    <a:pt x="125540" y="13907"/>
                  </a:lnTo>
                  <a:lnTo>
                    <a:pt x="116605" y="7027"/>
                  </a:lnTo>
                  <a:lnTo>
                    <a:pt x="108111" y="0"/>
                  </a:lnTo>
                  <a:close/>
                </a:path>
                <a:path w="199390" h="462280">
                  <a:moveTo>
                    <a:pt x="40737" y="220921"/>
                  </a:moveTo>
                  <a:lnTo>
                    <a:pt x="20367" y="264622"/>
                  </a:lnTo>
                  <a:lnTo>
                    <a:pt x="8592" y="305408"/>
                  </a:lnTo>
                  <a:lnTo>
                    <a:pt x="905" y="349426"/>
                  </a:lnTo>
                  <a:lnTo>
                    <a:pt x="0" y="368204"/>
                  </a:lnTo>
                  <a:lnTo>
                    <a:pt x="1655" y="390334"/>
                  </a:lnTo>
                  <a:lnTo>
                    <a:pt x="1684" y="390727"/>
                  </a:lnTo>
                  <a:lnTo>
                    <a:pt x="15202" y="429677"/>
                  </a:lnTo>
                  <a:lnTo>
                    <a:pt x="45634" y="457707"/>
                  </a:lnTo>
                  <a:lnTo>
                    <a:pt x="70505" y="462211"/>
                  </a:lnTo>
                  <a:lnTo>
                    <a:pt x="78339" y="462211"/>
                  </a:lnTo>
                  <a:lnTo>
                    <a:pt x="86177" y="460645"/>
                  </a:lnTo>
                  <a:lnTo>
                    <a:pt x="92440" y="457513"/>
                  </a:lnTo>
                  <a:lnTo>
                    <a:pt x="111560" y="449899"/>
                  </a:lnTo>
                  <a:lnTo>
                    <a:pt x="129065" y="438906"/>
                  </a:lnTo>
                  <a:lnTo>
                    <a:pt x="145100" y="424682"/>
                  </a:lnTo>
                  <a:lnTo>
                    <a:pt x="159814" y="407372"/>
                  </a:lnTo>
                  <a:lnTo>
                    <a:pt x="164143" y="401109"/>
                  </a:lnTo>
                  <a:lnTo>
                    <a:pt x="75206" y="401109"/>
                  </a:lnTo>
                  <a:lnTo>
                    <a:pt x="67373" y="399539"/>
                  </a:lnTo>
                  <a:lnTo>
                    <a:pt x="34470" y="369770"/>
                  </a:lnTo>
                  <a:lnTo>
                    <a:pt x="29862" y="334150"/>
                  </a:lnTo>
                  <a:lnTo>
                    <a:pt x="29768" y="330598"/>
                  </a:lnTo>
                  <a:lnTo>
                    <a:pt x="40241" y="266948"/>
                  </a:lnTo>
                  <a:lnTo>
                    <a:pt x="50137" y="230324"/>
                  </a:lnTo>
                  <a:lnTo>
                    <a:pt x="48571" y="225623"/>
                  </a:lnTo>
                  <a:lnTo>
                    <a:pt x="47005" y="222491"/>
                  </a:lnTo>
                  <a:lnTo>
                    <a:pt x="40737" y="220921"/>
                  </a:lnTo>
                  <a:close/>
                </a:path>
                <a:path w="199390" h="462280">
                  <a:moveTo>
                    <a:pt x="141011" y="103411"/>
                  </a:moveTo>
                  <a:lnTo>
                    <a:pt x="120646" y="125349"/>
                  </a:lnTo>
                  <a:lnTo>
                    <a:pt x="117622" y="135922"/>
                  </a:lnTo>
                  <a:lnTo>
                    <a:pt x="117510" y="136314"/>
                  </a:lnTo>
                  <a:lnTo>
                    <a:pt x="115944" y="136314"/>
                  </a:lnTo>
                  <a:lnTo>
                    <a:pt x="114378" y="139449"/>
                  </a:lnTo>
                  <a:lnTo>
                    <a:pt x="108111" y="155117"/>
                  </a:lnTo>
                  <a:lnTo>
                    <a:pt x="106545" y="159819"/>
                  </a:lnTo>
                  <a:lnTo>
                    <a:pt x="106545" y="170784"/>
                  </a:lnTo>
                  <a:lnTo>
                    <a:pt x="130046" y="191152"/>
                  </a:lnTo>
                  <a:lnTo>
                    <a:pt x="144147" y="191152"/>
                  </a:lnTo>
                  <a:lnTo>
                    <a:pt x="144147" y="192718"/>
                  </a:lnTo>
                  <a:lnTo>
                    <a:pt x="145713" y="194288"/>
                  </a:lnTo>
                  <a:lnTo>
                    <a:pt x="145713" y="203688"/>
                  </a:lnTo>
                  <a:lnTo>
                    <a:pt x="142581" y="209956"/>
                  </a:lnTo>
                  <a:lnTo>
                    <a:pt x="139446" y="217789"/>
                  </a:lnTo>
                  <a:lnTo>
                    <a:pt x="136215" y="226578"/>
                  </a:lnTo>
                  <a:lnTo>
                    <a:pt x="133571" y="234045"/>
                  </a:lnTo>
                  <a:lnTo>
                    <a:pt x="131624" y="239723"/>
                  </a:lnTo>
                  <a:lnTo>
                    <a:pt x="130046" y="244425"/>
                  </a:lnTo>
                  <a:lnTo>
                    <a:pt x="132715" y="257670"/>
                  </a:lnTo>
                  <a:lnTo>
                    <a:pt x="133715" y="266482"/>
                  </a:lnTo>
                  <a:lnTo>
                    <a:pt x="133768" y="266948"/>
                  </a:lnTo>
                  <a:lnTo>
                    <a:pt x="133454" y="271062"/>
                  </a:lnTo>
                  <a:lnTo>
                    <a:pt x="133351" y="272407"/>
                  </a:lnTo>
                  <a:lnTo>
                    <a:pt x="131612" y="274194"/>
                  </a:lnTo>
                  <a:lnTo>
                    <a:pt x="130484" y="283791"/>
                  </a:lnTo>
                  <a:lnTo>
                    <a:pt x="130438" y="284182"/>
                  </a:lnTo>
                  <a:lnTo>
                    <a:pt x="162949" y="314932"/>
                  </a:lnTo>
                  <a:lnTo>
                    <a:pt x="170783" y="318063"/>
                  </a:lnTo>
                  <a:lnTo>
                    <a:pt x="173916" y="321199"/>
                  </a:lnTo>
                  <a:lnTo>
                    <a:pt x="175482" y="327466"/>
                  </a:lnTo>
                  <a:lnTo>
                    <a:pt x="173671" y="334150"/>
                  </a:lnTo>
                  <a:lnTo>
                    <a:pt x="141747" y="377972"/>
                  </a:lnTo>
                  <a:lnTo>
                    <a:pt x="100520" y="398489"/>
                  </a:lnTo>
                  <a:lnTo>
                    <a:pt x="75206" y="401109"/>
                  </a:lnTo>
                  <a:lnTo>
                    <a:pt x="164143" y="401109"/>
                  </a:lnTo>
                  <a:lnTo>
                    <a:pt x="188678" y="352732"/>
                  </a:lnTo>
                  <a:lnTo>
                    <a:pt x="197751" y="314124"/>
                  </a:lnTo>
                  <a:lnTo>
                    <a:pt x="197811" y="313758"/>
                  </a:lnTo>
                  <a:lnTo>
                    <a:pt x="198679" y="305408"/>
                  </a:lnTo>
                  <a:lnTo>
                    <a:pt x="198872" y="300635"/>
                  </a:lnTo>
                  <a:lnTo>
                    <a:pt x="198986" y="297699"/>
                  </a:lnTo>
                  <a:lnTo>
                    <a:pt x="198789" y="292996"/>
                  </a:lnTo>
                  <a:lnTo>
                    <a:pt x="198692" y="290671"/>
                  </a:lnTo>
                  <a:lnTo>
                    <a:pt x="197861" y="284182"/>
                  </a:lnTo>
                  <a:lnTo>
                    <a:pt x="197811" y="283791"/>
                  </a:lnTo>
                  <a:lnTo>
                    <a:pt x="196342" y="277206"/>
                  </a:lnTo>
                  <a:lnTo>
                    <a:pt x="169217" y="252260"/>
                  </a:lnTo>
                  <a:lnTo>
                    <a:pt x="162949" y="249127"/>
                  </a:lnTo>
                  <a:lnTo>
                    <a:pt x="158248" y="247558"/>
                  </a:lnTo>
                  <a:lnTo>
                    <a:pt x="155116" y="245992"/>
                  </a:lnTo>
                  <a:lnTo>
                    <a:pt x="153546" y="244425"/>
                  </a:lnTo>
                  <a:lnTo>
                    <a:pt x="155010" y="240042"/>
                  </a:lnTo>
                  <a:lnTo>
                    <a:pt x="159545" y="224742"/>
                  </a:lnTo>
                  <a:lnTo>
                    <a:pt x="163535" y="212697"/>
                  </a:lnTo>
                  <a:lnTo>
                    <a:pt x="167192" y="203688"/>
                  </a:lnTo>
                  <a:lnTo>
                    <a:pt x="170783" y="197420"/>
                  </a:lnTo>
                  <a:lnTo>
                    <a:pt x="173084" y="186893"/>
                  </a:lnTo>
                  <a:lnTo>
                    <a:pt x="175092" y="176660"/>
                  </a:lnTo>
                  <a:lnTo>
                    <a:pt x="176513" y="167014"/>
                  </a:lnTo>
                  <a:lnTo>
                    <a:pt x="176955" y="159819"/>
                  </a:lnTo>
                  <a:lnTo>
                    <a:pt x="177051" y="158249"/>
                  </a:lnTo>
                  <a:lnTo>
                    <a:pt x="176219" y="146792"/>
                  </a:lnTo>
                  <a:lnTo>
                    <a:pt x="161943" y="110682"/>
                  </a:lnTo>
                  <a:lnTo>
                    <a:pt x="149556" y="104268"/>
                  </a:lnTo>
                  <a:lnTo>
                    <a:pt x="141011" y="10341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" name="object 71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469029" y="569873"/>
              <a:ext cx="2176232" cy="531147"/>
            </a:xfrm>
            <a:prstGeom prst="rect">
              <a:avLst/>
            </a:prstGeom>
          </p:spPr>
        </p:pic>
      </p:grpSp>
      <p:sp>
        <p:nvSpPr>
          <p:cNvPr id="72" name="object 72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243949" y="561423"/>
            <a:ext cx="2236470" cy="623570"/>
            <a:chOff x="7243949" y="561423"/>
            <a:chExt cx="2236470" cy="623570"/>
          </a:xfrm>
        </p:grpSpPr>
        <p:sp>
          <p:nvSpPr>
            <p:cNvPr id="3" name="object 3"/>
            <p:cNvSpPr/>
            <p:nvPr/>
          </p:nvSpPr>
          <p:spPr>
            <a:xfrm>
              <a:off x="7464156" y="677156"/>
              <a:ext cx="429895" cy="507365"/>
            </a:xfrm>
            <a:custGeom>
              <a:avLst/>
              <a:gdLst/>
              <a:ahLst/>
              <a:cxnLst/>
              <a:rect l="l" t="t" r="r" b="b"/>
              <a:pathLst>
                <a:path w="429895" h="507365">
                  <a:moveTo>
                    <a:pt x="148534" y="153996"/>
                  </a:moveTo>
                  <a:lnTo>
                    <a:pt x="146052" y="156477"/>
                  </a:lnTo>
                  <a:lnTo>
                    <a:pt x="133156" y="163947"/>
                  </a:lnTo>
                  <a:lnTo>
                    <a:pt x="107363" y="178240"/>
                  </a:lnTo>
                  <a:lnTo>
                    <a:pt x="94468" y="185709"/>
                  </a:lnTo>
                  <a:lnTo>
                    <a:pt x="56018" y="212792"/>
                  </a:lnTo>
                  <a:lnTo>
                    <a:pt x="19452" y="255350"/>
                  </a:lnTo>
                  <a:lnTo>
                    <a:pt x="0" y="291165"/>
                  </a:lnTo>
                  <a:lnTo>
                    <a:pt x="252" y="296618"/>
                  </a:lnTo>
                  <a:lnTo>
                    <a:pt x="322" y="298123"/>
                  </a:lnTo>
                  <a:lnTo>
                    <a:pt x="37936" y="328216"/>
                  </a:lnTo>
                  <a:lnTo>
                    <a:pt x="85867" y="333590"/>
                  </a:lnTo>
                  <a:lnTo>
                    <a:pt x="163250" y="333590"/>
                  </a:lnTo>
                  <a:lnTo>
                    <a:pt x="188128" y="333992"/>
                  </a:lnTo>
                  <a:lnTo>
                    <a:pt x="285336" y="328432"/>
                  </a:lnTo>
                  <a:lnTo>
                    <a:pt x="346379" y="320478"/>
                  </a:lnTo>
                  <a:lnTo>
                    <a:pt x="386787" y="311233"/>
                  </a:lnTo>
                  <a:lnTo>
                    <a:pt x="421366" y="289471"/>
                  </a:lnTo>
                  <a:lnTo>
                    <a:pt x="429776" y="282002"/>
                  </a:lnTo>
                  <a:lnTo>
                    <a:pt x="429776" y="276843"/>
                  </a:lnTo>
                  <a:lnTo>
                    <a:pt x="269860" y="276843"/>
                  </a:lnTo>
                  <a:lnTo>
                    <a:pt x="121978" y="273405"/>
                  </a:lnTo>
                  <a:lnTo>
                    <a:pt x="83505" y="270611"/>
                  </a:lnTo>
                  <a:lnTo>
                    <a:pt x="51477" y="263088"/>
                  </a:lnTo>
                  <a:lnTo>
                    <a:pt x="48039" y="261367"/>
                  </a:lnTo>
                  <a:lnTo>
                    <a:pt x="48039" y="259650"/>
                  </a:lnTo>
                  <a:lnTo>
                    <a:pt x="46318" y="257929"/>
                  </a:lnTo>
                  <a:lnTo>
                    <a:pt x="48039" y="257929"/>
                  </a:lnTo>
                  <a:lnTo>
                    <a:pt x="80066" y="224182"/>
                  </a:lnTo>
                  <a:lnTo>
                    <a:pt x="123699" y="199464"/>
                  </a:lnTo>
                  <a:lnTo>
                    <a:pt x="133452" y="195220"/>
                  </a:lnTo>
                  <a:lnTo>
                    <a:pt x="142399" y="190008"/>
                  </a:lnTo>
                  <a:lnTo>
                    <a:pt x="175069" y="156261"/>
                  </a:lnTo>
                  <a:lnTo>
                    <a:pt x="175855" y="154757"/>
                  </a:lnTo>
                  <a:lnTo>
                    <a:pt x="151211" y="154757"/>
                  </a:lnTo>
                  <a:lnTo>
                    <a:pt x="148534" y="153996"/>
                  </a:lnTo>
                  <a:close/>
                </a:path>
                <a:path w="429895" h="507365">
                  <a:moveTo>
                    <a:pt x="426338" y="273405"/>
                  </a:moveTo>
                  <a:lnTo>
                    <a:pt x="421179" y="273405"/>
                  </a:lnTo>
                  <a:lnTo>
                    <a:pt x="269860" y="276843"/>
                  </a:lnTo>
                  <a:lnTo>
                    <a:pt x="429776" y="276843"/>
                  </a:lnTo>
                  <a:lnTo>
                    <a:pt x="426338" y="273405"/>
                  </a:lnTo>
                  <a:close/>
                </a:path>
                <a:path w="429895" h="507365">
                  <a:moveTo>
                    <a:pt x="245787" y="130683"/>
                  </a:moveTo>
                  <a:lnTo>
                    <a:pt x="209674" y="168512"/>
                  </a:lnTo>
                  <a:lnTo>
                    <a:pt x="209674" y="173671"/>
                  </a:lnTo>
                  <a:lnTo>
                    <a:pt x="217090" y="183049"/>
                  </a:lnTo>
                  <a:lnTo>
                    <a:pt x="223861" y="190653"/>
                  </a:lnTo>
                  <a:lnTo>
                    <a:pt x="229987" y="196645"/>
                  </a:lnTo>
                  <a:lnTo>
                    <a:pt x="235469" y="201185"/>
                  </a:lnTo>
                  <a:lnTo>
                    <a:pt x="237190" y="202902"/>
                  </a:lnTo>
                  <a:lnTo>
                    <a:pt x="244066" y="206344"/>
                  </a:lnTo>
                  <a:lnTo>
                    <a:pt x="245787" y="208061"/>
                  </a:lnTo>
                  <a:lnTo>
                    <a:pt x="254383" y="208061"/>
                  </a:lnTo>
                  <a:lnTo>
                    <a:pt x="282674" y="179046"/>
                  </a:lnTo>
                  <a:lnTo>
                    <a:pt x="290495" y="165074"/>
                  </a:lnTo>
                  <a:lnTo>
                    <a:pt x="278538" y="155133"/>
                  </a:lnTo>
                  <a:lnTo>
                    <a:pt x="268356" y="146160"/>
                  </a:lnTo>
                  <a:lnTo>
                    <a:pt x="259784" y="138475"/>
                  </a:lnTo>
                  <a:lnTo>
                    <a:pt x="252663" y="132403"/>
                  </a:lnTo>
                  <a:lnTo>
                    <a:pt x="245787" y="130683"/>
                  </a:lnTo>
                  <a:close/>
                </a:path>
                <a:path w="429895" h="507365">
                  <a:moveTo>
                    <a:pt x="176753" y="153040"/>
                  </a:moveTo>
                  <a:lnTo>
                    <a:pt x="151211" y="153040"/>
                  </a:lnTo>
                  <a:lnTo>
                    <a:pt x="151211" y="154757"/>
                  </a:lnTo>
                  <a:lnTo>
                    <a:pt x="175855" y="154757"/>
                  </a:lnTo>
                  <a:lnTo>
                    <a:pt x="176669" y="153199"/>
                  </a:lnTo>
                  <a:lnTo>
                    <a:pt x="176753" y="153040"/>
                  </a:lnTo>
                  <a:close/>
                </a:path>
                <a:path w="429895" h="507365">
                  <a:moveTo>
                    <a:pt x="179785" y="147235"/>
                  </a:moveTo>
                  <a:lnTo>
                    <a:pt x="98014" y="147235"/>
                  </a:lnTo>
                  <a:lnTo>
                    <a:pt x="109944" y="147881"/>
                  </a:lnTo>
                  <a:lnTo>
                    <a:pt x="125097" y="149438"/>
                  </a:lnTo>
                  <a:lnTo>
                    <a:pt x="137025" y="151319"/>
                  </a:lnTo>
                  <a:lnTo>
                    <a:pt x="145730" y="153199"/>
                  </a:lnTo>
                  <a:lnTo>
                    <a:pt x="148534" y="153996"/>
                  </a:lnTo>
                  <a:lnTo>
                    <a:pt x="149490" y="153040"/>
                  </a:lnTo>
                  <a:lnTo>
                    <a:pt x="176753" y="153040"/>
                  </a:lnTo>
                  <a:lnTo>
                    <a:pt x="179785" y="147235"/>
                  </a:lnTo>
                  <a:close/>
                </a:path>
                <a:path w="429895" h="507365">
                  <a:moveTo>
                    <a:pt x="235469" y="0"/>
                  </a:moveTo>
                  <a:lnTo>
                    <a:pt x="228590" y="0"/>
                  </a:lnTo>
                  <a:lnTo>
                    <a:pt x="216554" y="8596"/>
                  </a:lnTo>
                  <a:lnTo>
                    <a:pt x="211395" y="13755"/>
                  </a:lnTo>
                  <a:lnTo>
                    <a:pt x="139177" y="49867"/>
                  </a:lnTo>
                  <a:lnTo>
                    <a:pt x="92963" y="80817"/>
                  </a:lnTo>
                  <a:lnTo>
                    <a:pt x="58356" y="122086"/>
                  </a:lnTo>
                  <a:lnTo>
                    <a:pt x="48039" y="146160"/>
                  </a:lnTo>
                  <a:lnTo>
                    <a:pt x="51477" y="149598"/>
                  </a:lnTo>
                  <a:lnTo>
                    <a:pt x="58356" y="153040"/>
                  </a:lnTo>
                  <a:lnTo>
                    <a:pt x="72220" y="149815"/>
                  </a:lnTo>
                  <a:lnTo>
                    <a:pt x="85436" y="147881"/>
                  </a:lnTo>
                  <a:lnTo>
                    <a:pt x="98014" y="147235"/>
                  </a:lnTo>
                  <a:lnTo>
                    <a:pt x="179785" y="147235"/>
                  </a:lnTo>
                  <a:lnTo>
                    <a:pt x="180347" y="146160"/>
                  </a:lnTo>
                  <a:lnTo>
                    <a:pt x="183881" y="135843"/>
                  </a:lnTo>
                  <a:lnTo>
                    <a:pt x="185534" y="129233"/>
                  </a:lnTo>
                  <a:lnTo>
                    <a:pt x="185602" y="128963"/>
                  </a:lnTo>
                  <a:lnTo>
                    <a:pt x="183881" y="123807"/>
                  </a:lnTo>
                  <a:lnTo>
                    <a:pt x="178722" y="120365"/>
                  </a:lnTo>
                  <a:lnTo>
                    <a:pt x="172863" y="118648"/>
                  </a:lnTo>
                  <a:lnTo>
                    <a:pt x="92747" y="118648"/>
                  </a:lnTo>
                  <a:lnTo>
                    <a:pt x="92747" y="113489"/>
                  </a:lnTo>
                  <a:lnTo>
                    <a:pt x="91026" y="113489"/>
                  </a:lnTo>
                  <a:lnTo>
                    <a:pt x="91026" y="111768"/>
                  </a:lnTo>
                  <a:lnTo>
                    <a:pt x="100253" y="111768"/>
                  </a:lnTo>
                  <a:lnTo>
                    <a:pt x="105645" y="107255"/>
                  </a:lnTo>
                  <a:lnTo>
                    <a:pt x="149278" y="81462"/>
                  </a:lnTo>
                  <a:lnTo>
                    <a:pt x="178722" y="67061"/>
                  </a:lnTo>
                  <a:lnTo>
                    <a:pt x="194199" y="59000"/>
                  </a:lnTo>
                  <a:lnTo>
                    <a:pt x="225152" y="30948"/>
                  </a:lnTo>
                  <a:lnTo>
                    <a:pt x="238907" y="6875"/>
                  </a:lnTo>
                  <a:lnTo>
                    <a:pt x="238907" y="1717"/>
                  </a:lnTo>
                  <a:lnTo>
                    <a:pt x="235469" y="0"/>
                  </a:lnTo>
                  <a:close/>
                </a:path>
                <a:path w="429895" h="507365">
                  <a:moveTo>
                    <a:pt x="103064" y="111768"/>
                  </a:moveTo>
                  <a:lnTo>
                    <a:pt x="100253" y="111768"/>
                  </a:lnTo>
                  <a:lnTo>
                    <a:pt x="98551" y="113193"/>
                  </a:lnTo>
                  <a:lnTo>
                    <a:pt x="92747" y="118648"/>
                  </a:lnTo>
                  <a:lnTo>
                    <a:pt x="172863" y="118648"/>
                  </a:lnTo>
                  <a:lnTo>
                    <a:pt x="164241" y="116121"/>
                  </a:lnTo>
                  <a:lnTo>
                    <a:pt x="146704" y="113489"/>
                  </a:lnTo>
                  <a:lnTo>
                    <a:pt x="126251" y="112145"/>
                  </a:lnTo>
                  <a:lnTo>
                    <a:pt x="103064" y="111768"/>
                  </a:lnTo>
                  <a:close/>
                </a:path>
                <a:path w="429895" h="507365">
                  <a:moveTo>
                    <a:pt x="132297" y="435042"/>
                  </a:moveTo>
                  <a:lnTo>
                    <a:pt x="123322" y="446273"/>
                  </a:lnTo>
                  <a:lnTo>
                    <a:pt x="114671" y="456536"/>
                  </a:lnTo>
                  <a:lnTo>
                    <a:pt x="106665" y="465509"/>
                  </a:lnTo>
                  <a:lnTo>
                    <a:pt x="99626" y="472870"/>
                  </a:lnTo>
                  <a:lnTo>
                    <a:pt x="99626" y="476312"/>
                  </a:lnTo>
                  <a:lnTo>
                    <a:pt x="101343" y="481470"/>
                  </a:lnTo>
                  <a:lnTo>
                    <a:pt x="106502" y="486629"/>
                  </a:lnTo>
                  <a:lnTo>
                    <a:pt x="111661" y="490067"/>
                  </a:lnTo>
                  <a:lnTo>
                    <a:pt x="121978" y="500385"/>
                  </a:lnTo>
                  <a:lnTo>
                    <a:pt x="128858" y="505543"/>
                  </a:lnTo>
                  <a:lnTo>
                    <a:pt x="135735" y="507262"/>
                  </a:lnTo>
                  <a:lnTo>
                    <a:pt x="142615" y="507262"/>
                  </a:lnTo>
                  <a:lnTo>
                    <a:pt x="173567" y="474591"/>
                  </a:lnTo>
                  <a:lnTo>
                    <a:pt x="175284" y="465994"/>
                  </a:lnTo>
                  <a:lnTo>
                    <a:pt x="163383" y="456349"/>
                  </a:lnTo>
                  <a:lnTo>
                    <a:pt x="153576" y="448155"/>
                  </a:lnTo>
                  <a:lnTo>
                    <a:pt x="146026" y="441572"/>
                  </a:lnTo>
                  <a:lnTo>
                    <a:pt x="140894" y="436763"/>
                  </a:lnTo>
                  <a:lnTo>
                    <a:pt x="132297" y="435042"/>
                  </a:lnTo>
                  <a:close/>
                </a:path>
                <a:path w="429895" h="507365">
                  <a:moveTo>
                    <a:pt x="205742" y="414407"/>
                  </a:moveTo>
                  <a:lnTo>
                    <a:pt x="137456" y="414407"/>
                  </a:lnTo>
                  <a:lnTo>
                    <a:pt x="142613" y="421527"/>
                  </a:lnTo>
                  <a:lnTo>
                    <a:pt x="173567" y="443638"/>
                  </a:lnTo>
                  <a:lnTo>
                    <a:pt x="178722" y="443638"/>
                  </a:lnTo>
                  <a:lnTo>
                    <a:pt x="189389" y="432677"/>
                  </a:lnTo>
                  <a:lnTo>
                    <a:pt x="198282" y="423005"/>
                  </a:lnTo>
                  <a:lnTo>
                    <a:pt x="205742" y="414407"/>
                  </a:lnTo>
                  <a:close/>
                </a:path>
                <a:path w="429895" h="507365">
                  <a:moveTo>
                    <a:pt x="108223" y="364539"/>
                  </a:moveTo>
                  <a:lnTo>
                    <a:pt x="101343" y="364539"/>
                  </a:lnTo>
                  <a:lnTo>
                    <a:pt x="68674" y="400650"/>
                  </a:lnTo>
                  <a:lnTo>
                    <a:pt x="65236" y="407530"/>
                  </a:lnTo>
                  <a:lnTo>
                    <a:pt x="73913" y="417176"/>
                  </a:lnTo>
                  <a:lnTo>
                    <a:pt x="81785" y="425370"/>
                  </a:lnTo>
                  <a:lnTo>
                    <a:pt x="88690" y="431953"/>
                  </a:lnTo>
                  <a:lnTo>
                    <a:pt x="94468" y="436763"/>
                  </a:lnTo>
                  <a:lnTo>
                    <a:pt x="96185" y="436763"/>
                  </a:lnTo>
                  <a:lnTo>
                    <a:pt x="97906" y="438480"/>
                  </a:lnTo>
                  <a:lnTo>
                    <a:pt x="99626" y="438480"/>
                  </a:lnTo>
                  <a:lnTo>
                    <a:pt x="103064" y="440201"/>
                  </a:lnTo>
                  <a:lnTo>
                    <a:pt x="104785" y="441921"/>
                  </a:lnTo>
                  <a:lnTo>
                    <a:pt x="109944" y="441921"/>
                  </a:lnTo>
                  <a:lnTo>
                    <a:pt x="111661" y="440201"/>
                  </a:lnTo>
                  <a:lnTo>
                    <a:pt x="115099" y="438480"/>
                  </a:lnTo>
                  <a:lnTo>
                    <a:pt x="123187" y="431091"/>
                  </a:lnTo>
                  <a:lnTo>
                    <a:pt x="129502" y="424509"/>
                  </a:lnTo>
                  <a:lnTo>
                    <a:pt x="134205" y="418894"/>
                  </a:lnTo>
                  <a:lnTo>
                    <a:pt x="137456" y="414407"/>
                  </a:lnTo>
                  <a:lnTo>
                    <a:pt x="205742" y="414407"/>
                  </a:lnTo>
                  <a:lnTo>
                    <a:pt x="211395" y="407530"/>
                  </a:lnTo>
                  <a:lnTo>
                    <a:pt x="213112" y="402371"/>
                  </a:lnTo>
                  <a:lnTo>
                    <a:pt x="213112" y="398929"/>
                  </a:lnTo>
                  <a:lnTo>
                    <a:pt x="211395" y="397212"/>
                  </a:lnTo>
                  <a:lnTo>
                    <a:pt x="206616" y="393771"/>
                  </a:lnTo>
                  <a:lnTo>
                    <a:pt x="142615" y="393771"/>
                  </a:lnTo>
                  <a:lnTo>
                    <a:pt x="143317" y="392968"/>
                  </a:lnTo>
                  <a:lnTo>
                    <a:pt x="133371" y="385094"/>
                  </a:lnTo>
                  <a:lnTo>
                    <a:pt x="108223" y="364539"/>
                  </a:lnTo>
                  <a:close/>
                </a:path>
                <a:path w="429895" h="507365">
                  <a:moveTo>
                    <a:pt x="175284" y="366260"/>
                  </a:moveTo>
                  <a:lnTo>
                    <a:pt x="166687" y="366260"/>
                  </a:lnTo>
                  <a:lnTo>
                    <a:pt x="143317" y="392968"/>
                  </a:lnTo>
                  <a:lnTo>
                    <a:pt x="144332" y="393771"/>
                  </a:lnTo>
                  <a:lnTo>
                    <a:pt x="206616" y="393771"/>
                  </a:lnTo>
                  <a:lnTo>
                    <a:pt x="203335" y="391408"/>
                  </a:lnTo>
                  <a:lnTo>
                    <a:pt x="194629" y="384315"/>
                  </a:lnTo>
                  <a:lnTo>
                    <a:pt x="185279" y="375932"/>
                  </a:lnTo>
                  <a:lnTo>
                    <a:pt x="175284" y="36626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32100" y="561423"/>
              <a:ext cx="1547816" cy="61215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243940" y="582586"/>
              <a:ext cx="340995" cy="431800"/>
            </a:xfrm>
            <a:custGeom>
              <a:avLst/>
              <a:gdLst/>
              <a:ahLst/>
              <a:cxnLst/>
              <a:rect l="l" t="t" r="r" b="b"/>
              <a:pathLst>
                <a:path w="340995" h="431800">
                  <a:moveTo>
                    <a:pt x="48145" y="161632"/>
                  </a:moveTo>
                  <a:lnTo>
                    <a:pt x="44716" y="156476"/>
                  </a:lnTo>
                  <a:lnTo>
                    <a:pt x="39547" y="154762"/>
                  </a:lnTo>
                  <a:lnTo>
                    <a:pt x="32677" y="158203"/>
                  </a:lnTo>
                  <a:lnTo>
                    <a:pt x="23291" y="176872"/>
                  </a:lnTo>
                  <a:lnTo>
                    <a:pt x="15697" y="194094"/>
                  </a:lnTo>
                  <a:lnTo>
                    <a:pt x="9702" y="209702"/>
                  </a:lnTo>
                  <a:lnTo>
                    <a:pt x="5156" y="223532"/>
                  </a:lnTo>
                  <a:lnTo>
                    <a:pt x="5372" y="272326"/>
                  </a:lnTo>
                  <a:lnTo>
                    <a:pt x="5880" y="294386"/>
                  </a:lnTo>
                  <a:lnTo>
                    <a:pt x="6883" y="314680"/>
                  </a:lnTo>
                  <a:lnTo>
                    <a:pt x="5588" y="337921"/>
                  </a:lnTo>
                  <a:lnTo>
                    <a:pt x="4305" y="356158"/>
                  </a:lnTo>
                  <a:lnTo>
                    <a:pt x="3009" y="369570"/>
                  </a:lnTo>
                  <a:lnTo>
                    <a:pt x="1727" y="378294"/>
                  </a:lnTo>
                  <a:lnTo>
                    <a:pt x="0" y="383451"/>
                  </a:lnTo>
                  <a:lnTo>
                    <a:pt x="1727" y="388620"/>
                  </a:lnTo>
                  <a:lnTo>
                    <a:pt x="5156" y="390334"/>
                  </a:lnTo>
                  <a:lnTo>
                    <a:pt x="6883" y="392049"/>
                  </a:lnTo>
                  <a:lnTo>
                    <a:pt x="15481" y="392049"/>
                  </a:lnTo>
                  <a:lnTo>
                    <a:pt x="35039" y="343052"/>
                  </a:lnTo>
                  <a:lnTo>
                    <a:pt x="41275" y="304355"/>
                  </a:lnTo>
                  <a:lnTo>
                    <a:pt x="42722" y="262039"/>
                  </a:lnTo>
                  <a:lnTo>
                    <a:pt x="43205" y="210858"/>
                  </a:lnTo>
                  <a:lnTo>
                    <a:pt x="43713" y="198424"/>
                  </a:lnTo>
                  <a:lnTo>
                    <a:pt x="44716" y="187426"/>
                  </a:lnTo>
                  <a:lnTo>
                    <a:pt x="45732" y="180009"/>
                  </a:lnTo>
                  <a:lnTo>
                    <a:pt x="47129" y="167119"/>
                  </a:lnTo>
                  <a:lnTo>
                    <a:pt x="48145" y="161632"/>
                  </a:lnTo>
                  <a:close/>
                </a:path>
                <a:path w="340995" h="431800">
                  <a:moveTo>
                    <a:pt x="340474" y="1714"/>
                  </a:moveTo>
                  <a:lnTo>
                    <a:pt x="337032" y="0"/>
                  </a:lnTo>
                  <a:lnTo>
                    <a:pt x="330149" y="0"/>
                  </a:lnTo>
                  <a:lnTo>
                    <a:pt x="323329" y="5829"/>
                  </a:lnTo>
                  <a:lnTo>
                    <a:pt x="318122" y="10528"/>
                  </a:lnTo>
                  <a:lnTo>
                    <a:pt x="314198" y="14262"/>
                  </a:lnTo>
                  <a:lnTo>
                    <a:pt x="311238" y="17195"/>
                  </a:lnTo>
                  <a:lnTo>
                    <a:pt x="302260" y="25260"/>
                  </a:lnTo>
                  <a:lnTo>
                    <a:pt x="291033" y="33959"/>
                  </a:lnTo>
                  <a:lnTo>
                    <a:pt x="277863" y="43307"/>
                  </a:lnTo>
                  <a:lnTo>
                    <a:pt x="263093" y="53301"/>
                  </a:lnTo>
                  <a:lnTo>
                    <a:pt x="247523" y="61798"/>
                  </a:lnTo>
                  <a:lnTo>
                    <a:pt x="234721" y="69215"/>
                  </a:lnTo>
                  <a:lnTo>
                    <a:pt x="204444" y="95110"/>
                  </a:lnTo>
                  <a:lnTo>
                    <a:pt x="177114" y="144437"/>
                  </a:lnTo>
                  <a:lnTo>
                    <a:pt x="174701" y="191833"/>
                  </a:lnTo>
                  <a:lnTo>
                    <a:pt x="175399" y="216662"/>
                  </a:lnTo>
                  <a:lnTo>
                    <a:pt x="177380" y="234772"/>
                  </a:lnTo>
                  <a:lnTo>
                    <a:pt x="178396" y="245465"/>
                  </a:lnTo>
                  <a:lnTo>
                    <a:pt x="178447" y="245897"/>
                  </a:lnTo>
                  <a:lnTo>
                    <a:pt x="178562" y="246989"/>
                  </a:lnTo>
                  <a:lnTo>
                    <a:pt x="178828" y="245897"/>
                  </a:lnTo>
                  <a:lnTo>
                    <a:pt x="178777" y="249059"/>
                  </a:lnTo>
                  <a:lnTo>
                    <a:pt x="178562" y="246989"/>
                  </a:lnTo>
                  <a:lnTo>
                    <a:pt x="177253" y="252336"/>
                  </a:lnTo>
                  <a:lnTo>
                    <a:pt x="161632" y="288886"/>
                  </a:lnTo>
                  <a:lnTo>
                    <a:pt x="159918" y="290601"/>
                  </a:lnTo>
                  <a:lnTo>
                    <a:pt x="158203" y="285445"/>
                  </a:lnTo>
                  <a:lnTo>
                    <a:pt x="158203" y="282003"/>
                  </a:lnTo>
                  <a:lnTo>
                    <a:pt x="151320" y="268249"/>
                  </a:lnTo>
                  <a:lnTo>
                    <a:pt x="147878" y="263093"/>
                  </a:lnTo>
                  <a:lnTo>
                    <a:pt x="146164" y="259651"/>
                  </a:lnTo>
                  <a:lnTo>
                    <a:pt x="139280" y="254495"/>
                  </a:lnTo>
                  <a:lnTo>
                    <a:pt x="134124" y="251053"/>
                  </a:lnTo>
                  <a:lnTo>
                    <a:pt x="115214" y="251053"/>
                  </a:lnTo>
                  <a:lnTo>
                    <a:pt x="110045" y="257924"/>
                  </a:lnTo>
                  <a:lnTo>
                    <a:pt x="103174" y="275120"/>
                  </a:lnTo>
                  <a:lnTo>
                    <a:pt x="99733" y="282003"/>
                  </a:lnTo>
                  <a:lnTo>
                    <a:pt x="98018" y="288886"/>
                  </a:lnTo>
                  <a:lnTo>
                    <a:pt x="96291" y="294043"/>
                  </a:lnTo>
                  <a:lnTo>
                    <a:pt x="92862" y="299199"/>
                  </a:lnTo>
                  <a:lnTo>
                    <a:pt x="91135" y="304355"/>
                  </a:lnTo>
                  <a:lnTo>
                    <a:pt x="89420" y="311238"/>
                  </a:lnTo>
                  <a:lnTo>
                    <a:pt x="87693" y="316395"/>
                  </a:lnTo>
                  <a:lnTo>
                    <a:pt x="87693" y="326707"/>
                  </a:lnTo>
                  <a:lnTo>
                    <a:pt x="119964" y="346951"/>
                  </a:lnTo>
                  <a:lnTo>
                    <a:pt x="130683" y="345630"/>
                  </a:lnTo>
                  <a:lnTo>
                    <a:pt x="130708" y="357479"/>
                  </a:lnTo>
                  <a:lnTo>
                    <a:pt x="128320" y="364756"/>
                  </a:lnTo>
                  <a:lnTo>
                    <a:pt x="123672" y="371068"/>
                  </a:lnTo>
                  <a:lnTo>
                    <a:pt x="116928" y="376580"/>
                  </a:lnTo>
                  <a:lnTo>
                    <a:pt x="82537" y="393776"/>
                  </a:lnTo>
                  <a:lnTo>
                    <a:pt x="70040" y="400189"/>
                  </a:lnTo>
                  <a:lnTo>
                    <a:pt x="58686" y="406450"/>
                  </a:lnTo>
                  <a:lnTo>
                    <a:pt x="48933" y="412394"/>
                  </a:lnTo>
                  <a:lnTo>
                    <a:pt x="41275" y="417842"/>
                  </a:lnTo>
                  <a:lnTo>
                    <a:pt x="39547" y="424726"/>
                  </a:lnTo>
                  <a:lnTo>
                    <a:pt x="41275" y="429882"/>
                  </a:lnTo>
                  <a:lnTo>
                    <a:pt x="46431" y="431609"/>
                  </a:lnTo>
                  <a:lnTo>
                    <a:pt x="49276" y="431279"/>
                  </a:lnTo>
                  <a:lnTo>
                    <a:pt x="55029" y="430314"/>
                  </a:lnTo>
                  <a:lnTo>
                    <a:pt x="63360" y="428701"/>
                  </a:lnTo>
                  <a:lnTo>
                    <a:pt x="73939" y="426440"/>
                  </a:lnTo>
                  <a:lnTo>
                    <a:pt x="101460" y="421284"/>
                  </a:lnTo>
                  <a:lnTo>
                    <a:pt x="110045" y="421284"/>
                  </a:lnTo>
                  <a:lnTo>
                    <a:pt x="118656" y="417842"/>
                  </a:lnTo>
                  <a:lnTo>
                    <a:pt x="144437" y="388620"/>
                  </a:lnTo>
                  <a:lnTo>
                    <a:pt x="151079" y="371068"/>
                  </a:lnTo>
                  <a:lnTo>
                    <a:pt x="154762" y="361099"/>
                  </a:lnTo>
                  <a:lnTo>
                    <a:pt x="158203" y="347345"/>
                  </a:lnTo>
                  <a:lnTo>
                    <a:pt x="158496" y="345846"/>
                  </a:lnTo>
                  <a:lnTo>
                    <a:pt x="158546" y="345630"/>
                  </a:lnTo>
                  <a:lnTo>
                    <a:pt x="159918" y="338747"/>
                  </a:lnTo>
                  <a:lnTo>
                    <a:pt x="168516" y="328434"/>
                  </a:lnTo>
                  <a:lnTo>
                    <a:pt x="173672" y="323278"/>
                  </a:lnTo>
                  <a:lnTo>
                    <a:pt x="185229" y="298399"/>
                  </a:lnTo>
                  <a:lnTo>
                    <a:pt x="187604" y="290601"/>
                  </a:lnTo>
                  <a:lnTo>
                    <a:pt x="193878" y="269963"/>
                  </a:lnTo>
                  <a:lnTo>
                    <a:pt x="197396" y="249059"/>
                  </a:lnTo>
                  <a:lnTo>
                    <a:pt x="197929" y="245897"/>
                  </a:lnTo>
                  <a:lnTo>
                    <a:pt x="199313" y="237667"/>
                  </a:lnTo>
                  <a:lnTo>
                    <a:pt x="201193" y="201180"/>
                  </a:lnTo>
                  <a:lnTo>
                    <a:pt x="201193" y="165074"/>
                  </a:lnTo>
                  <a:lnTo>
                    <a:pt x="202082" y="155727"/>
                  </a:lnTo>
                  <a:lnTo>
                    <a:pt x="202184" y="154762"/>
                  </a:lnTo>
                  <a:lnTo>
                    <a:pt x="202692" y="147015"/>
                  </a:lnTo>
                  <a:lnTo>
                    <a:pt x="202780" y="144437"/>
                  </a:lnTo>
                  <a:lnTo>
                    <a:pt x="202907" y="139280"/>
                  </a:lnTo>
                  <a:lnTo>
                    <a:pt x="204622" y="137566"/>
                  </a:lnTo>
                  <a:lnTo>
                    <a:pt x="204622" y="135839"/>
                  </a:lnTo>
                  <a:lnTo>
                    <a:pt x="209791" y="127241"/>
                  </a:lnTo>
                  <a:lnTo>
                    <a:pt x="264807" y="85979"/>
                  </a:lnTo>
                  <a:lnTo>
                    <a:pt x="278320" y="77266"/>
                  </a:lnTo>
                  <a:lnTo>
                    <a:pt x="290385" y="69215"/>
                  </a:lnTo>
                  <a:lnTo>
                    <a:pt x="320154" y="42697"/>
                  </a:lnTo>
                  <a:lnTo>
                    <a:pt x="340474" y="8597"/>
                  </a:lnTo>
                  <a:lnTo>
                    <a:pt x="340474" y="171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6931200" y="718423"/>
            <a:ext cx="267970" cy="292735"/>
          </a:xfrm>
          <a:custGeom>
            <a:avLst/>
            <a:gdLst/>
            <a:ahLst/>
            <a:cxnLst/>
            <a:rect l="l" t="t" r="r" b="b"/>
            <a:pathLst>
              <a:path w="267970" h="292734">
                <a:moveTo>
                  <a:pt x="27305" y="0"/>
                </a:moveTo>
                <a:lnTo>
                  <a:pt x="22146" y="0"/>
                </a:lnTo>
                <a:lnTo>
                  <a:pt x="18708" y="1720"/>
                </a:lnTo>
                <a:lnTo>
                  <a:pt x="15269" y="12038"/>
                </a:lnTo>
                <a:lnTo>
                  <a:pt x="13548" y="20634"/>
                </a:lnTo>
                <a:lnTo>
                  <a:pt x="10110" y="30952"/>
                </a:lnTo>
                <a:lnTo>
                  <a:pt x="724" y="128347"/>
                </a:lnTo>
                <a:lnTo>
                  <a:pt x="717" y="128965"/>
                </a:lnTo>
                <a:lnTo>
                  <a:pt x="595" y="140142"/>
                </a:lnTo>
                <a:lnTo>
                  <a:pt x="495" y="149170"/>
                </a:lnTo>
                <a:lnTo>
                  <a:pt x="434" y="154759"/>
                </a:lnTo>
                <a:lnTo>
                  <a:pt x="359" y="161635"/>
                </a:lnTo>
                <a:lnTo>
                  <a:pt x="263" y="170340"/>
                </a:lnTo>
                <a:lnTo>
                  <a:pt x="141" y="181492"/>
                </a:lnTo>
                <a:lnTo>
                  <a:pt x="38" y="190868"/>
                </a:lnTo>
                <a:lnTo>
                  <a:pt x="0" y="218380"/>
                </a:lnTo>
                <a:lnTo>
                  <a:pt x="437" y="229289"/>
                </a:lnTo>
                <a:lnTo>
                  <a:pt x="10110" y="266528"/>
                </a:lnTo>
                <a:lnTo>
                  <a:pt x="46219" y="292323"/>
                </a:lnTo>
                <a:lnTo>
                  <a:pt x="53098" y="292323"/>
                </a:lnTo>
                <a:lnTo>
                  <a:pt x="66934" y="289475"/>
                </a:lnTo>
                <a:lnTo>
                  <a:pt x="79965" y="281145"/>
                </a:lnTo>
                <a:lnTo>
                  <a:pt x="92028" y="267658"/>
                </a:lnTo>
                <a:lnTo>
                  <a:pt x="102049" y="250870"/>
                </a:lnTo>
                <a:lnTo>
                  <a:pt x="99523" y="249335"/>
                </a:lnTo>
                <a:lnTo>
                  <a:pt x="203232" y="249335"/>
                </a:lnTo>
                <a:lnTo>
                  <a:pt x="204847" y="248473"/>
                </a:lnTo>
                <a:lnTo>
                  <a:pt x="218710" y="238156"/>
                </a:lnTo>
                <a:lnTo>
                  <a:pt x="231928" y="225258"/>
                </a:lnTo>
                <a:lnTo>
                  <a:pt x="54815" y="225258"/>
                </a:lnTo>
                <a:lnTo>
                  <a:pt x="46729" y="221712"/>
                </a:lnTo>
                <a:lnTo>
                  <a:pt x="30161" y="177111"/>
                </a:lnTo>
                <a:lnTo>
                  <a:pt x="29078" y="156639"/>
                </a:lnTo>
                <a:lnTo>
                  <a:pt x="29144" y="149170"/>
                </a:lnTo>
                <a:lnTo>
                  <a:pt x="30669" y="77381"/>
                </a:lnTo>
                <a:lnTo>
                  <a:pt x="30754" y="73189"/>
                </a:lnTo>
                <a:lnTo>
                  <a:pt x="30872" y="65342"/>
                </a:lnTo>
                <a:lnTo>
                  <a:pt x="30976" y="58463"/>
                </a:lnTo>
                <a:lnTo>
                  <a:pt x="31082" y="53308"/>
                </a:lnTo>
                <a:lnTo>
                  <a:pt x="31746" y="38367"/>
                </a:lnTo>
                <a:lnTo>
                  <a:pt x="31818" y="36755"/>
                </a:lnTo>
                <a:lnTo>
                  <a:pt x="32920" y="21468"/>
                </a:lnTo>
                <a:lnTo>
                  <a:pt x="34184" y="8600"/>
                </a:lnTo>
                <a:lnTo>
                  <a:pt x="34184" y="5158"/>
                </a:lnTo>
                <a:lnTo>
                  <a:pt x="32463" y="1720"/>
                </a:lnTo>
                <a:lnTo>
                  <a:pt x="27305" y="0"/>
                </a:lnTo>
                <a:close/>
              </a:path>
              <a:path w="267970" h="292734">
                <a:moveTo>
                  <a:pt x="203232" y="249335"/>
                </a:moveTo>
                <a:lnTo>
                  <a:pt x="102965" y="249335"/>
                </a:lnTo>
                <a:lnTo>
                  <a:pt x="102049" y="250870"/>
                </a:lnTo>
                <a:lnTo>
                  <a:pt x="110218" y="255835"/>
                </a:lnTo>
                <a:lnTo>
                  <a:pt x="121879" y="260080"/>
                </a:lnTo>
                <a:lnTo>
                  <a:pt x="134829" y="262391"/>
                </a:lnTo>
                <a:lnTo>
                  <a:pt x="149391" y="263090"/>
                </a:lnTo>
                <a:lnTo>
                  <a:pt x="154918" y="263090"/>
                </a:lnTo>
                <a:lnTo>
                  <a:pt x="162288" y="262875"/>
                </a:lnTo>
                <a:lnTo>
                  <a:pt x="168395" y="262391"/>
                </a:lnTo>
                <a:lnTo>
                  <a:pt x="168561" y="262391"/>
                </a:lnTo>
                <a:lnTo>
                  <a:pt x="175185" y="261369"/>
                </a:lnTo>
                <a:lnTo>
                  <a:pt x="190183" y="256264"/>
                </a:lnTo>
                <a:lnTo>
                  <a:pt x="191043" y="255835"/>
                </a:lnTo>
                <a:lnTo>
                  <a:pt x="203232" y="249335"/>
                </a:lnTo>
                <a:close/>
              </a:path>
              <a:path w="267970" h="292734">
                <a:moveTo>
                  <a:pt x="128756" y="190868"/>
                </a:moveTo>
                <a:lnTo>
                  <a:pt x="111563" y="190868"/>
                </a:lnTo>
                <a:lnTo>
                  <a:pt x="106403" y="192589"/>
                </a:lnTo>
                <a:lnTo>
                  <a:pt x="104683" y="196027"/>
                </a:lnTo>
                <a:lnTo>
                  <a:pt x="95682" y="209299"/>
                </a:lnTo>
                <a:lnTo>
                  <a:pt x="84263" y="218380"/>
                </a:lnTo>
                <a:lnTo>
                  <a:pt x="70587" y="223592"/>
                </a:lnTo>
                <a:lnTo>
                  <a:pt x="54815" y="225258"/>
                </a:lnTo>
                <a:lnTo>
                  <a:pt x="231928" y="225258"/>
                </a:lnTo>
                <a:lnTo>
                  <a:pt x="243831" y="211745"/>
                </a:lnTo>
                <a:lnTo>
                  <a:pt x="249751" y="202906"/>
                </a:lnTo>
                <a:lnTo>
                  <a:pt x="178623" y="202906"/>
                </a:lnTo>
                <a:lnTo>
                  <a:pt x="170436" y="201267"/>
                </a:lnTo>
                <a:lnTo>
                  <a:pt x="169903" y="201267"/>
                </a:lnTo>
                <a:lnTo>
                  <a:pt x="172596" y="199468"/>
                </a:lnTo>
                <a:lnTo>
                  <a:pt x="144232" y="199468"/>
                </a:lnTo>
                <a:lnTo>
                  <a:pt x="133915" y="194309"/>
                </a:lnTo>
                <a:lnTo>
                  <a:pt x="128756" y="190868"/>
                </a:lnTo>
                <a:close/>
              </a:path>
              <a:path w="267970" h="292734">
                <a:moveTo>
                  <a:pt x="266867" y="161635"/>
                </a:moveTo>
                <a:lnTo>
                  <a:pt x="230211" y="161635"/>
                </a:lnTo>
                <a:lnTo>
                  <a:pt x="233649" y="165077"/>
                </a:lnTo>
                <a:lnTo>
                  <a:pt x="237087" y="165077"/>
                </a:lnTo>
                <a:lnTo>
                  <a:pt x="240529" y="166794"/>
                </a:lnTo>
                <a:lnTo>
                  <a:pt x="213660" y="196243"/>
                </a:lnTo>
                <a:lnTo>
                  <a:pt x="178623" y="202906"/>
                </a:lnTo>
                <a:lnTo>
                  <a:pt x="249751" y="202906"/>
                </a:lnTo>
                <a:lnTo>
                  <a:pt x="253638" y="197102"/>
                </a:lnTo>
                <a:lnTo>
                  <a:pt x="261187" y="181492"/>
                </a:lnTo>
                <a:lnTo>
                  <a:pt x="266185" y="165504"/>
                </a:lnTo>
                <a:lnTo>
                  <a:pt x="266226" y="165371"/>
                </a:lnTo>
                <a:lnTo>
                  <a:pt x="266319" y="165077"/>
                </a:lnTo>
                <a:lnTo>
                  <a:pt x="266867" y="161635"/>
                </a:lnTo>
                <a:close/>
              </a:path>
              <a:path w="267970" h="292734">
                <a:moveTo>
                  <a:pt x="235020" y="128347"/>
                </a:moveTo>
                <a:lnTo>
                  <a:pt x="191924" y="149760"/>
                </a:lnTo>
                <a:lnTo>
                  <a:pt x="168440" y="175768"/>
                </a:lnTo>
                <a:lnTo>
                  <a:pt x="158634" y="187000"/>
                </a:lnTo>
                <a:lnTo>
                  <a:pt x="151085" y="195007"/>
                </a:lnTo>
                <a:lnTo>
                  <a:pt x="145953" y="199468"/>
                </a:lnTo>
                <a:lnTo>
                  <a:pt x="172596" y="199468"/>
                </a:lnTo>
                <a:lnTo>
                  <a:pt x="176742" y="196698"/>
                </a:lnTo>
                <a:lnTo>
                  <a:pt x="183781" y="191083"/>
                </a:lnTo>
                <a:lnTo>
                  <a:pt x="190821" y="184501"/>
                </a:lnTo>
                <a:lnTo>
                  <a:pt x="197538" y="177111"/>
                </a:lnTo>
                <a:lnTo>
                  <a:pt x="206271" y="170340"/>
                </a:lnTo>
                <a:lnTo>
                  <a:pt x="214520" y="165504"/>
                </a:lnTo>
                <a:lnTo>
                  <a:pt x="222446" y="162602"/>
                </a:lnTo>
                <a:lnTo>
                  <a:pt x="230211" y="161635"/>
                </a:lnTo>
                <a:lnTo>
                  <a:pt x="266867" y="161635"/>
                </a:lnTo>
                <a:lnTo>
                  <a:pt x="267663" y="156639"/>
                </a:lnTo>
                <a:lnTo>
                  <a:pt x="266822" y="149760"/>
                </a:lnTo>
                <a:lnTo>
                  <a:pt x="266750" y="149170"/>
                </a:lnTo>
                <a:lnTo>
                  <a:pt x="263902" y="142346"/>
                </a:lnTo>
                <a:lnTo>
                  <a:pt x="259443" y="135845"/>
                </a:lnTo>
                <a:lnTo>
                  <a:pt x="252375" y="131626"/>
                </a:lnTo>
                <a:lnTo>
                  <a:pt x="244181" y="129180"/>
                </a:lnTo>
                <a:lnTo>
                  <a:pt x="235020" y="128347"/>
                </a:lnTo>
                <a:close/>
              </a:path>
              <a:path w="267970" h="292734">
                <a:moveTo>
                  <a:pt x="178623" y="15476"/>
                </a:moveTo>
                <a:lnTo>
                  <a:pt x="171747" y="15476"/>
                </a:lnTo>
                <a:lnTo>
                  <a:pt x="135636" y="51587"/>
                </a:lnTo>
                <a:lnTo>
                  <a:pt x="133915" y="56746"/>
                </a:lnTo>
                <a:lnTo>
                  <a:pt x="137811" y="62871"/>
                </a:lnTo>
                <a:lnTo>
                  <a:pt x="166372" y="88986"/>
                </a:lnTo>
                <a:lnTo>
                  <a:pt x="175185" y="92854"/>
                </a:lnTo>
                <a:lnTo>
                  <a:pt x="178623" y="92854"/>
                </a:lnTo>
                <a:lnTo>
                  <a:pt x="206137" y="65342"/>
                </a:lnTo>
                <a:lnTo>
                  <a:pt x="211297" y="61904"/>
                </a:lnTo>
                <a:lnTo>
                  <a:pt x="214735" y="58463"/>
                </a:lnTo>
                <a:lnTo>
                  <a:pt x="216456" y="53308"/>
                </a:lnTo>
                <a:lnTo>
                  <a:pt x="214735" y="48149"/>
                </a:lnTo>
                <a:lnTo>
                  <a:pt x="206674" y="42076"/>
                </a:lnTo>
                <a:lnTo>
                  <a:pt x="197968" y="34391"/>
                </a:lnTo>
                <a:lnTo>
                  <a:pt x="188617" y="25417"/>
                </a:lnTo>
                <a:lnTo>
                  <a:pt x="178623" y="1547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4236170" y="541313"/>
            <a:ext cx="2641600" cy="582930"/>
            <a:chOff x="4236170" y="541313"/>
            <a:chExt cx="2641600" cy="582930"/>
          </a:xfrm>
        </p:grpSpPr>
        <p:sp>
          <p:nvSpPr>
            <p:cNvPr id="8" name="object 8"/>
            <p:cNvSpPr/>
            <p:nvPr/>
          </p:nvSpPr>
          <p:spPr>
            <a:xfrm>
              <a:off x="6659304" y="563666"/>
              <a:ext cx="218440" cy="507365"/>
            </a:xfrm>
            <a:custGeom>
              <a:avLst/>
              <a:gdLst/>
              <a:ahLst/>
              <a:cxnLst/>
              <a:rect l="l" t="t" r="r" b="b"/>
              <a:pathLst>
                <a:path w="218440" h="507365">
                  <a:moveTo>
                    <a:pt x="118649" y="0"/>
                  </a:moveTo>
                  <a:lnTo>
                    <a:pt x="110053" y="0"/>
                  </a:lnTo>
                  <a:lnTo>
                    <a:pt x="100352" y="11284"/>
                  </a:lnTo>
                  <a:lnTo>
                    <a:pt x="91781" y="21924"/>
                  </a:lnTo>
                  <a:lnTo>
                    <a:pt x="84177" y="31919"/>
                  </a:lnTo>
                  <a:lnTo>
                    <a:pt x="77378" y="41269"/>
                  </a:lnTo>
                  <a:lnTo>
                    <a:pt x="77378" y="48145"/>
                  </a:lnTo>
                  <a:lnTo>
                    <a:pt x="84794" y="55239"/>
                  </a:lnTo>
                  <a:lnTo>
                    <a:pt x="91565" y="61043"/>
                  </a:lnTo>
                  <a:lnTo>
                    <a:pt x="97691" y="65557"/>
                  </a:lnTo>
                  <a:lnTo>
                    <a:pt x="103173" y="68781"/>
                  </a:lnTo>
                  <a:lnTo>
                    <a:pt x="111770" y="73940"/>
                  </a:lnTo>
                  <a:lnTo>
                    <a:pt x="118649" y="75661"/>
                  </a:lnTo>
                  <a:lnTo>
                    <a:pt x="125529" y="75661"/>
                  </a:lnTo>
                  <a:lnTo>
                    <a:pt x="153362" y="43472"/>
                  </a:lnTo>
                  <a:lnTo>
                    <a:pt x="158198" y="36111"/>
                  </a:lnTo>
                  <a:lnTo>
                    <a:pt x="158198" y="29231"/>
                  </a:lnTo>
                  <a:lnTo>
                    <a:pt x="147908" y="22488"/>
                  </a:lnTo>
                  <a:lnTo>
                    <a:pt x="137778" y="15261"/>
                  </a:lnTo>
                  <a:lnTo>
                    <a:pt x="127972" y="7711"/>
                  </a:lnTo>
                  <a:lnTo>
                    <a:pt x="118649" y="0"/>
                  </a:lnTo>
                  <a:close/>
                </a:path>
                <a:path w="218440" h="507365">
                  <a:moveTo>
                    <a:pt x="44709" y="242453"/>
                  </a:moveTo>
                  <a:lnTo>
                    <a:pt x="22355" y="290412"/>
                  </a:lnTo>
                  <a:lnTo>
                    <a:pt x="9470" y="335039"/>
                  </a:lnTo>
                  <a:lnTo>
                    <a:pt x="994" y="383484"/>
                  </a:lnTo>
                  <a:lnTo>
                    <a:pt x="0" y="404092"/>
                  </a:lnTo>
                  <a:lnTo>
                    <a:pt x="1817" y="428380"/>
                  </a:lnTo>
                  <a:lnTo>
                    <a:pt x="16685" y="471556"/>
                  </a:lnTo>
                  <a:lnTo>
                    <a:pt x="50083" y="502318"/>
                  </a:lnTo>
                  <a:lnTo>
                    <a:pt x="77378" y="507260"/>
                  </a:lnTo>
                  <a:lnTo>
                    <a:pt x="85978" y="507260"/>
                  </a:lnTo>
                  <a:lnTo>
                    <a:pt x="94575" y="505543"/>
                  </a:lnTo>
                  <a:lnTo>
                    <a:pt x="101452" y="502105"/>
                  </a:lnTo>
                  <a:lnTo>
                    <a:pt x="122436" y="493748"/>
                  </a:lnTo>
                  <a:lnTo>
                    <a:pt x="141647" y="481684"/>
                  </a:lnTo>
                  <a:lnTo>
                    <a:pt x="159245" y="466074"/>
                  </a:lnTo>
                  <a:lnTo>
                    <a:pt x="175392" y="447080"/>
                  </a:lnTo>
                  <a:lnTo>
                    <a:pt x="180146" y="440201"/>
                  </a:lnTo>
                  <a:lnTo>
                    <a:pt x="82537" y="440201"/>
                  </a:lnTo>
                  <a:lnTo>
                    <a:pt x="76089" y="438588"/>
                  </a:lnTo>
                  <a:lnTo>
                    <a:pt x="41027" y="412956"/>
                  </a:lnTo>
                  <a:lnTo>
                    <a:pt x="33028" y="375503"/>
                  </a:lnTo>
                  <a:lnTo>
                    <a:pt x="32993" y="375100"/>
                  </a:lnTo>
                  <a:lnTo>
                    <a:pt x="32773" y="366718"/>
                  </a:lnTo>
                  <a:lnTo>
                    <a:pt x="32670" y="362822"/>
                  </a:lnTo>
                  <a:lnTo>
                    <a:pt x="33897" y="345625"/>
                  </a:lnTo>
                  <a:lnTo>
                    <a:pt x="44164" y="292966"/>
                  </a:lnTo>
                  <a:lnTo>
                    <a:pt x="55026" y="252770"/>
                  </a:lnTo>
                  <a:lnTo>
                    <a:pt x="53305" y="247611"/>
                  </a:lnTo>
                  <a:lnTo>
                    <a:pt x="51588" y="244172"/>
                  </a:lnTo>
                  <a:lnTo>
                    <a:pt x="44709" y="242453"/>
                  </a:lnTo>
                  <a:close/>
                </a:path>
                <a:path w="218440" h="507365">
                  <a:moveTo>
                    <a:pt x="154760" y="113489"/>
                  </a:moveTo>
                  <a:lnTo>
                    <a:pt x="132405" y="137562"/>
                  </a:lnTo>
                  <a:lnTo>
                    <a:pt x="129089" y="149169"/>
                  </a:lnTo>
                  <a:lnTo>
                    <a:pt x="128967" y="149598"/>
                  </a:lnTo>
                  <a:lnTo>
                    <a:pt x="127246" y="149598"/>
                  </a:lnTo>
                  <a:lnTo>
                    <a:pt x="125529" y="153038"/>
                  </a:lnTo>
                  <a:lnTo>
                    <a:pt x="118649" y="170233"/>
                  </a:lnTo>
                  <a:lnTo>
                    <a:pt x="116928" y="175392"/>
                  </a:lnTo>
                  <a:lnTo>
                    <a:pt x="116928" y="187430"/>
                  </a:lnTo>
                  <a:lnTo>
                    <a:pt x="142722" y="209782"/>
                  </a:lnTo>
                  <a:lnTo>
                    <a:pt x="158198" y="209782"/>
                  </a:lnTo>
                  <a:lnTo>
                    <a:pt x="158198" y="211503"/>
                  </a:lnTo>
                  <a:lnTo>
                    <a:pt x="159919" y="213220"/>
                  </a:lnTo>
                  <a:lnTo>
                    <a:pt x="159919" y="223537"/>
                  </a:lnTo>
                  <a:lnTo>
                    <a:pt x="156477" y="230417"/>
                  </a:lnTo>
                  <a:lnTo>
                    <a:pt x="153040" y="239014"/>
                  </a:lnTo>
                  <a:lnTo>
                    <a:pt x="149493" y="248659"/>
                  </a:lnTo>
                  <a:lnTo>
                    <a:pt x="146592" y="256854"/>
                  </a:lnTo>
                  <a:lnTo>
                    <a:pt x="144454" y="263088"/>
                  </a:lnTo>
                  <a:lnTo>
                    <a:pt x="142722" y="268246"/>
                  </a:lnTo>
                  <a:lnTo>
                    <a:pt x="145651" y="282783"/>
                  </a:lnTo>
                  <a:lnTo>
                    <a:pt x="146748" y="292454"/>
                  </a:lnTo>
                  <a:lnTo>
                    <a:pt x="146806" y="292966"/>
                  </a:lnTo>
                  <a:lnTo>
                    <a:pt x="146463" y="297478"/>
                  </a:lnTo>
                  <a:lnTo>
                    <a:pt x="146350" y="298958"/>
                  </a:lnTo>
                  <a:lnTo>
                    <a:pt x="144443" y="300920"/>
                  </a:lnTo>
                  <a:lnTo>
                    <a:pt x="143203" y="311450"/>
                  </a:lnTo>
                  <a:lnTo>
                    <a:pt x="170477" y="343073"/>
                  </a:lnTo>
                  <a:lnTo>
                    <a:pt x="178833" y="345625"/>
                  </a:lnTo>
                  <a:lnTo>
                    <a:pt x="187430" y="349067"/>
                  </a:lnTo>
                  <a:lnTo>
                    <a:pt x="190868" y="352505"/>
                  </a:lnTo>
                  <a:lnTo>
                    <a:pt x="192589" y="359384"/>
                  </a:lnTo>
                  <a:lnTo>
                    <a:pt x="190600" y="366718"/>
                  </a:lnTo>
                  <a:lnTo>
                    <a:pt x="155565" y="414809"/>
                  </a:lnTo>
                  <a:lnTo>
                    <a:pt x="110319" y="437325"/>
                  </a:lnTo>
                  <a:lnTo>
                    <a:pt x="82537" y="440201"/>
                  </a:lnTo>
                  <a:lnTo>
                    <a:pt x="180146" y="440201"/>
                  </a:lnTo>
                  <a:lnTo>
                    <a:pt x="207071" y="387110"/>
                  </a:lnTo>
                  <a:lnTo>
                    <a:pt x="217028" y="344740"/>
                  </a:lnTo>
                  <a:lnTo>
                    <a:pt x="217093" y="344336"/>
                  </a:lnTo>
                  <a:lnTo>
                    <a:pt x="218047" y="335174"/>
                  </a:lnTo>
                  <a:lnTo>
                    <a:pt x="218259" y="329935"/>
                  </a:lnTo>
                  <a:lnTo>
                    <a:pt x="218384" y="326710"/>
                  </a:lnTo>
                  <a:lnTo>
                    <a:pt x="218168" y="321552"/>
                  </a:lnTo>
                  <a:lnTo>
                    <a:pt x="201132" y="284181"/>
                  </a:lnTo>
                  <a:lnTo>
                    <a:pt x="185709" y="276843"/>
                  </a:lnTo>
                  <a:lnTo>
                    <a:pt x="178833" y="273405"/>
                  </a:lnTo>
                  <a:lnTo>
                    <a:pt x="173675" y="271688"/>
                  </a:lnTo>
                  <a:lnTo>
                    <a:pt x="170233" y="269967"/>
                  </a:lnTo>
                  <a:lnTo>
                    <a:pt x="168516" y="268246"/>
                  </a:lnTo>
                  <a:lnTo>
                    <a:pt x="170117" y="263437"/>
                  </a:lnTo>
                  <a:lnTo>
                    <a:pt x="175097" y="246644"/>
                  </a:lnTo>
                  <a:lnTo>
                    <a:pt x="179477" y="233425"/>
                  </a:lnTo>
                  <a:lnTo>
                    <a:pt x="183491" y="223537"/>
                  </a:lnTo>
                  <a:lnTo>
                    <a:pt x="187430" y="216662"/>
                  </a:lnTo>
                  <a:lnTo>
                    <a:pt x="189955" y="205108"/>
                  </a:lnTo>
                  <a:lnTo>
                    <a:pt x="192158" y="193877"/>
                  </a:lnTo>
                  <a:lnTo>
                    <a:pt x="193716" y="183292"/>
                  </a:lnTo>
                  <a:lnTo>
                    <a:pt x="194201" y="175392"/>
                  </a:lnTo>
                  <a:lnTo>
                    <a:pt x="194307" y="173675"/>
                  </a:lnTo>
                  <a:lnTo>
                    <a:pt x="193394" y="161099"/>
                  </a:lnTo>
                  <a:lnTo>
                    <a:pt x="190960" y="149598"/>
                  </a:lnTo>
                  <a:lnTo>
                    <a:pt x="190869" y="149169"/>
                  </a:lnTo>
                  <a:lnTo>
                    <a:pt x="164137" y="114430"/>
                  </a:lnTo>
                  <a:lnTo>
                    <a:pt x="154760" y="11348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36170" y="541313"/>
              <a:ext cx="2388355" cy="58292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2668359" y="1624468"/>
            <a:ext cx="10574655" cy="7340600"/>
            <a:chOff x="2668359" y="1624468"/>
            <a:chExt cx="10574655" cy="734060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8359" y="1624468"/>
              <a:ext cx="9617949" cy="734041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04871" y="1662915"/>
              <a:ext cx="5437794" cy="3298466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14" name="object 1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12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08694" y="6608901"/>
            <a:ext cx="2153920" cy="2153920"/>
            <a:chOff x="508694" y="6608901"/>
            <a:chExt cx="2153920" cy="2153920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5044" y="6615251"/>
              <a:ext cx="2140934" cy="214093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15044" y="6615251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7" y="0"/>
                  </a:moveTo>
                  <a:lnTo>
                    <a:pt x="1118142" y="1043"/>
                  </a:lnTo>
                  <a:lnTo>
                    <a:pt x="1165284" y="4143"/>
                  </a:lnTo>
                  <a:lnTo>
                    <a:pt x="1211849" y="9258"/>
                  </a:lnTo>
                  <a:lnTo>
                    <a:pt x="1257794" y="16343"/>
                  </a:lnTo>
                  <a:lnTo>
                    <a:pt x="1303074" y="25354"/>
                  </a:lnTo>
                  <a:lnTo>
                    <a:pt x="1347648" y="36249"/>
                  </a:lnTo>
                  <a:lnTo>
                    <a:pt x="1391470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8" y="117446"/>
                  </a:lnTo>
                  <a:lnTo>
                    <a:pt x="1597792" y="138726"/>
                  </a:lnTo>
                  <a:lnTo>
                    <a:pt x="1636194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3"/>
                  </a:lnTo>
                  <a:lnTo>
                    <a:pt x="1979349" y="504739"/>
                  </a:lnTo>
                  <a:lnTo>
                    <a:pt x="2002207" y="543141"/>
                  </a:lnTo>
                  <a:lnTo>
                    <a:pt x="2023487" y="582555"/>
                  </a:lnTo>
                  <a:lnTo>
                    <a:pt x="2043144" y="622938"/>
                  </a:lnTo>
                  <a:lnTo>
                    <a:pt x="2061136" y="664246"/>
                  </a:lnTo>
                  <a:lnTo>
                    <a:pt x="2077420" y="706436"/>
                  </a:lnTo>
                  <a:lnTo>
                    <a:pt x="2091950" y="749463"/>
                  </a:lnTo>
                  <a:lnTo>
                    <a:pt x="2104684" y="793286"/>
                  </a:lnTo>
                  <a:lnTo>
                    <a:pt x="2115579" y="837859"/>
                  </a:lnTo>
                  <a:lnTo>
                    <a:pt x="2124591" y="883140"/>
                  </a:lnTo>
                  <a:lnTo>
                    <a:pt x="2131675" y="929084"/>
                  </a:lnTo>
                  <a:lnTo>
                    <a:pt x="2136790" y="975649"/>
                  </a:lnTo>
                  <a:lnTo>
                    <a:pt x="2139891" y="1022791"/>
                  </a:lnTo>
                  <a:lnTo>
                    <a:pt x="2140934" y="1070466"/>
                  </a:lnTo>
                  <a:lnTo>
                    <a:pt x="2139891" y="1118141"/>
                  </a:lnTo>
                  <a:lnTo>
                    <a:pt x="2136790" y="1165283"/>
                  </a:lnTo>
                  <a:lnTo>
                    <a:pt x="2131675" y="1211848"/>
                  </a:lnTo>
                  <a:lnTo>
                    <a:pt x="2124591" y="1257793"/>
                  </a:lnTo>
                  <a:lnTo>
                    <a:pt x="2115579" y="1303073"/>
                  </a:lnTo>
                  <a:lnTo>
                    <a:pt x="2104684" y="1347647"/>
                  </a:lnTo>
                  <a:lnTo>
                    <a:pt x="2091950" y="1391469"/>
                  </a:lnTo>
                  <a:lnTo>
                    <a:pt x="2077420" y="1434497"/>
                  </a:lnTo>
                  <a:lnTo>
                    <a:pt x="2061136" y="1476687"/>
                  </a:lnTo>
                  <a:lnTo>
                    <a:pt x="2043144" y="1517995"/>
                  </a:lnTo>
                  <a:lnTo>
                    <a:pt x="2023487" y="1558377"/>
                  </a:lnTo>
                  <a:lnTo>
                    <a:pt x="2002207" y="1597792"/>
                  </a:lnTo>
                  <a:lnTo>
                    <a:pt x="1979349" y="1636193"/>
                  </a:lnTo>
                  <a:lnTo>
                    <a:pt x="1954957" y="1673540"/>
                  </a:lnTo>
                  <a:lnTo>
                    <a:pt x="1929073" y="1709786"/>
                  </a:lnTo>
                  <a:lnTo>
                    <a:pt x="1901741" y="1744890"/>
                  </a:lnTo>
                  <a:lnTo>
                    <a:pt x="1873005" y="1778807"/>
                  </a:lnTo>
                  <a:lnTo>
                    <a:pt x="1842908" y="1811495"/>
                  </a:lnTo>
                  <a:lnTo>
                    <a:pt x="1811495" y="1842908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4" y="1979349"/>
                  </a:lnTo>
                  <a:lnTo>
                    <a:pt x="1597792" y="2002207"/>
                  </a:lnTo>
                  <a:lnTo>
                    <a:pt x="1558378" y="2023487"/>
                  </a:lnTo>
                  <a:lnTo>
                    <a:pt x="1517995" y="2043144"/>
                  </a:lnTo>
                  <a:lnTo>
                    <a:pt x="1476687" y="2061136"/>
                  </a:lnTo>
                  <a:lnTo>
                    <a:pt x="1434497" y="2077420"/>
                  </a:lnTo>
                  <a:lnTo>
                    <a:pt x="1391470" y="2091950"/>
                  </a:lnTo>
                  <a:lnTo>
                    <a:pt x="1347648" y="2104684"/>
                  </a:lnTo>
                  <a:lnTo>
                    <a:pt x="1303074" y="2115579"/>
                  </a:lnTo>
                  <a:lnTo>
                    <a:pt x="1257794" y="2124591"/>
                  </a:lnTo>
                  <a:lnTo>
                    <a:pt x="1211849" y="2131675"/>
                  </a:lnTo>
                  <a:lnTo>
                    <a:pt x="1165284" y="2136790"/>
                  </a:lnTo>
                  <a:lnTo>
                    <a:pt x="1118142" y="2139891"/>
                  </a:lnTo>
                  <a:lnTo>
                    <a:pt x="1070467" y="2140934"/>
                  </a:lnTo>
                  <a:lnTo>
                    <a:pt x="1022792" y="2139891"/>
                  </a:lnTo>
                  <a:lnTo>
                    <a:pt x="975650" y="2136790"/>
                  </a:lnTo>
                  <a:lnTo>
                    <a:pt x="929085" y="2131675"/>
                  </a:lnTo>
                  <a:lnTo>
                    <a:pt x="883141" y="2124591"/>
                  </a:lnTo>
                  <a:lnTo>
                    <a:pt x="837860" y="2115579"/>
                  </a:lnTo>
                  <a:lnTo>
                    <a:pt x="793286" y="2104684"/>
                  </a:lnTo>
                  <a:lnTo>
                    <a:pt x="749464" y="2091950"/>
                  </a:lnTo>
                  <a:lnTo>
                    <a:pt x="706436" y="2077420"/>
                  </a:lnTo>
                  <a:lnTo>
                    <a:pt x="664247" y="2061136"/>
                  </a:lnTo>
                  <a:lnTo>
                    <a:pt x="622939" y="2043144"/>
                  </a:lnTo>
                  <a:lnTo>
                    <a:pt x="582556" y="2023487"/>
                  </a:lnTo>
                  <a:lnTo>
                    <a:pt x="543142" y="2002207"/>
                  </a:lnTo>
                  <a:lnTo>
                    <a:pt x="504740" y="1979349"/>
                  </a:lnTo>
                  <a:lnTo>
                    <a:pt x="467394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8"/>
                  </a:lnTo>
                  <a:lnTo>
                    <a:pt x="298025" y="1811495"/>
                  </a:lnTo>
                  <a:lnTo>
                    <a:pt x="267928" y="1778807"/>
                  </a:lnTo>
                  <a:lnTo>
                    <a:pt x="239192" y="1744890"/>
                  </a:lnTo>
                  <a:lnTo>
                    <a:pt x="211861" y="1709786"/>
                  </a:lnTo>
                  <a:lnTo>
                    <a:pt x="185977" y="1673540"/>
                  </a:lnTo>
                  <a:lnTo>
                    <a:pt x="161584" y="1636193"/>
                  </a:lnTo>
                  <a:lnTo>
                    <a:pt x="138726" y="1597792"/>
                  </a:lnTo>
                  <a:lnTo>
                    <a:pt x="117446" y="1558377"/>
                  </a:lnTo>
                  <a:lnTo>
                    <a:pt x="97789" y="1517995"/>
                  </a:lnTo>
                  <a:lnTo>
                    <a:pt x="79797" y="1476687"/>
                  </a:lnTo>
                  <a:lnTo>
                    <a:pt x="63514" y="1434497"/>
                  </a:lnTo>
                  <a:lnTo>
                    <a:pt x="48983" y="1391469"/>
                  </a:lnTo>
                  <a:lnTo>
                    <a:pt x="36249" y="1347647"/>
                  </a:lnTo>
                  <a:lnTo>
                    <a:pt x="25354" y="1303073"/>
                  </a:lnTo>
                  <a:lnTo>
                    <a:pt x="16343" y="1257793"/>
                  </a:lnTo>
                  <a:lnTo>
                    <a:pt x="9258" y="1211848"/>
                  </a:lnTo>
                  <a:lnTo>
                    <a:pt x="4143" y="1165283"/>
                  </a:lnTo>
                  <a:lnTo>
                    <a:pt x="1043" y="1118141"/>
                  </a:lnTo>
                  <a:lnTo>
                    <a:pt x="0" y="1070466"/>
                  </a:lnTo>
                  <a:lnTo>
                    <a:pt x="1043" y="1022791"/>
                  </a:lnTo>
                  <a:lnTo>
                    <a:pt x="4143" y="975649"/>
                  </a:lnTo>
                  <a:lnTo>
                    <a:pt x="9258" y="929084"/>
                  </a:lnTo>
                  <a:lnTo>
                    <a:pt x="16343" y="883140"/>
                  </a:lnTo>
                  <a:lnTo>
                    <a:pt x="25354" y="837859"/>
                  </a:lnTo>
                  <a:lnTo>
                    <a:pt x="36249" y="793286"/>
                  </a:lnTo>
                  <a:lnTo>
                    <a:pt x="48983" y="749463"/>
                  </a:lnTo>
                  <a:lnTo>
                    <a:pt x="63514" y="706436"/>
                  </a:lnTo>
                  <a:lnTo>
                    <a:pt x="79797" y="664246"/>
                  </a:lnTo>
                  <a:lnTo>
                    <a:pt x="97789" y="622938"/>
                  </a:lnTo>
                  <a:lnTo>
                    <a:pt x="117446" y="582555"/>
                  </a:lnTo>
                  <a:lnTo>
                    <a:pt x="138726" y="543141"/>
                  </a:lnTo>
                  <a:lnTo>
                    <a:pt x="161584" y="504739"/>
                  </a:lnTo>
                  <a:lnTo>
                    <a:pt x="185977" y="467393"/>
                  </a:lnTo>
                  <a:lnTo>
                    <a:pt x="211861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5" y="329439"/>
                  </a:lnTo>
                  <a:lnTo>
                    <a:pt x="329439" y="298025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1"/>
                  </a:lnTo>
                  <a:lnTo>
                    <a:pt x="467394" y="185977"/>
                  </a:lnTo>
                  <a:lnTo>
                    <a:pt x="504740" y="161584"/>
                  </a:lnTo>
                  <a:lnTo>
                    <a:pt x="543142" y="138726"/>
                  </a:lnTo>
                  <a:lnTo>
                    <a:pt x="582556" y="117446"/>
                  </a:lnTo>
                  <a:lnTo>
                    <a:pt x="622939" y="97789"/>
                  </a:lnTo>
                  <a:lnTo>
                    <a:pt x="664247" y="79797"/>
                  </a:lnTo>
                  <a:lnTo>
                    <a:pt x="706436" y="63514"/>
                  </a:lnTo>
                  <a:lnTo>
                    <a:pt x="749464" y="48983"/>
                  </a:lnTo>
                  <a:lnTo>
                    <a:pt x="793286" y="36249"/>
                  </a:lnTo>
                  <a:lnTo>
                    <a:pt x="837860" y="25354"/>
                  </a:lnTo>
                  <a:lnTo>
                    <a:pt x="883141" y="16343"/>
                  </a:lnTo>
                  <a:lnTo>
                    <a:pt x="929085" y="9258"/>
                  </a:lnTo>
                  <a:lnTo>
                    <a:pt x="975650" y="4143"/>
                  </a:lnTo>
                  <a:lnTo>
                    <a:pt x="1022792" y="1043"/>
                  </a:lnTo>
                  <a:lnTo>
                    <a:pt x="1070467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504384" y="1352386"/>
            <a:ext cx="2994025" cy="2994025"/>
            <a:chOff x="504384" y="1352386"/>
            <a:chExt cx="2994025" cy="2994025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0735" y="1358737"/>
              <a:ext cx="2980983" cy="298098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10735" y="1358737"/>
              <a:ext cx="2981325" cy="2981325"/>
            </a:xfrm>
            <a:custGeom>
              <a:avLst/>
              <a:gdLst/>
              <a:ahLst/>
              <a:cxnLst/>
              <a:rect l="l" t="t" r="r" b="b"/>
              <a:pathLst>
                <a:path w="2981325" h="2981325">
                  <a:moveTo>
                    <a:pt x="1490489" y="0"/>
                  </a:moveTo>
                  <a:lnTo>
                    <a:pt x="1538720" y="765"/>
                  </a:lnTo>
                  <a:lnTo>
                    <a:pt x="1586568" y="3048"/>
                  </a:lnTo>
                  <a:lnTo>
                    <a:pt x="1634012" y="6824"/>
                  </a:lnTo>
                  <a:lnTo>
                    <a:pt x="1681027" y="12070"/>
                  </a:lnTo>
                  <a:lnTo>
                    <a:pt x="1727590" y="18763"/>
                  </a:lnTo>
                  <a:lnTo>
                    <a:pt x="1773679" y="26880"/>
                  </a:lnTo>
                  <a:lnTo>
                    <a:pt x="1819270" y="36398"/>
                  </a:lnTo>
                  <a:lnTo>
                    <a:pt x="1864340" y="47294"/>
                  </a:lnTo>
                  <a:lnTo>
                    <a:pt x="1908866" y="59544"/>
                  </a:lnTo>
                  <a:lnTo>
                    <a:pt x="1952825" y="73125"/>
                  </a:lnTo>
                  <a:lnTo>
                    <a:pt x="1996193" y="88015"/>
                  </a:lnTo>
                  <a:lnTo>
                    <a:pt x="2038948" y="104189"/>
                  </a:lnTo>
                  <a:lnTo>
                    <a:pt x="2081066" y="121626"/>
                  </a:lnTo>
                  <a:lnTo>
                    <a:pt x="2122524" y="140301"/>
                  </a:lnTo>
                  <a:lnTo>
                    <a:pt x="2163299" y="160191"/>
                  </a:lnTo>
                  <a:lnTo>
                    <a:pt x="2203368" y="181274"/>
                  </a:lnTo>
                  <a:lnTo>
                    <a:pt x="2242707" y="203527"/>
                  </a:lnTo>
                  <a:lnTo>
                    <a:pt x="2281294" y="226925"/>
                  </a:lnTo>
                  <a:lnTo>
                    <a:pt x="2319106" y="251446"/>
                  </a:lnTo>
                  <a:lnTo>
                    <a:pt x="2356118" y="277067"/>
                  </a:lnTo>
                  <a:lnTo>
                    <a:pt x="2392309" y="303765"/>
                  </a:lnTo>
                  <a:lnTo>
                    <a:pt x="2427655" y="331516"/>
                  </a:lnTo>
                  <a:lnTo>
                    <a:pt x="2462132" y="360298"/>
                  </a:lnTo>
                  <a:lnTo>
                    <a:pt x="2495718" y="390086"/>
                  </a:lnTo>
                  <a:lnTo>
                    <a:pt x="2528389" y="420859"/>
                  </a:lnTo>
                  <a:lnTo>
                    <a:pt x="2560123" y="452593"/>
                  </a:lnTo>
                  <a:lnTo>
                    <a:pt x="2590896" y="485264"/>
                  </a:lnTo>
                  <a:lnTo>
                    <a:pt x="2620684" y="518850"/>
                  </a:lnTo>
                  <a:lnTo>
                    <a:pt x="2649466" y="553327"/>
                  </a:lnTo>
                  <a:lnTo>
                    <a:pt x="2677217" y="588672"/>
                  </a:lnTo>
                  <a:lnTo>
                    <a:pt x="2703915" y="624863"/>
                  </a:lnTo>
                  <a:lnTo>
                    <a:pt x="2729536" y="661876"/>
                  </a:lnTo>
                  <a:lnTo>
                    <a:pt x="2754057" y="699687"/>
                  </a:lnTo>
                  <a:lnTo>
                    <a:pt x="2777456" y="738274"/>
                  </a:lnTo>
                  <a:lnTo>
                    <a:pt x="2799708" y="777613"/>
                  </a:lnTo>
                  <a:lnTo>
                    <a:pt x="2820791" y="817682"/>
                  </a:lnTo>
                  <a:lnTo>
                    <a:pt x="2840681" y="858457"/>
                  </a:lnTo>
                  <a:lnTo>
                    <a:pt x="2859357" y="899915"/>
                  </a:lnTo>
                  <a:lnTo>
                    <a:pt x="2876793" y="942033"/>
                  </a:lnTo>
                  <a:lnTo>
                    <a:pt x="2892967" y="984787"/>
                  </a:lnTo>
                  <a:lnTo>
                    <a:pt x="2907857" y="1028156"/>
                  </a:lnTo>
                  <a:lnTo>
                    <a:pt x="2921438" y="1072114"/>
                  </a:lnTo>
                  <a:lnTo>
                    <a:pt x="2933688" y="1116640"/>
                  </a:lnTo>
                  <a:lnTo>
                    <a:pt x="2944584" y="1161710"/>
                  </a:lnTo>
                  <a:lnTo>
                    <a:pt x="2954102" y="1207301"/>
                  </a:lnTo>
                  <a:lnTo>
                    <a:pt x="2962219" y="1253389"/>
                  </a:lnTo>
                  <a:lnTo>
                    <a:pt x="2968912" y="1299953"/>
                  </a:lnTo>
                  <a:lnTo>
                    <a:pt x="2974158" y="1346967"/>
                  </a:lnTo>
                  <a:lnTo>
                    <a:pt x="2977934" y="1394411"/>
                  </a:lnTo>
                  <a:lnTo>
                    <a:pt x="2980217" y="1442259"/>
                  </a:lnTo>
                  <a:lnTo>
                    <a:pt x="2980983" y="1490489"/>
                  </a:lnTo>
                  <a:lnTo>
                    <a:pt x="2980217" y="1538720"/>
                  </a:lnTo>
                  <a:lnTo>
                    <a:pt x="2977934" y="1586568"/>
                  </a:lnTo>
                  <a:lnTo>
                    <a:pt x="2974158" y="1634012"/>
                  </a:lnTo>
                  <a:lnTo>
                    <a:pt x="2968912" y="1681027"/>
                  </a:lnTo>
                  <a:lnTo>
                    <a:pt x="2962219" y="1727590"/>
                  </a:lnTo>
                  <a:lnTo>
                    <a:pt x="2954102" y="1773679"/>
                  </a:lnTo>
                  <a:lnTo>
                    <a:pt x="2944584" y="1819270"/>
                  </a:lnTo>
                  <a:lnTo>
                    <a:pt x="2933688" y="1864340"/>
                  </a:lnTo>
                  <a:lnTo>
                    <a:pt x="2921438" y="1908866"/>
                  </a:lnTo>
                  <a:lnTo>
                    <a:pt x="2907857" y="1952825"/>
                  </a:lnTo>
                  <a:lnTo>
                    <a:pt x="2892967" y="1996193"/>
                  </a:lnTo>
                  <a:lnTo>
                    <a:pt x="2876793" y="2038948"/>
                  </a:lnTo>
                  <a:lnTo>
                    <a:pt x="2859357" y="2081066"/>
                  </a:lnTo>
                  <a:lnTo>
                    <a:pt x="2840681" y="2122524"/>
                  </a:lnTo>
                  <a:lnTo>
                    <a:pt x="2820791" y="2163299"/>
                  </a:lnTo>
                  <a:lnTo>
                    <a:pt x="2799708" y="2203368"/>
                  </a:lnTo>
                  <a:lnTo>
                    <a:pt x="2777456" y="2242707"/>
                  </a:lnTo>
                  <a:lnTo>
                    <a:pt x="2754057" y="2281294"/>
                  </a:lnTo>
                  <a:lnTo>
                    <a:pt x="2729536" y="2319106"/>
                  </a:lnTo>
                  <a:lnTo>
                    <a:pt x="2703915" y="2356118"/>
                  </a:lnTo>
                  <a:lnTo>
                    <a:pt x="2677217" y="2392309"/>
                  </a:lnTo>
                  <a:lnTo>
                    <a:pt x="2649466" y="2427655"/>
                  </a:lnTo>
                  <a:lnTo>
                    <a:pt x="2620684" y="2462132"/>
                  </a:lnTo>
                  <a:lnTo>
                    <a:pt x="2590896" y="2495718"/>
                  </a:lnTo>
                  <a:lnTo>
                    <a:pt x="2560123" y="2528389"/>
                  </a:lnTo>
                  <a:lnTo>
                    <a:pt x="2528389" y="2560123"/>
                  </a:lnTo>
                  <a:lnTo>
                    <a:pt x="2495718" y="2590896"/>
                  </a:lnTo>
                  <a:lnTo>
                    <a:pt x="2462132" y="2620684"/>
                  </a:lnTo>
                  <a:lnTo>
                    <a:pt x="2427655" y="2649466"/>
                  </a:lnTo>
                  <a:lnTo>
                    <a:pt x="2392309" y="2677217"/>
                  </a:lnTo>
                  <a:lnTo>
                    <a:pt x="2356118" y="2703915"/>
                  </a:lnTo>
                  <a:lnTo>
                    <a:pt x="2319106" y="2729536"/>
                  </a:lnTo>
                  <a:lnTo>
                    <a:pt x="2281294" y="2754057"/>
                  </a:lnTo>
                  <a:lnTo>
                    <a:pt x="2242707" y="2777456"/>
                  </a:lnTo>
                  <a:lnTo>
                    <a:pt x="2203368" y="2799708"/>
                  </a:lnTo>
                  <a:lnTo>
                    <a:pt x="2163299" y="2820791"/>
                  </a:lnTo>
                  <a:lnTo>
                    <a:pt x="2122524" y="2840681"/>
                  </a:lnTo>
                  <a:lnTo>
                    <a:pt x="2081066" y="2859357"/>
                  </a:lnTo>
                  <a:lnTo>
                    <a:pt x="2038948" y="2876793"/>
                  </a:lnTo>
                  <a:lnTo>
                    <a:pt x="1996193" y="2892967"/>
                  </a:lnTo>
                  <a:lnTo>
                    <a:pt x="1952825" y="2907857"/>
                  </a:lnTo>
                  <a:lnTo>
                    <a:pt x="1908866" y="2921438"/>
                  </a:lnTo>
                  <a:lnTo>
                    <a:pt x="1864340" y="2933688"/>
                  </a:lnTo>
                  <a:lnTo>
                    <a:pt x="1819270" y="2944584"/>
                  </a:lnTo>
                  <a:lnTo>
                    <a:pt x="1773679" y="2954102"/>
                  </a:lnTo>
                  <a:lnTo>
                    <a:pt x="1727590" y="2962219"/>
                  </a:lnTo>
                  <a:lnTo>
                    <a:pt x="1681027" y="2968912"/>
                  </a:lnTo>
                  <a:lnTo>
                    <a:pt x="1634012" y="2974158"/>
                  </a:lnTo>
                  <a:lnTo>
                    <a:pt x="1586568" y="2977934"/>
                  </a:lnTo>
                  <a:lnTo>
                    <a:pt x="1538720" y="2980217"/>
                  </a:lnTo>
                  <a:lnTo>
                    <a:pt x="1490489" y="2980983"/>
                  </a:lnTo>
                  <a:lnTo>
                    <a:pt x="1442259" y="2980217"/>
                  </a:lnTo>
                  <a:lnTo>
                    <a:pt x="1394411" y="2977934"/>
                  </a:lnTo>
                  <a:lnTo>
                    <a:pt x="1346967" y="2974158"/>
                  </a:lnTo>
                  <a:lnTo>
                    <a:pt x="1299953" y="2968912"/>
                  </a:lnTo>
                  <a:lnTo>
                    <a:pt x="1253389" y="2962219"/>
                  </a:lnTo>
                  <a:lnTo>
                    <a:pt x="1207301" y="2954102"/>
                  </a:lnTo>
                  <a:lnTo>
                    <a:pt x="1161710" y="2944584"/>
                  </a:lnTo>
                  <a:lnTo>
                    <a:pt x="1116640" y="2933688"/>
                  </a:lnTo>
                  <a:lnTo>
                    <a:pt x="1072114" y="2921438"/>
                  </a:lnTo>
                  <a:lnTo>
                    <a:pt x="1028156" y="2907857"/>
                  </a:lnTo>
                  <a:lnTo>
                    <a:pt x="984787" y="2892967"/>
                  </a:lnTo>
                  <a:lnTo>
                    <a:pt x="942033" y="2876793"/>
                  </a:lnTo>
                  <a:lnTo>
                    <a:pt x="899915" y="2859357"/>
                  </a:lnTo>
                  <a:lnTo>
                    <a:pt x="858457" y="2840681"/>
                  </a:lnTo>
                  <a:lnTo>
                    <a:pt x="817682" y="2820791"/>
                  </a:lnTo>
                  <a:lnTo>
                    <a:pt x="777613" y="2799708"/>
                  </a:lnTo>
                  <a:lnTo>
                    <a:pt x="738274" y="2777456"/>
                  </a:lnTo>
                  <a:lnTo>
                    <a:pt x="699687" y="2754057"/>
                  </a:lnTo>
                  <a:lnTo>
                    <a:pt x="661876" y="2729536"/>
                  </a:lnTo>
                  <a:lnTo>
                    <a:pt x="624863" y="2703915"/>
                  </a:lnTo>
                  <a:lnTo>
                    <a:pt x="588672" y="2677217"/>
                  </a:lnTo>
                  <a:lnTo>
                    <a:pt x="553327" y="2649466"/>
                  </a:lnTo>
                  <a:lnTo>
                    <a:pt x="518850" y="2620684"/>
                  </a:lnTo>
                  <a:lnTo>
                    <a:pt x="485264" y="2590896"/>
                  </a:lnTo>
                  <a:lnTo>
                    <a:pt x="452593" y="2560123"/>
                  </a:lnTo>
                  <a:lnTo>
                    <a:pt x="420859" y="2528389"/>
                  </a:lnTo>
                  <a:lnTo>
                    <a:pt x="390086" y="2495718"/>
                  </a:lnTo>
                  <a:lnTo>
                    <a:pt x="360298" y="2462132"/>
                  </a:lnTo>
                  <a:lnTo>
                    <a:pt x="331516" y="2427655"/>
                  </a:lnTo>
                  <a:lnTo>
                    <a:pt x="303765" y="2392309"/>
                  </a:lnTo>
                  <a:lnTo>
                    <a:pt x="277067" y="2356118"/>
                  </a:lnTo>
                  <a:lnTo>
                    <a:pt x="251446" y="2319106"/>
                  </a:lnTo>
                  <a:lnTo>
                    <a:pt x="226925" y="2281294"/>
                  </a:lnTo>
                  <a:lnTo>
                    <a:pt x="203527" y="2242707"/>
                  </a:lnTo>
                  <a:lnTo>
                    <a:pt x="181274" y="2203368"/>
                  </a:lnTo>
                  <a:lnTo>
                    <a:pt x="160191" y="2163299"/>
                  </a:lnTo>
                  <a:lnTo>
                    <a:pt x="140301" y="2122524"/>
                  </a:lnTo>
                  <a:lnTo>
                    <a:pt x="121626" y="2081066"/>
                  </a:lnTo>
                  <a:lnTo>
                    <a:pt x="104189" y="2038948"/>
                  </a:lnTo>
                  <a:lnTo>
                    <a:pt x="88015" y="1996193"/>
                  </a:lnTo>
                  <a:lnTo>
                    <a:pt x="73125" y="1952825"/>
                  </a:lnTo>
                  <a:lnTo>
                    <a:pt x="59544" y="1908866"/>
                  </a:lnTo>
                  <a:lnTo>
                    <a:pt x="47294" y="1864340"/>
                  </a:lnTo>
                  <a:lnTo>
                    <a:pt x="36398" y="1819270"/>
                  </a:lnTo>
                  <a:lnTo>
                    <a:pt x="26880" y="1773679"/>
                  </a:lnTo>
                  <a:lnTo>
                    <a:pt x="18763" y="1727590"/>
                  </a:lnTo>
                  <a:lnTo>
                    <a:pt x="12070" y="1681027"/>
                  </a:lnTo>
                  <a:lnTo>
                    <a:pt x="6824" y="1634012"/>
                  </a:lnTo>
                  <a:lnTo>
                    <a:pt x="3048" y="1586568"/>
                  </a:lnTo>
                  <a:lnTo>
                    <a:pt x="765" y="1538720"/>
                  </a:lnTo>
                  <a:lnTo>
                    <a:pt x="0" y="1490489"/>
                  </a:lnTo>
                  <a:lnTo>
                    <a:pt x="765" y="1442259"/>
                  </a:lnTo>
                  <a:lnTo>
                    <a:pt x="3048" y="1394411"/>
                  </a:lnTo>
                  <a:lnTo>
                    <a:pt x="6824" y="1346967"/>
                  </a:lnTo>
                  <a:lnTo>
                    <a:pt x="12070" y="1299953"/>
                  </a:lnTo>
                  <a:lnTo>
                    <a:pt x="18763" y="1253389"/>
                  </a:lnTo>
                  <a:lnTo>
                    <a:pt x="26880" y="1207301"/>
                  </a:lnTo>
                  <a:lnTo>
                    <a:pt x="36398" y="1161710"/>
                  </a:lnTo>
                  <a:lnTo>
                    <a:pt x="47294" y="1116640"/>
                  </a:lnTo>
                  <a:lnTo>
                    <a:pt x="59544" y="1072114"/>
                  </a:lnTo>
                  <a:lnTo>
                    <a:pt x="73125" y="1028156"/>
                  </a:lnTo>
                  <a:lnTo>
                    <a:pt x="88015" y="984787"/>
                  </a:lnTo>
                  <a:lnTo>
                    <a:pt x="104189" y="942033"/>
                  </a:lnTo>
                  <a:lnTo>
                    <a:pt x="121626" y="899915"/>
                  </a:lnTo>
                  <a:lnTo>
                    <a:pt x="140301" y="858457"/>
                  </a:lnTo>
                  <a:lnTo>
                    <a:pt x="160191" y="817682"/>
                  </a:lnTo>
                  <a:lnTo>
                    <a:pt x="181274" y="777613"/>
                  </a:lnTo>
                  <a:lnTo>
                    <a:pt x="203527" y="738274"/>
                  </a:lnTo>
                  <a:lnTo>
                    <a:pt x="226925" y="699687"/>
                  </a:lnTo>
                  <a:lnTo>
                    <a:pt x="251446" y="661876"/>
                  </a:lnTo>
                  <a:lnTo>
                    <a:pt x="277067" y="624863"/>
                  </a:lnTo>
                  <a:lnTo>
                    <a:pt x="303765" y="588672"/>
                  </a:lnTo>
                  <a:lnTo>
                    <a:pt x="331516" y="553327"/>
                  </a:lnTo>
                  <a:lnTo>
                    <a:pt x="360298" y="518850"/>
                  </a:lnTo>
                  <a:lnTo>
                    <a:pt x="390086" y="485264"/>
                  </a:lnTo>
                  <a:lnTo>
                    <a:pt x="420859" y="452593"/>
                  </a:lnTo>
                  <a:lnTo>
                    <a:pt x="452593" y="420859"/>
                  </a:lnTo>
                  <a:lnTo>
                    <a:pt x="485264" y="390086"/>
                  </a:lnTo>
                  <a:lnTo>
                    <a:pt x="518850" y="360298"/>
                  </a:lnTo>
                  <a:lnTo>
                    <a:pt x="553327" y="331516"/>
                  </a:lnTo>
                  <a:lnTo>
                    <a:pt x="588672" y="303765"/>
                  </a:lnTo>
                  <a:lnTo>
                    <a:pt x="624863" y="277067"/>
                  </a:lnTo>
                  <a:lnTo>
                    <a:pt x="661876" y="251446"/>
                  </a:lnTo>
                  <a:lnTo>
                    <a:pt x="699687" y="226925"/>
                  </a:lnTo>
                  <a:lnTo>
                    <a:pt x="738274" y="203527"/>
                  </a:lnTo>
                  <a:lnTo>
                    <a:pt x="777613" y="181274"/>
                  </a:lnTo>
                  <a:lnTo>
                    <a:pt x="817682" y="160191"/>
                  </a:lnTo>
                  <a:lnTo>
                    <a:pt x="858457" y="140301"/>
                  </a:lnTo>
                  <a:lnTo>
                    <a:pt x="899915" y="121626"/>
                  </a:lnTo>
                  <a:lnTo>
                    <a:pt x="942033" y="104189"/>
                  </a:lnTo>
                  <a:lnTo>
                    <a:pt x="984787" y="88015"/>
                  </a:lnTo>
                  <a:lnTo>
                    <a:pt x="1028156" y="73125"/>
                  </a:lnTo>
                  <a:lnTo>
                    <a:pt x="1072114" y="59544"/>
                  </a:lnTo>
                  <a:lnTo>
                    <a:pt x="1116640" y="47294"/>
                  </a:lnTo>
                  <a:lnTo>
                    <a:pt x="1161710" y="36398"/>
                  </a:lnTo>
                  <a:lnTo>
                    <a:pt x="1207301" y="26880"/>
                  </a:lnTo>
                  <a:lnTo>
                    <a:pt x="1253389" y="18763"/>
                  </a:lnTo>
                  <a:lnTo>
                    <a:pt x="1299953" y="12070"/>
                  </a:lnTo>
                  <a:lnTo>
                    <a:pt x="1346967" y="6824"/>
                  </a:lnTo>
                  <a:lnTo>
                    <a:pt x="1394411" y="3048"/>
                  </a:lnTo>
                  <a:lnTo>
                    <a:pt x="1442259" y="765"/>
                  </a:lnTo>
                  <a:lnTo>
                    <a:pt x="1490489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45325" y="8064565"/>
            <a:ext cx="4636770" cy="365760"/>
            <a:chOff x="2945325" y="8064565"/>
            <a:chExt cx="4636770" cy="3657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6060" y="8087619"/>
              <a:ext cx="1925478" cy="34217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45325" y="8064565"/>
              <a:ext cx="2681611" cy="362808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6" name="object 6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13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780388" y="1607118"/>
            <a:ext cx="193611" cy="182987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7996712" y="1974276"/>
            <a:ext cx="4637405" cy="348615"/>
            <a:chOff x="7996712" y="1974276"/>
            <a:chExt cx="4637405" cy="348615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65827" y="1974276"/>
              <a:ext cx="3368166" cy="34826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96712" y="1994345"/>
              <a:ext cx="1236056" cy="324655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80388" y="2040385"/>
            <a:ext cx="193611" cy="182991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9786460" y="2395739"/>
            <a:ext cx="2816860" cy="356870"/>
            <a:chOff x="9786460" y="2395739"/>
            <a:chExt cx="2816860" cy="356870"/>
          </a:xfrm>
        </p:grpSpPr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338909" y="2395739"/>
              <a:ext cx="1264391" cy="32465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786460" y="2400462"/>
              <a:ext cx="1524116" cy="351809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780388" y="2473657"/>
            <a:ext cx="193611" cy="182987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5047643" y="2834913"/>
            <a:ext cx="7567930" cy="354330"/>
            <a:chOff x="5047643" y="2834913"/>
            <a:chExt cx="7567930" cy="354330"/>
          </a:xfrm>
        </p:grpSpPr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364826" y="2834913"/>
              <a:ext cx="250278" cy="25736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155533" y="3029705"/>
              <a:ext cx="184500" cy="15229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47643" y="2835683"/>
              <a:ext cx="7079889" cy="353401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2780388" y="2908108"/>
            <a:ext cx="193611" cy="181808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9071032" y="3421655"/>
            <a:ext cx="3531235" cy="389890"/>
            <a:chOff x="9071032" y="3421655"/>
            <a:chExt cx="3531235" cy="389890"/>
          </a:xfrm>
        </p:grpSpPr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383715" y="3684923"/>
              <a:ext cx="213681" cy="9208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2323506" y="3603463"/>
              <a:ext cx="278765" cy="113664"/>
            </a:xfrm>
            <a:custGeom>
              <a:avLst/>
              <a:gdLst/>
              <a:ahLst/>
              <a:cxnLst/>
              <a:rect l="l" t="t" r="r" b="b"/>
              <a:pathLst>
                <a:path w="278765" h="113664">
                  <a:moveTo>
                    <a:pt x="10627" y="47223"/>
                  </a:moveTo>
                  <a:lnTo>
                    <a:pt x="7084" y="47223"/>
                  </a:lnTo>
                  <a:lnTo>
                    <a:pt x="4723" y="48404"/>
                  </a:lnTo>
                  <a:lnTo>
                    <a:pt x="3542" y="49585"/>
                  </a:lnTo>
                  <a:lnTo>
                    <a:pt x="3542" y="51948"/>
                  </a:lnTo>
                  <a:lnTo>
                    <a:pt x="2019" y="60209"/>
                  </a:lnTo>
                  <a:lnTo>
                    <a:pt x="1036" y="66851"/>
                  </a:lnTo>
                  <a:lnTo>
                    <a:pt x="971" y="67294"/>
                  </a:lnTo>
                  <a:lnTo>
                    <a:pt x="885" y="67883"/>
                  </a:lnTo>
                  <a:lnTo>
                    <a:pt x="320" y="73528"/>
                  </a:lnTo>
                  <a:lnTo>
                    <a:pt x="221" y="74523"/>
                  </a:lnTo>
                  <a:lnTo>
                    <a:pt x="107" y="77493"/>
                  </a:lnTo>
                  <a:lnTo>
                    <a:pt x="0" y="89725"/>
                  </a:lnTo>
                  <a:lnTo>
                    <a:pt x="1179" y="94446"/>
                  </a:lnTo>
                  <a:lnTo>
                    <a:pt x="2023" y="100349"/>
                  </a:lnTo>
                  <a:lnTo>
                    <a:pt x="39696" y="112449"/>
                  </a:lnTo>
                  <a:lnTo>
                    <a:pt x="60209" y="113334"/>
                  </a:lnTo>
                  <a:lnTo>
                    <a:pt x="70833" y="113113"/>
                  </a:lnTo>
                  <a:lnTo>
                    <a:pt x="71451" y="113113"/>
                  </a:lnTo>
                  <a:lnTo>
                    <a:pt x="83229" y="112301"/>
                  </a:lnTo>
                  <a:lnTo>
                    <a:pt x="94739" y="110843"/>
                  </a:lnTo>
                  <a:lnTo>
                    <a:pt x="106249" y="108611"/>
                  </a:lnTo>
                  <a:lnTo>
                    <a:pt x="117743" y="106823"/>
                  </a:lnTo>
                  <a:lnTo>
                    <a:pt x="127354" y="104924"/>
                  </a:lnTo>
                  <a:lnTo>
                    <a:pt x="134973" y="102803"/>
                  </a:lnTo>
                  <a:lnTo>
                    <a:pt x="140489" y="100349"/>
                  </a:lnTo>
                  <a:lnTo>
                    <a:pt x="150450" y="96364"/>
                  </a:lnTo>
                  <a:lnTo>
                    <a:pt x="159082" y="91495"/>
                  </a:lnTo>
                  <a:lnTo>
                    <a:pt x="166386" y="85740"/>
                  </a:lnTo>
                  <a:lnTo>
                    <a:pt x="172364" y="79098"/>
                  </a:lnTo>
                  <a:lnTo>
                    <a:pt x="211204" y="79098"/>
                  </a:lnTo>
                  <a:lnTo>
                    <a:pt x="212863" y="77973"/>
                  </a:lnTo>
                  <a:lnTo>
                    <a:pt x="77990" y="77973"/>
                  </a:lnTo>
                  <a:lnTo>
                    <a:pt x="56741" y="77493"/>
                  </a:lnTo>
                  <a:lnTo>
                    <a:pt x="41025" y="76294"/>
                  </a:lnTo>
                  <a:lnTo>
                    <a:pt x="29036" y="74523"/>
                  </a:lnTo>
                  <a:lnTo>
                    <a:pt x="28773" y="74523"/>
                  </a:lnTo>
                  <a:lnTo>
                    <a:pt x="18888" y="72014"/>
                  </a:lnTo>
                  <a:lnTo>
                    <a:pt x="15346" y="70836"/>
                  </a:lnTo>
                  <a:lnTo>
                    <a:pt x="14165" y="68474"/>
                  </a:lnTo>
                  <a:lnTo>
                    <a:pt x="12984" y="64932"/>
                  </a:lnTo>
                  <a:lnTo>
                    <a:pt x="12984" y="48404"/>
                  </a:lnTo>
                  <a:lnTo>
                    <a:pt x="10627" y="47223"/>
                  </a:lnTo>
                  <a:close/>
                </a:path>
                <a:path w="278765" h="113664">
                  <a:moveTo>
                    <a:pt x="211204" y="79098"/>
                  </a:moveTo>
                  <a:lnTo>
                    <a:pt x="172364" y="79098"/>
                  </a:lnTo>
                  <a:lnTo>
                    <a:pt x="186529" y="86183"/>
                  </a:lnTo>
                  <a:lnTo>
                    <a:pt x="190072" y="87364"/>
                  </a:lnTo>
                  <a:lnTo>
                    <a:pt x="197157" y="87364"/>
                  </a:lnTo>
                  <a:lnTo>
                    <a:pt x="200695" y="86183"/>
                  </a:lnTo>
                  <a:lnTo>
                    <a:pt x="204238" y="83821"/>
                  </a:lnTo>
                  <a:lnTo>
                    <a:pt x="211204" y="79098"/>
                  </a:lnTo>
                  <a:close/>
                </a:path>
                <a:path w="278765" h="113664">
                  <a:moveTo>
                    <a:pt x="180625" y="44862"/>
                  </a:moveTo>
                  <a:lnTo>
                    <a:pt x="178268" y="46043"/>
                  </a:lnTo>
                  <a:lnTo>
                    <a:pt x="175906" y="50766"/>
                  </a:lnTo>
                  <a:lnTo>
                    <a:pt x="174725" y="51948"/>
                  </a:lnTo>
                  <a:lnTo>
                    <a:pt x="132832" y="74100"/>
                  </a:lnTo>
                  <a:lnTo>
                    <a:pt x="96124" y="77973"/>
                  </a:lnTo>
                  <a:lnTo>
                    <a:pt x="212860" y="77973"/>
                  </a:lnTo>
                  <a:lnTo>
                    <a:pt x="219677" y="73528"/>
                  </a:lnTo>
                  <a:lnTo>
                    <a:pt x="227850" y="68474"/>
                  </a:lnTo>
                  <a:lnTo>
                    <a:pt x="229527" y="67294"/>
                  </a:lnTo>
                  <a:lnTo>
                    <a:pt x="179444" y="67294"/>
                  </a:lnTo>
                  <a:lnTo>
                    <a:pt x="184169" y="57848"/>
                  </a:lnTo>
                  <a:lnTo>
                    <a:pt x="185348" y="53126"/>
                  </a:lnTo>
                  <a:lnTo>
                    <a:pt x="186529" y="49585"/>
                  </a:lnTo>
                  <a:lnTo>
                    <a:pt x="185348" y="47223"/>
                  </a:lnTo>
                  <a:lnTo>
                    <a:pt x="184169" y="46043"/>
                  </a:lnTo>
                  <a:lnTo>
                    <a:pt x="180625" y="44862"/>
                  </a:lnTo>
                  <a:close/>
                </a:path>
                <a:path w="278765" h="113664">
                  <a:moveTo>
                    <a:pt x="255002" y="17707"/>
                  </a:moveTo>
                  <a:lnTo>
                    <a:pt x="221946" y="17707"/>
                  </a:lnTo>
                  <a:lnTo>
                    <a:pt x="224308" y="20069"/>
                  </a:lnTo>
                  <a:lnTo>
                    <a:pt x="232498" y="25991"/>
                  </a:lnTo>
                  <a:lnTo>
                    <a:pt x="239360" y="31137"/>
                  </a:lnTo>
                  <a:lnTo>
                    <a:pt x="244895" y="35176"/>
                  </a:lnTo>
                  <a:lnTo>
                    <a:pt x="249101" y="37777"/>
                  </a:lnTo>
                  <a:lnTo>
                    <a:pt x="242016" y="42500"/>
                  </a:lnTo>
                  <a:lnTo>
                    <a:pt x="208462" y="63309"/>
                  </a:lnTo>
                  <a:lnTo>
                    <a:pt x="187711" y="67294"/>
                  </a:lnTo>
                  <a:lnTo>
                    <a:pt x="229527" y="67294"/>
                  </a:lnTo>
                  <a:lnTo>
                    <a:pt x="264891" y="46338"/>
                  </a:lnTo>
                  <a:lnTo>
                    <a:pt x="271181" y="43017"/>
                  </a:lnTo>
                  <a:lnTo>
                    <a:pt x="276252" y="40139"/>
                  </a:lnTo>
                  <a:lnTo>
                    <a:pt x="278613" y="38958"/>
                  </a:lnTo>
                  <a:lnTo>
                    <a:pt x="278613" y="33058"/>
                  </a:lnTo>
                  <a:lnTo>
                    <a:pt x="277434" y="31876"/>
                  </a:lnTo>
                  <a:lnTo>
                    <a:pt x="276252" y="31876"/>
                  </a:lnTo>
                  <a:lnTo>
                    <a:pt x="269613" y="27670"/>
                  </a:lnTo>
                  <a:lnTo>
                    <a:pt x="263857" y="23907"/>
                  </a:lnTo>
                  <a:lnTo>
                    <a:pt x="258987" y="20586"/>
                  </a:lnTo>
                  <a:lnTo>
                    <a:pt x="255002" y="17707"/>
                  </a:lnTo>
                  <a:close/>
                </a:path>
                <a:path w="278765" h="113664">
                  <a:moveTo>
                    <a:pt x="231392" y="0"/>
                  </a:moveTo>
                  <a:lnTo>
                    <a:pt x="220766" y="0"/>
                  </a:lnTo>
                  <a:lnTo>
                    <a:pt x="216042" y="2360"/>
                  </a:lnTo>
                  <a:lnTo>
                    <a:pt x="210141" y="7084"/>
                  </a:lnTo>
                  <a:lnTo>
                    <a:pt x="198334" y="18888"/>
                  </a:lnTo>
                  <a:lnTo>
                    <a:pt x="198334" y="22430"/>
                  </a:lnTo>
                  <a:lnTo>
                    <a:pt x="199515" y="24792"/>
                  </a:lnTo>
                  <a:lnTo>
                    <a:pt x="201876" y="27153"/>
                  </a:lnTo>
                  <a:lnTo>
                    <a:pt x="205366" y="25991"/>
                  </a:lnTo>
                  <a:lnTo>
                    <a:pt x="210141" y="22430"/>
                  </a:lnTo>
                  <a:lnTo>
                    <a:pt x="213685" y="20069"/>
                  </a:lnTo>
                  <a:lnTo>
                    <a:pt x="217223" y="18888"/>
                  </a:lnTo>
                  <a:lnTo>
                    <a:pt x="219585" y="17707"/>
                  </a:lnTo>
                  <a:lnTo>
                    <a:pt x="255002" y="17707"/>
                  </a:lnTo>
                  <a:lnTo>
                    <a:pt x="251463" y="14169"/>
                  </a:lnTo>
                  <a:lnTo>
                    <a:pt x="246739" y="10626"/>
                  </a:lnTo>
                  <a:lnTo>
                    <a:pt x="243197" y="7084"/>
                  </a:lnTo>
                  <a:lnTo>
                    <a:pt x="237293" y="2360"/>
                  </a:lnTo>
                  <a:lnTo>
                    <a:pt x="23139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71032" y="3421655"/>
              <a:ext cx="3225322" cy="389589"/>
            </a:xfrm>
            <a:prstGeom prst="rect">
              <a:avLst/>
            </a:prstGeom>
          </p:spPr>
        </p:pic>
      </p:grpSp>
      <p:sp>
        <p:nvSpPr>
          <p:cNvPr id="28" name="object 28"/>
          <p:cNvSpPr/>
          <p:nvPr/>
        </p:nvSpPr>
        <p:spPr>
          <a:xfrm>
            <a:off x="12844137" y="3526568"/>
            <a:ext cx="130175" cy="270510"/>
          </a:xfrm>
          <a:custGeom>
            <a:avLst/>
            <a:gdLst/>
            <a:ahLst/>
            <a:cxnLst/>
            <a:rect l="l" t="t" r="r" b="b"/>
            <a:pathLst>
              <a:path w="130175" h="270510">
                <a:moveTo>
                  <a:pt x="77918" y="120650"/>
                </a:moveTo>
                <a:lnTo>
                  <a:pt x="67290" y="120650"/>
                </a:lnTo>
                <a:lnTo>
                  <a:pt x="72014" y="121920"/>
                </a:lnTo>
                <a:lnTo>
                  <a:pt x="75557" y="125730"/>
                </a:lnTo>
                <a:lnTo>
                  <a:pt x="80280" y="133350"/>
                </a:lnTo>
                <a:lnTo>
                  <a:pt x="80280" y="142239"/>
                </a:lnTo>
                <a:lnTo>
                  <a:pt x="77918" y="146050"/>
                </a:lnTo>
                <a:lnTo>
                  <a:pt x="74376" y="149860"/>
                </a:lnTo>
                <a:lnTo>
                  <a:pt x="67290" y="153670"/>
                </a:lnTo>
                <a:lnTo>
                  <a:pt x="48406" y="153670"/>
                </a:lnTo>
                <a:lnTo>
                  <a:pt x="47299" y="160020"/>
                </a:lnTo>
                <a:lnTo>
                  <a:pt x="43977" y="167639"/>
                </a:lnTo>
                <a:lnTo>
                  <a:pt x="38442" y="173989"/>
                </a:lnTo>
                <a:lnTo>
                  <a:pt x="30693" y="181610"/>
                </a:lnTo>
                <a:lnTo>
                  <a:pt x="32446" y="184150"/>
                </a:lnTo>
                <a:lnTo>
                  <a:pt x="37630" y="186689"/>
                </a:lnTo>
                <a:lnTo>
                  <a:pt x="46134" y="187960"/>
                </a:lnTo>
                <a:lnTo>
                  <a:pt x="57848" y="187960"/>
                </a:lnTo>
                <a:lnTo>
                  <a:pt x="64065" y="203200"/>
                </a:lnTo>
                <a:lnTo>
                  <a:pt x="83822" y="236220"/>
                </a:lnTo>
                <a:lnTo>
                  <a:pt x="111233" y="262889"/>
                </a:lnTo>
                <a:lnTo>
                  <a:pt x="122817" y="270510"/>
                </a:lnTo>
                <a:lnTo>
                  <a:pt x="129862" y="270510"/>
                </a:lnTo>
                <a:lnTo>
                  <a:pt x="129862" y="267970"/>
                </a:lnTo>
                <a:lnTo>
                  <a:pt x="128682" y="266700"/>
                </a:lnTo>
                <a:lnTo>
                  <a:pt x="127107" y="264160"/>
                </a:lnTo>
                <a:lnTo>
                  <a:pt x="120420" y="264160"/>
                </a:lnTo>
                <a:lnTo>
                  <a:pt x="110033" y="256539"/>
                </a:lnTo>
                <a:lnTo>
                  <a:pt x="100201" y="247650"/>
                </a:lnTo>
                <a:lnTo>
                  <a:pt x="91033" y="237489"/>
                </a:lnTo>
                <a:lnTo>
                  <a:pt x="82641" y="226060"/>
                </a:lnTo>
                <a:lnTo>
                  <a:pt x="77918" y="220980"/>
                </a:lnTo>
                <a:lnTo>
                  <a:pt x="74376" y="213360"/>
                </a:lnTo>
                <a:lnTo>
                  <a:pt x="70834" y="204470"/>
                </a:lnTo>
                <a:lnTo>
                  <a:pt x="66113" y="196850"/>
                </a:lnTo>
                <a:lnTo>
                  <a:pt x="64933" y="194310"/>
                </a:lnTo>
                <a:lnTo>
                  <a:pt x="63752" y="187960"/>
                </a:lnTo>
                <a:lnTo>
                  <a:pt x="61862" y="182880"/>
                </a:lnTo>
                <a:lnTo>
                  <a:pt x="51944" y="182880"/>
                </a:lnTo>
                <a:lnTo>
                  <a:pt x="43682" y="181610"/>
                </a:lnTo>
                <a:lnTo>
                  <a:pt x="41320" y="180339"/>
                </a:lnTo>
                <a:lnTo>
                  <a:pt x="40139" y="180339"/>
                </a:lnTo>
                <a:lnTo>
                  <a:pt x="47224" y="171450"/>
                </a:lnTo>
                <a:lnTo>
                  <a:pt x="50764" y="170180"/>
                </a:lnTo>
                <a:lnTo>
                  <a:pt x="53125" y="165100"/>
                </a:lnTo>
                <a:lnTo>
                  <a:pt x="54306" y="160020"/>
                </a:lnTo>
                <a:lnTo>
                  <a:pt x="80280" y="160020"/>
                </a:lnTo>
                <a:lnTo>
                  <a:pt x="77918" y="154939"/>
                </a:lnTo>
                <a:lnTo>
                  <a:pt x="77918" y="152400"/>
                </a:lnTo>
                <a:lnTo>
                  <a:pt x="95627" y="152400"/>
                </a:lnTo>
                <a:lnTo>
                  <a:pt x="94446" y="151130"/>
                </a:lnTo>
                <a:lnTo>
                  <a:pt x="85003" y="146050"/>
                </a:lnTo>
                <a:lnTo>
                  <a:pt x="89722" y="143510"/>
                </a:lnTo>
                <a:lnTo>
                  <a:pt x="93264" y="140970"/>
                </a:lnTo>
                <a:lnTo>
                  <a:pt x="95627" y="139700"/>
                </a:lnTo>
                <a:lnTo>
                  <a:pt x="96808" y="138430"/>
                </a:lnTo>
                <a:lnTo>
                  <a:pt x="96808" y="134620"/>
                </a:lnTo>
                <a:lnTo>
                  <a:pt x="92085" y="132080"/>
                </a:lnTo>
                <a:lnTo>
                  <a:pt x="83822" y="128270"/>
                </a:lnTo>
                <a:lnTo>
                  <a:pt x="87362" y="127000"/>
                </a:lnTo>
                <a:lnTo>
                  <a:pt x="90904" y="124460"/>
                </a:lnTo>
                <a:lnTo>
                  <a:pt x="93265" y="121920"/>
                </a:lnTo>
                <a:lnTo>
                  <a:pt x="77918" y="121920"/>
                </a:lnTo>
                <a:lnTo>
                  <a:pt x="77918" y="120650"/>
                </a:lnTo>
                <a:close/>
              </a:path>
              <a:path w="130175" h="270510">
                <a:moveTo>
                  <a:pt x="80280" y="160020"/>
                </a:moveTo>
                <a:lnTo>
                  <a:pt x="72014" y="160020"/>
                </a:lnTo>
                <a:lnTo>
                  <a:pt x="74376" y="165100"/>
                </a:lnTo>
                <a:lnTo>
                  <a:pt x="76737" y="168910"/>
                </a:lnTo>
                <a:lnTo>
                  <a:pt x="87362" y="179070"/>
                </a:lnTo>
                <a:lnTo>
                  <a:pt x="87362" y="181610"/>
                </a:lnTo>
                <a:lnTo>
                  <a:pt x="83822" y="182880"/>
                </a:lnTo>
                <a:lnTo>
                  <a:pt x="77918" y="182880"/>
                </a:lnTo>
                <a:lnTo>
                  <a:pt x="80132" y="194310"/>
                </a:lnTo>
                <a:lnTo>
                  <a:pt x="98504" y="237489"/>
                </a:lnTo>
                <a:lnTo>
                  <a:pt x="120420" y="264160"/>
                </a:lnTo>
                <a:lnTo>
                  <a:pt x="127107" y="264160"/>
                </a:lnTo>
                <a:lnTo>
                  <a:pt x="126320" y="262889"/>
                </a:lnTo>
                <a:lnTo>
                  <a:pt x="114515" y="250189"/>
                </a:lnTo>
                <a:lnTo>
                  <a:pt x="108611" y="242570"/>
                </a:lnTo>
                <a:lnTo>
                  <a:pt x="103892" y="236220"/>
                </a:lnTo>
                <a:lnTo>
                  <a:pt x="100350" y="229870"/>
                </a:lnTo>
                <a:lnTo>
                  <a:pt x="94446" y="219710"/>
                </a:lnTo>
                <a:lnTo>
                  <a:pt x="92085" y="215900"/>
                </a:lnTo>
                <a:lnTo>
                  <a:pt x="90904" y="212089"/>
                </a:lnTo>
                <a:lnTo>
                  <a:pt x="89722" y="207010"/>
                </a:lnTo>
                <a:lnTo>
                  <a:pt x="86180" y="199389"/>
                </a:lnTo>
                <a:lnTo>
                  <a:pt x="83822" y="191770"/>
                </a:lnTo>
                <a:lnTo>
                  <a:pt x="82641" y="186689"/>
                </a:lnTo>
                <a:lnTo>
                  <a:pt x="94446" y="184150"/>
                </a:lnTo>
                <a:lnTo>
                  <a:pt x="96808" y="182880"/>
                </a:lnTo>
                <a:lnTo>
                  <a:pt x="96808" y="181610"/>
                </a:lnTo>
                <a:lnTo>
                  <a:pt x="85003" y="166370"/>
                </a:lnTo>
                <a:lnTo>
                  <a:pt x="80280" y="160020"/>
                </a:lnTo>
                <a:close/>
              </a:path>
              <a:path w="130175" h="270510">
                <a:moveTo>
                  <a:pt x="61390" y="181610"/>
                </a:moveTo>
                <a:lnTo>
                  <a:pt x="51944" y="182880"/>
                </a:lnTo>
                <a:lnTo>
                  <a:pt x="61862" y="182880"/>
                </a:lnTo>
                <a:lnTo>
                  <a:pt x="61390" y="181610"/>
                </a:lnTo>
                <a:close/>
              </a:path>
              <a:path w="130175" h="270510">
                <a:moveTo>
                  <a:pt x="18889" y="104139"/>
                </a:moveTo>
                <a:lnTo>
                  <a:pt x="16527" y="104139"/>
                </a:lnTo>
                <a:lnTo>
                  <a:pt x="15346" y="106680"/>
                </a:lnTo>
                <a:lnTo>
                  <a:pt x="14166" y="113030"/>
                </a:lnTo>
                <a:lnTo>
                  <a:pt x="14166" y="118110"/>
                </a:lnTo>
                <a:lnTo>
                  <a:pt x="12985" y="120650"/>
                </a:lnTo>
                <a:lnTo>
                  <a:pt x="12985" y="124460"/>
                </a:lnTo>
                <a:lnTo>
                  <a:pt x="8266" y="127000"/>
                </a:lnTo>
                <a:lnTo>
                  <a:pt x="4723" y="130810"/>
                </a:lnTo>
                <a:lnTo>
                  <a:pt x="2362" y="132080"/>
                </a:lnTo>
                <a:lnTo>
                  <a:pt x="0" y="137160"/>
                </a:lnTo>
                <a:lnTo>
                  <a:pt x="0" y="142239"/>
                </a:lnTo>
                <a:lnTo>
                  <a:pt x="4723" y="146050"/>
                </a:lnTo>
                <a:lnTo>
                  <a:pt x="14166" y="151130"/>
                </a:lnTo>
                <a:lnTo>
                  <a:pt x="15346" y="160020"/>
                </a:lnTo>
                <a:lnTo>
                  <a:pt x="16527" y="166370"/>
                </a:lnTo>
                <a:lnTo>
                  <a:pt x="18889" y="170180"/>
                </a:lnTo>
                <a:lnTo>
                  <a:pt x="21250" y="170180"/>
                </a:lnTo>
                <a:lnTo>
                  <a:pt x="30694" y="162560"/>
                </a:lnTo>
                <a:lnTo>
                  <a:pt x="21250" y="162560"/>
                </a:lnTo>
                <a:lnTo>
                  <a:pt x="20069" y="160020"/>
                </a:lnTo>
                <a:lnTo>
                  <a:pt x="20069" y="157480"/>
                </a:lnTo>
                <a:lnTo>
                  <a:pt x="18889" y="152400"/>
                </a:lnTo>
                <a:lnTo>
                  <a:pt x="18889" y="146050"/>
                </a:lnTo>
                <a:lnTo>
                  <a:pt x="10627" y="142239"/>
                </a:lnTo>
                <a:lnTo>
                  <a:pt x="7085" y="139700"/>
                </a:lnTo>
                <a:lnTo>
                  <a:pt x="7085" y="137160"/>
                </a:lnTo>
                <a:lnTo>
                  <a:pt x="10627" y="133350"/>
                </a:lnTo>
                <a:lnTo>
                  <a:pt x="18889" y="129539"/>
                </a:lnTo>
                <a:lnTo>
                  <a:pt x="18889" y="118110"/>
                </a:lnTo>
                <a:lnTo>
                  <a:pt x="20069" y="115570"/>
                </a:lnTo>
                <a:lnTo>
                  <a:pt x="21250" y="114300"/>
                </a:lnTo>
                <a:lnTo>
                  <a:pt x="29952" y="114300"/>
                </a:lnTo>
                <a:lnTo>
                  <a:pt x="27983" y="113030"/>
                </a:lnTo>
                <a:lnTo>
                  <a:pt x="18889" y="104139"/>
                </a:lnTo>
                <a:close/>
              </a:path>
              <a:path w="130175" h="270510">
                <a:moveTo>
                  <a:pt x="72014" y="160020"/>
                </a:moveTo>
                <a:lnTo>
                  <a:pt x="54306" y="160020"/>
                </a:lnTo>
                <a:lnTo>
                  <a:pt x="57848" y="167639"/>
                </a:lnTo>
                <a:lnTo>
                  <a:pt x="61390" y="170180"/>
                </a:lnTo>
                <a:lnTo>
                  <a:pt x="67290" y="170180"/>
                </a:lnTo>
                <a:lnTo>
                  <a:pt x="69653" y="165100"/>
                </a:lnTo>
                <a:lnTo>
                  <a:pt x="70834" y="163830"/>
                </a:lnTo>
                <a:lnTo>
                  <a:pt x="72014" y="160020"/>
                </a:lnTo>
                <a:close/>
              </a:path>
              <a:path w="130175" h="270510">
                <a:moveTo>
                  <a:pt x="95627" y="152400"/>
                </a:moveTo>
                <a:lnTo>
                  <a:pt x="77918" y="152400"/>
                </a:lnTo>
                <a:lnTo>
                  <a:pt x="85001" y="153670"/>
                </a:lnTo>
                <a:lnTo>
                  <a:pt x="92085" y="157480"/>
                </a:lnTo>
                <a:lnTo>
                  <a:pt x="99168" y="162560"/>
                </a:lnTo>
                <a:lnTo>
                  <a:pt x="106250" y="170180"/>
                </a:lnTo>
                <a:lnTo>
                  <a:pt x="108611" y="170180"/>
                </a:lnTo>
                <a:lnTo>
                  <a:pt x="109792" y="168910"/>
                </a:lnTo>
                <a:lnTo>
                  <a:pt x="110973" y="166370"/>
                </a:lnTo>
                <a:lnTo>
                  <a:pt x="113334" y="162560"/>
                </a:lnTo>
                <a:lnTo>
                  <a:pt x="113334" y="160020"/>
                </a:lnTo>
                <a:lnTo>
                  <a:pt x="105069" y="160020"/>
                </a:lnTo>
                <a:lnTo>
                  <a:pt x="96808" y="153670"/>
                </a:lnTo>
                <a:lnTo>
                  <a:pt x="95627" y="152400"/>
                </a:lnTo>
                <a:close/>
              </a:path>
              <a:path w="130175" h="270510">
                <a:moveTo>
                  <a:pt x="29952" y="114300"/>
                </a:moveTo>
                <a:lnTo>
                  <a:pt x="21250" y="114300"/>
                </a:lnTo>
                <a:lnTo>
                  <a:pt x="29516" y="121920"/>
                </a:lnTo>
                <a:lnTo>
                  <a:pt x="38959" y="127000"/>
                </a:lnTo>
                <a:lnTo>
                  <a:pt x="42501" y="128270"/>
                </a:lnTo>
                <a:lnTo>
                  <a:pt x="34236" y="132080"/>
                </a:lnTo>
                <a:lnTo>
                  <a:pt x="30693" y="134620"/>
                </a:lnTo>
                <a:lnTo>
                  <a:pt x="30693" y="139700"/>
                </a:lnTo>
                <a:lnTo>
                  <a:pt x="34236" y="143510"/>
                </a:lnTo>
                <a:lnTo>
                  <a:pt x="42501" y="146050"/>
                </a:lnTo>
                <a:lnTo>
                  <a:pt x="37778" y="148589"/>
                </a:lnTo>
                <a:lnTo>
                  <a:pt x="28336" y="154939"/>
                </a:lnTo>
                <a:lnTo>
                  <a:pt x="24792" y="160020"/>
                </a:lnTo>
                <a:lnTo>
                  <a:pt x="22432" y="162560"/>
                </a:lnTo>
                <a:lnTo>
                  <a:pt x="30694" y="162560"/>
                </a:lnTo>
                <a:lnTo>
                  <a:pt x="35416" y="158750"/>
                </a:lnTo>
                <a:lnTo>
                  <a:pt x="40139" y="153670"/>
                </a:lnTo>
                <a:lnTo>
                  <a:pt x="57848" y="153670"/>
                </a:lnTo>
                <a:lnTo>
                  <a:pt x="54306" y="152400"/>
                </a:lnTo>
                <a:lnTo>
                  <a:pt x="50764" y="148589"/>
                </a:lnTo>
                <a:lnTo>
                  <a:pt x="46043" y="140970"/>
                </a:lnTo>
                <a:lnTo>
                  <a:pt x="47224" y="137160"/>
                </a:lnTo>
                <a:lnTo>
                  <a:pt x="47224" y="133350"/>
                </a:lnTo>
                <a:lnTo>
                  <a:pt x="48406" y="129539"/>
                </a:lnTo>
                <a:lnTo>
                  <a:pt x="51944" y="125730"/>
                </a:lnTo>
                <a:lnTo>
                  <a:pt x="54306" y="121920"/>
                </a:lnTo>
                <a:lnTo>
                  <a:pt x="42630" y="121920"/>
                </a:lnTo>
                <a:lnTo>
                  <a:pt x="35860" y="118110"/>
                </a:lnTo>
                <a:lnTo>
                  <a:pt x="29952" y="114300"/>
                </a:lnTo>
                <a:close/>
              </a:path>
              <a:path w="130175" h="270510">
                <a:moveTo>
                  <a:pt x="110737" y="113030"/>
                </a:moveTo>
                <a:lnTo>
                  <a:pt x="103892" y="113030"/>
                </a:lnTo>
                <a:lnTo>
                  <a:pt x="106250" y="115570"/>
                </a:lnTo>
                <a:lnTo>
                  <a:pt x="107431" y="120650"/>
                </a:lnTo>
                <a:lnTo>
                  <a:pt x="107431" y="129539"/>
                </a:lnTo>
                <a:lnTo>
                  <a:pt x="115697" y="132080"/>
                </a:lnTo>
                <a:lnTo>
                  <a:pt x="119239" y="134620"/>
                </a:lnTo>
                <a:lnTo>
                  <a:pt x="119239" y="138430"/>
                </a:lnTo>
                <a:lnTo>
                  <a:pt x="115697" y="140970"/>
                </a:lnTo>
                <a:lnTo>
                  <a:pt x="107431" y="146050"/>
                </a:lnTo>
                <a:lnTo>
                  <a:pt x="107431" y="156210"/>
                </a:lnTo>
                <a:lnTo>
                  <a:pt x="105069" y="160020"/>
                </a:lnTo>
                <a:lnTo>
                  <a:pt x="113334" y="160020"/>
                </a:lnTo>
                <a:lnTo>
                  <a:pt x="113334" y="149860"/>
                </a:lnTo>
                <a:lnTo>
                  <a:pt x="122782" y="143510"/>
                </a:lnTo>
                <a:lnTo>
                  <a:pt x="126320" y="139700"/>
                </a:lnTo>
                <a:lnTo>
                  <a:pt x="126320" y="134620"/>
                </a:lnTo>
                <a:lnTo>
                  <a:pt x="125139" y="133350"/>
                </a:lnTo>
                <a:lnTo>
                  <a:pt x="123959" y="130810"/>
                </a:lnTo>
                <a:lnTo>
                  <a:pt x="122782" y="130810"/>
                </a:lnTo>
                <a:lnTo>
                  <a:pt x="122782" y="129539"/>
                </a:lnTo>
                <a:lnTo>
                  <a:pt x="121601" y="129539"/>
                </a:lnTo>
                <a:lnTo>
                  <a:pt x="119239" y="128270"/>
                </a:lnTo>
                <a:lnTo>
                  <a:pt x="115697" y="125730"/>
                </a:lnTo>
                <a:lnTo>
                  <a:pt x="115697" y="124460"/>
                </a:lnTo>
                <a:lnTo>
                  <a:pt x="113334" y="124460"/>
                </a:lnTo>
                <a:lnTo>
                  <a:pt x="113334" y="120650"/>
                </a:lnTo>
                <a:lnTo>
                  <a:pt x="112154" y="119380"/>
                </a:lnTo>
                <a:lnTo>
                  <a:pt x="112154" y="116839"/>
                </a:lnTo>
                <a:lnTo>
                  <a:pt x="110737" y="113030"/>
                </a:lnTo>
                <a:close/>
              </a:path>
              <a:path w="130175" h="270510">
                <a:moveTo>
                  <a:pt x="125139" y="0"/>
                </a:moveTo>
                <a:lnTo>
                  <a:pt x="123959" y="0"/>
                </a:lnTo>
                <a:lnTo>
                  <a:pt x="119773" y="1270"/>
                </a:lnTo>
                <a:lnTo>
                  <a:pt x="114368" y="3810"/>
                </a:lnTo>
                <a:lnTo>
                  <a:pt x="107857" y="8890"/>
                </a:lnTo>
                <a:lnTo>
                  <a:pt x="100350" y="15240"/>
                </a:lnTo>
                <a:lnTo>
                  <a:pt x="95239" y="21590"/>
                </a:lnTo>
                <a:lnTo>
                  <a:pt x="90461" y="26670"/>
                </a:lnTo>
                <a:lnTo>
                  <a:pt x="81461" y="36830"/>
                </a:lnTo>
                <a:lnTo>
                  <a:pt x="77918" y="43180"/>
                </a:lnTo>
                <a:lnTo>
                  <a:pt x="74376" y="48260"/>
                </a:lnTo>
                <a:lnTo>
                  <a:pt x="67290" y="60960"/>
                </a:lnTo>
                <a:lnTo>
                  <a:pt x="64636" y="66039"/>
                </a:lnTo>
                <a:lnTo>
                  <a:pt x="61981" y="72389"/>
                </a:lnTo>
                <a:lnTo>
                  <a:pt x="59324" y="80010"/>
                </a:lnTo>
                <a:lnTo>
                  <a:pt x="56667" y="86360"/>
                </a:lnTo>
                <a:lnTo>
                  <a:pt x="49583" y="86360"/>
                </a:lnTo>
                <a:lnTo>
                  <a:pt x="42501" y="87630"/>
                </a:lnTo>
                <a:lnTo>
                  <a:pt x="40139" y="88900"/>
                </a:lnTo>
                <a:lnTo>
                  <a:pt x="37778" y="88900"/>
                </a:lnTo>
                <a:lnTo>
                  <a:pt x="31874" y="91439"/>
                </a:lnTo>
                <a:lnTo>
                  <a:pt x="29516" y="92710"/>
                </a:lnTo>
                <a:lnTo>
                  <a:pt x="29516" y="93980"/>
                </a:lnTo>
                <a:lnTo>
                  <a:pt x="46043" y="111760"/>
                </a:lnTo>
                <a:lnTo>
                  <a:pt x="48406" y="116839"/>
                </a:lnTo>
                <a:lnTo>
                  <a:pt x="48406" y="121920"/>
                </a:lnTo>
                <a:lnTo>
                  <a:pt x="54306" y="121920"/>
                </a:lnTo>
                <a:lnTo>
                  <a:pt x="59029" y="120650"/>
                </a:lnTo>
                <a:lnTo>
                  <a:pt x="77918" y="120650"/>
                </a:lnTo>
                <a:lnTo>
                  <a:pt x="77918" y="116839"/>
                </a:lnTo>
                <a:lnTo>
                  <a:pt x="78863" y="114300"/>
                </a:lnTo>
                <a:lnTo>
                  <a:pt x="54306" y="114300"/>
                </a:lnTo>
                <a:lnTo>
                  <a:pt x="50764" y="107950"/>
                </a:lnTo>
                <a:lnTo>
                  <a:pt x="48406" y="104139"/>
                </a:lnTo>
                <a:lnTo>
                  <a:pt x="47224" y="102870"/>
                </a:lnTo>
                <a:lnTo>
                  <a:pt x="38959" y="96520"/>
                </a:lnTo>
                <a:lnTo>
                  <a:pt x="40139" y="93980"/>
                </a:lnTo>
                <a:lnTo>
                  <a:pt x="42501" y="93980"/>
                </a:lnTo>
                <a:lnTo>
                  <a:pt x="46043" y="92710"/>
                </a:lnTo>
                <a:lnTo>
                  <a:pt x="60210" y="92710"/>
                </a:lnTo>
                <a:lnTo>
                  <a:pt x="68177" y="73660"/>
                </a:lnTo>
                <a:lnTo>
                  <a:pt x="70169" y="68580"/>
                </a:lnTo>
                <a:lnTo>
                  <a:pt x="70834" y="66039"/>
                </a:lnTo>
                <a:lnTo>
                  <a:pt x="77918" y="53339"/>
                </a:lnTo>
                <a:lnTo>
                  <a:pt x="85481" y="39370"/>
                </a:lnTo>
                <a:lnTo>
                  <a:pt x="94151" y="27940"/>
                </a:lnTo>
                <a:lnTo>
                  <a:pt x="104149" y="17779"/>
                </a:lnTo>
                <a:lnTo>
                  <a:pt x="115697" y="8890"/>
                </a:lnTo>
                <a:lnTo>
                  <a:pt x="121798" y="8890"/>
                </a:lnTo>
                <a:lnTo>
                  <a:pt x="122782" y="7620"/>
                </a:lnTo>
                <a:lnTo>
                  <a:pt x="126320" y="3810"/>
                </a:lnTo>
                <a:lnTo>
                  <a:pt x="126320" y="1270"/>
                </a:lnTo>
                <a:lnTo>
                  <a:pt x="125139" y="0"/>
                </a:lnTo>
                <a:close/>
              </a:path>
              <a:path w="130175" h="270510">
                <a:moveTo>
                  <a:pt x="106250" y="102870"/>
                </a:moveTo>
                <a:lnTo>
                  <a:pt x="105069" y="102870"/>
                </a:lnTo>
                <a:lnTo>
                  <a:pt x="88541" y="120650"/>
                </a:lnTo>
                <a:lnTo>
                  <a:pt x="82641" y="121920"/>
                </a:lnTo>
                <a:lnTo>
                  <a:pt x="93265" y="121920"/>
                </a:lnTo>
                <a:lnTo>
                  <a:pt x="94446" y="120650"/>
                </a:lnTo>
                <a:lnTo>
                  <a:pt x="103892" y="113030"/>
                </a:lnTo>
                <a:lnTo>
                  <a:pt x="110737" y="113030"/>
                </a:lnTo>
                <a:lnTo>
                  <a:pt x="109792" y="110489"/>
                </a:lnTo>
                <a:lnTo>
                  <a:pt x="106250" y="102870"/>
                </a:lnTo>
                <a:close/>
              </a:path>
              <a:path w="130175" h="270510">
                <a:moveTo>
                  <a:pt x="63752" y="102870"/>
                </a:moveTo>
                <a:lnTo>
                  <a:pt x="61390" y="102870"/>
                </a:lnTo>
                <a:lnTo>
                  <a:pt x="57848" y="106680"/>
                </a:lnTo>
                <a:lnTo>
                  <a:pt x="54306" y="114300"/>
                </a:lnTo>
                <a:lnTo>
                  <a:pt x="72014" y="114300"/>
                </a:lnTo>
                <a:lnTo>
                  <a:pt x="66113" y="104139"/>
                </a:lnTo>
                <a:lnTo>
                  <a:pt x="64933" y="104139"/>
                </a:lnTo>
                <a:lnTo>
                  <a:pt x="63752" y="102870"/>
                </a:lnTo>
                <a:close/>
              </a:path>
              <a:path w="130175" h="270510">
                <a:moveTo>
                  <a:pt x="121798" y="8890"/>
                </a:moveTo>
                <a:lnTo>
                  <a:pt x="115697" y="8890"/>
                </a:lnTo>
                <a:lnTo>
                  <a:pt x="103892" y="24129"/>
                </a:lnTo>
                <a:lnTo>
                  <a:pt x="99169" y="30480"/>
                </a:lnTo>
                <a:lnTo>
                  <a:pt x="95627" y="36830"/>
                </a:lnTo>
                <a:lnTo>
                  <a:pt x="92306" y="41910"/>
                </a:lnTo>
                <a:lnTo>
                  <a:pt x="89428" y="48260"/>
                </a:lnTo>
                <a:lnTo>
                  <a:pt x="86994" y="54610"/>
                </a:lnTo>
                <a:lnTo>
                  <a:pt x="85003" y="60960"/>
                </a:lnTo>
                <a:lnTo>
                  <a:pt x="83822" y="66039"/>
                </a:lnTo>
                <a:lnTo>
                  <a:pt x="82641" y="66039"/>
                </a:lnTo>
                <a:lnTo>
                  <a:pt x="82641" y="68580"/>
                </a:lnTo>
                <a:lnTo>
                  <a:pt x="81461" y="71120"/>
                </a:lnTo>
                <a:lnTo>
                  <a:pt x="76737" y="91439"/>
                </a:lnTo>
                <a:lnTo>
                  <a:pt x="81461" y="92710"/>
                </a:lnTo>
                <a:lnTo>
                  <a:pt x="85003" y="93980"/>
                </a:lnTo>
                <a:lnTo>
                  <a:pt x="86180" y="95250"/>
                </a:lnTo>
                <a:lnTo>
                  <a:pt x="75557" y="105410"/>
                </a:lnTo>
                <a:lnTo>
                  <a:pt x="73195" y="109220"/>
                </a:lnTo>
                <a:lnTo>
                  <a:pt x="72014" y="114300"/>
                </a:lnTo>
                <a:lnTo>
                  <a:pt x="78863" y="114300"/>
                </a:lnTo>
                <a:lnTo>
                  <a:pt x="80280" y="110489"/>
                </a:lnTo>
                <a:lnTo>
                  <a:pt x="89722" y="100330"/>
                </a:lnTo>
                <a:lnTo>
                  <a:pt x="90904" y="97789"/>
                </a:lnTo>
                <a:lnTo>
                  <a:pt x="93264" y="96520"/>
                </a:lnTo>
                <a:lnTo>
                  <a:pt x="96808" y="93980"/>
                </a:lnTo>
                <a:lnTo>
                  <a:pt x="95627" y="91439"/>
                </a:lnTo>
                <a:lnTo>
                  <a:pt x="94446" y="90170"/>
                </a:lnTo>
                <a:lnTo>
                  <a:pt x="93264" y="90170"/>
                </a:lnTo>
                <a:lnTo>
                  <a:pt x="92085" y="88900"/>
                </a:lnTo>
                <a:lnTo>
                  <a:pt x="88541" y="88900"/>
                </a:lnTo>
                <a:lnTo>
                  <a:pt x="82641" y="87630"/>
                </a:lnTo>
                <a:lnTo>
                  <a:pt x="93763" y="50800"/>
                </a:lnTo>
                <a:lnTo>
                  <a:pt x="116878" y="15240"/>
                </a:lnTo>
                <a:lnTo>
                  <a:pt x="121798" y="889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object 29"/>
          <p:cNvGrpSpPr/>
          <p:nvPr/>
        </p:nvGrpSpPr>
        <p:grpSpPr>
          <a:xfrm>
            <a:off x="8824295" y="3996057"/>
            <a:ext cx="3778250" cy="344805"/>
            <a:chOff x="8824295" y="3996057"/>
            <a:chExt cx="3778250" cy="344805"/>
          </a:xfrm>
        </p:grpSpPr>
        <p:pic>
          <p:nvPicPr>
            <p:cNvPr id="30" name="object 3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294257" y="4032802"/>
              <a:ext cx="2307866" cy="30798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824295" y="3996057"/>
              <a:ext cx="1437937" cy="335282"/>
            </a:xfrm>
            <a:prstGeom prst="rect">
              <a:avLst/>
            </a:prstGeom>
          </p:spPr>
        </p:pic>
      </p:grpSp>
      <p:pic>
        <p:nvPicPr>
          <p:cNvPr id="32" name="object 32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9027348" y="4484170"/>
            <a:ext cx="3322130" cy="384865"/>
          </a:xfrm>
          <a:prstGeom prst="rect">
            <a:avLst/>
          </a:prstGeom>
        </p:spPr>
      </p:pic>
      <p:sp>
        <p:nvSpPr>
          <p:cNvPr id="33" name="object 33"/>
          <p:cNvSpPr/>
          <p:nvPr/>
        </p:nvSpPr>
        <p:spPr>
          <a:xfrm>
            <a:off x="12881916" y="4734449"/>
            <a:ext cx="95885" cy="32384"/>
          </a:xfrm>
          <a:custGeom>
            <a:avLst/>
            <a:gdLst/>
            <a:ahLst/>
            <a:cxnLst/>
            <a:rect l="l" t="t" r="r" b="b"/>
            <a:pathLst>
              <a:path w="95884" h="32385">
                <a:moveTo>
                  <a:pt x="90904" y="0"/>
                </a:moveTo>
                <a:lnTo>
                  <a:pt x="87360" y="0"/>
                </a:lnTo>
                <a:lnTo>
                  <a:pt x="86180" y="1181"/>
                </a:lnTo>
                <a:lnTo>
                  <a:pt x="83822" y="1181"/>
                </a:lnTo>
                <a:lnTo>
                  <a:pt x="80280" y="2362"/>
                </a:lnTo>
                <a:lnTo>
                  <a:pt x="77918" y="2362"/>
                </a:lnTo>
                <a:lnTo>
                  <a:pt x="62717" y="3985"/>
                </a:lnTo>
                <a:lnTo>
                  <a:pt x="54177" y="4520"/>
                </a:lnTo>
                <a:lnTo>
                  <a:pt x="44862" y="4723"/>
                </a:lnTo>
                <a:lnTo>
                  <a:pt x="5904" y="4723"/>
                </a:lnTo>
                <a:lnTo>
                  <a:pt x="2360" y="5904"/>
                </a:lnTo>
                <a:lnTo>
                  <a:pt x="0" y="9446"/>
                </a:lnTo>
                <a:lnTo>
                  <a:pt x="0" y="12989"/>
                </a:lnTo>
                <a:lnTo>
                  <a:pt x="2360" y="12989"/>
                </a:lnTo>
                <a:lnTo>
                  <a:pt x="2360" y="15350"/>
                </a:lnTo>
                <a:lnTo>
                  <a:pt x="11804" y="20071"/>
                </a:lnTo>
                <a:lnTo>
                  <a:pt x="17708" y="22432"/>
                </a:lnTo>
                <a:lnTo>
                  <a:pt x="22432" y="23613"/>
                </a:lnTo>
                <a:lnTo>
                  <a:pt x="28334" y="25974"/>
                </a:lnTo>
                <a:lnTo>
                  <a:pt x="34235" y="27155"/>
                </a:lnTo>
                <a:lnTo>
                  <a:pt x="41320" y="28336"/>
                </a:lnTo>
                <a:lnTo>
                  <a:pt x="46043" y="30697"/>
                </a:lnTo>
                <a:lnTo>
                  <a:pt x="51944" y="31878"/>
                </a:lnTo>
                <a:lnTo>
                  <a:pt x="66113" y="31878"/>
                </a:lnTo>
                <a:lnTo>
                  <a:pt x="70832" y="30697"/>
                </a:lnTo>
                <a:lnTo>
                  <a:pt x="75556" y="30697"/>
                </a:lnTo>
                <a:lnTo>
                  <a:pt x="80280" y="29517"/>
                </a:lnTo>
                <a:lnTo>
                  <a:pt x="82641" y="27155"/>
                </a:lnTo>
                <a:lnTo>
                  <a:pt x="92083" y="15350"/>
                </a:lnTo>
                <a:lnTo>
                  <a:pt x="95627" y="7085"/>
                </a:lnTo>
                <a:lnTo>
                  <a:pt x="95627" y="2362"/>
                </a:lnTo>
                <a:lnTo>
                  <a:pt x="94446" y="1181"/>
                </a:lnTo>
                <a:lnTo>
                  <a:pt x="92083" y="1181"/>
                </a:lnTo>
                <a:lnTo>
                  <a:pt x="9090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object 34"/>
          <p:cNvGrpSpPr/>
          <p:nvPr/>
        </p:nvGrpSpPr>
        <p:grpSpPr>
          <a:xfrm>
            <a:off x="12445106" y="4570351"/>
            <a:ext cx="351155" cy="204470"/>
            <a:chOff x="12445106" y="4570351"/>
            <a:chExt cx="351155" cy="204470"/>
          </a:xfrm>
        </p:grpSpPr>
        <p:pic>
          <p:nvPicPr>
            <p:cNvPr id="35" name="object 3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570245" y="4570351"/>
              <a:ext cx="225489" cy="20423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2445106" y="4652993"/>
              <a:ext cx="103889" cy="118057"/>
            </a:xfrm>
            <a:prstGeom prst="rect">
              <a:avLst/>
            </a:prstGeom>
          </p:spPr>
        </p:pic>
      </p:grpSp>
      <p:sp>
        <p:nvSpPr>
          <p:cNvPr id="37" name="object 37"/>
          <p:cNvSpPr/>
          <p:nvPr/>
        </p:nvSpPr>
        <p:spPr>
          <a:xfrm>
            <a:off x="12881916" y="5167720"/>
            <a:ext cx="95885" cy="32384"/>
          </a:xfrm>
          <a:custGeom>
            <a:avLst/>
            <a:gdLst/>
            <a:ahLst/>
            <a:cxnLst/>
            <a:rect l="l" t="t" r="r" b="b"/>
            <a:pathLst>
              <a:path w="95884" h="32385">
                <a:moveTo>
                  <a:pt x="90904" y="0"/>
                </a:moveTo>
                <a:lnTo>
                  <a:pt x="87360" y="0"/>
                </a:lnTo>
                <a:lnTo>
                  <a:pt x="86180" y="1181"/>
                </a:lnTo>
                <a:lnTo>
                  <a:pt x="83822" y="1181"/>
                </a:lnTo>
                <a:lnTo>
                  <a:pt x="80280" y="2362"/>
                </a:lnTo>
                <a:lnTo>
                  <a:pt x="77918" y="2362"/>
                </a:lnTo>
                <a:lnTo>
                  <a:pt x="62717" y="3986"/>
                </a:lnTo>
                <a:lnTo>
                  <a:pt x="54177" y="4521"/>
                </a:lnTo>
                <a:lnTo>
                  <a:pt x="44862" y="4724"/>
                </a:lnTo>
                <a:lnTo>
                  <a:pt x="5904" y="4724"/>
                </a:lnTo>
                <a:lnTo>
                  <a:pt x="2360" y="7085"/>
                </a:lnTo>
                <a:lnTo>
                  <a:pt x="0" y="9447"/>
                </a:lnTo>
                <a:lnTo>
                  <a:pt x="0" y="12985"/>
                </a:lnTo>
                <a:lnTo>
                  <a:pt x="2360" y="12985"/>
                </a:lnTo>
                <a:lnTo>
                  <a:pt x="2360" y="15347"/>
                </a:lnTo>
                <a:lnTo>
                  <a:pt x="11804" y="20071"/>
                </a:lnTo>
                <a:lnTo>
                  <a:pt x="17708" y="22432"/>
                </a:lnTo>
                <a:lnTo>
                  <a:pt x="22432" y="24794"/>
                </a:lnTo>
                <a:lnTo>
                  <a:pt x="34235" y="27155"/>
                </a:lnTo>
                <a:lnTo>
                  <a:pt x="41320" y="28336"/>
                </a:lnTo>
                <a:lnTo>
                  <a:pt x="46043" y="30698"/>
                </a:lnTo>
                <a:lnTo>
                  <a:pt x="51944" y="31874"/>
                </a:lnTo>
                <a:lnTo>
                  <a:pt x="70832" y="31874"/>
                </a:lnTo>
                <a:lnTo>
                  <a:pt x="80280" y="29517"/>
                </a:lnTo>
                <a:lnTo>
                  <a:pt x="82641" y="27155"/>
                </a:lnTo>
                <a:lnTo>
                  <a:pt x="92083" y="15347"/>
                </a:lnTo>
                <a:lnTo>
                  <a:pt x="95627" y="8266"/>
                </a:lnTo>
                <a:lnTo>
                  <a:pt x="95627" y="2362"/>
                </a:lnTo>
                <a:lnTo>
                  <a:pt x="94446" y="2362"/>
                </a:lnTo>
                <a:lnTo>
                  <a:pt x="92083" y="1181"/>
                </a:lnTo>
                <a:lnTo>
                  <a:pt x="9090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8" name="object 38"/>
          <p:cNvGrpSpPr/>
          <p:nvPr/>
        </p:nvGrpSpPr>
        <p:grpSpPr>
          <a:xfrm>
            <a:off x="12408508" y="5037857"/>
            <a:ext cx="387350" cy="168910"/>
            <a:chOff x="12408508" y="5037857"/>
            <a:chExt cx="387350" cy="168910"/>
          </a:xfrm>
        </p:grpSpPr>
        <p:pic>
          <p:nvPicPr>
            <p:cNvPr id="39" name="object 3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2541910" y="5037857"/>
              <a:ext cx="253824" cy="16882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2408508" y="5086263"/>
              <a:ext cx="110973" cy="119235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5832723" y="5364878"/>
            <a:ext cx="6238240" cy="372110"/>
            <a:chOff x="5832723" y="5364878"/>
            <a:chExt cx="6238240" cy="372110"/>
          </a:xfrm>
        </p:grpSpPr>
        <p:pic>
          <p:nvPicPr>
            <p:cNvPr id="42" name="object 4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832723" y="5364878"/>
              <a:ext cx="4796661" cy="37188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0657720" y="5364878"/>
              <a:ext cx="1413144" cy="321111"/>
            </a:xfrm>
            <a:prstGeom prst="rect">
              <a:avLst/>
            </a:prstGeom>
          </p:spPr>
        </p:pic>
      </p:grpSp>
      <p:sp>
        <p:nvSpPr>
          <p:cNvPr id="44" name="object 44"/>
          <p:cNvSpPr/>
          <p:nvPr/>
        </p:nvSpPr>
        <p:spPr>
          <a:xfrm>
            <a:off x="12881916" y="5600992"/>
            <a:ext cx="95885" cy="32384"/>
          </a:xfrm>
          <a:custGeom>
            <a:avLst/>
            <a:gdLst/>
            <a:ahLst/>
            <a:cxnLst/>
            <a:rect l="l" t="t" r="r" b="b"/>
            <a:pathLst>
              <a:path w="95884" h="32385">
                <a:moveTo>
                  <a:pt x="90904" y="0"/>
                </a:moveTo>
                <a:lnTo>
                  <a:pt x="87360" y="0"/>
                </a:lnTo>
                <a:lnTo>
                  <a:pt x="86180" y="1179"/>
                </a:lnTo>
                <a:lnTo>
                  <a:pt x="83822" y="2360"/>
                </a:lnTo>
                <a:lnTo>
                  <a:pt x="77918" y="2360"/>
                </a:lnTo>
                <a:lnTo>
                  <a:pt x="70594" y="3726"/>
                </a:lnTo>
                <a:lnTo>
                  <a:pt x="62717" y="4427"/>
                </a:lnTo>
                <a:lnTo>
                  <a:pt x="54177" y="4686"/>
                </a:lnTo>
                <a:lnTo>
                  <a:pt x="5904" y="4723"/>
                </a:lnTo>
                <a:lnTo>
                  <a:pt x="2360" y="7084"/>
                </a:lnTo>
                <a:lnTo>
                  <a:pt x="0" y="9442"/>
                </a:lnTo>
                <a:lnTo>
                  <a:pt x="0" y="14165"/>
                </a:lnTo>
                <a:lnTo>
                  <a:pt x="2360" y="12984"/>
                </a:lnTo>
                <a:lnTo>
                  <a:pt x="2360" y="16526"/>
                </a:lnTo>
                <a:lnTo>
                  <a:pt x="17708" y="22430"/>
                </a:lnTo>
                <a:lnTo>
                  <a:pt x="22432" y="24792"/>
                </a:lnTo>
                <a:lnTo>
                  <a:pt x="34235" y="27151"/>
                </a:lnTo>
                <a:lnTo>
                  <a:pt x="41320" y="28331"/>
                </a:lnTo>
                <a:lnTo>
                  <a:pt x="46043" y="30693"/>
                </a:lnTo>
                <a:lnTo>
                  <a:pt x="51944" y="31874"/>
                </a:lnTo>
                <a:lnTo>
                  <a:pt x="70832" y="31874"/>
                </a:lnTo>
                <a:lnTo>
                  <a:pt x="80280" y="29512"/>
                </a:lnTo>
                <a:lnTo>
                  <a:pt x="82641" y="28331"/>
                </a:lnTo>
                <a:lnTo>
                  <a:pt x="87360" y="22430"/>
                </a:lnTo>
                <a:lnTo>
                  <a:pt x="92083" y="15346"/>
                </a:lnTo>
                <a:lnTo>
                  <a:pt x="95627" y="8261"/>
                </a:lnTo>
                <a:lnTo>
                  <a:pt x="95627" y="2360"/>
                </a:lnTo>
                <a:lnTo>
                  <a:pt x="94446" y="2360"/>
                </a:lnTo>
                <a:lnTo>
                  <a:pt x="92083" y="1179"/>
                </a:lnTo>
                <a:lnTo>
                  <a:pt x="9090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5" name="object 45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2166492" y="5433350"/>
            <a:ext cx="631605" cy="273890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873144" y="5795783"/>
            <a:ext cx="11061954" cy="370700"/>
          </a:xfrm>
          <a:prstGeom prst="rect">
            <a:avLst/>
          </a:prstGeom>
        </p:spPr>
      </p:pic>
      <p:grpSp>
        <p:nvGrpSpPr>
          <p:cNvPr id="47" name="object 47"/>
          <p:cNvGrpSpPr/>
          <p:nvPr/>
        </p:nvGrpSpPr>
        <p:grpSpPr>
          <a:xfrm>
            <a:off x="1785725" y="4950328"/>
            <a:ext cx="10527665" cy="353695"/>
            <a:chOff x="1785725" y="4950328"/>
            <a:chExt cx="10527665" cy="353695"/>
          </a:xfrm>
        </p:grpSpPr>
        <p:pic>
          <p:nvPicPr>
            <p:cNvPr id="48" name="object 4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85725" y="4950328"/>
              <a:ext cx="8128876" cy="35315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9937796" y="4950328"/>
              <a:ext cx="2375568" cy="323107"/>
            </a:xfrm>
            <a:prstGeom prst="rect">
              <a:avLst/>
            </a:prstGeom>
          </p:spPr>
        </p:pic>
      </p:grpSp>
      <p:sp>
        <p:nvSpPr>
          <p:cNvPr id="50" name="object 50"/>
          <p:cNvSpPr/>
          <p:nvPr/>
        </p:nvSpPr>
        <p:spPr>
          <a:xfrm>
            <a:off x="12881916" y="6035442"/>
            <a:ext cx="95885" cy="31115"/>
          </a:xfrm>
          <a:custGeom>
            <a:avLst/>
            <a:gdLst/>
            <a:ahLst/>
            <a:cxnLst/>
            <a:rect l="l" t="t" r="r" b="b"/>
            <a:pathLst>
              <a:path w="95884" h="31114">
                <a:moveTo>
                  <a:pt x="92083" y="0"/>
                </a:moveTo>
                <a:lnTo>
                  <a:pt x="86180" y="0"/>
                </a:lnTo>
                <a:lnTo>
                  <a:pt x="83822" y="1177"/>
                </a:lnTo>
                <a:lnTo>
                  <a:pt x="80280" y="1177"/>
                </a:lnTo>
                <a:lnTo>
                  <a:pt x="79099" y="2358"/>
                </a:lnTo>
                <a:lnTo>
                  <a:pt x="77918" y="2358"/>
                </a:lnTo>
                <a:lnTo>
                  <a:pt x="70594" y="3041"/>
                </a:lnTo>
                <a:lnTo>
                  <a:pt x="62717" y="3391"/>
                </a:lnTo>
                <a:lnTo>
                  <a:pt x="51737" y="3557"/>
                </a:lnTo>
                <a:lnTo>
                  <a:pt x="35786" y="3557"/>
                </a:lnTo>
                <a:lnTo>
                  <a:pt x="26267" y="3687"/>
                </a:lnTo>
                <a:lnTo>
                  <a:pt x="16307" y="4037"/>
                </a:lnTo>
                <a:lnTo>
                  <a:pt x="5904" y="4720"/>
                </a:lnTo>
                <a:lnTo>
                  <a:pt x="2360" y="5900"/>
                </a:lnTo>
                <a:lnTo>
                  <a:pt x="0" y="8262"/>
                </a:lnTo>
                <a:lnTo>
                  <a:pt x="0" y="12985"/>
                </a:lnTo>
                <a:lnTo>
                  <a:pt x="2360" y="12985"/>
                </a:lnTo>
                <a:lnTo>
                  <a:pt x="2360" y="15347"/>
                </a:lnTo>
                <a:lnTo>
                  <a:pt x="11804" y="18889"/>
                </a:lnTo>
                <a:lnTo>
                  <a:pt x="17708" y="22428"/>
                </a:lnTo>
                <a:lnTo>
                  <a:pt x="22432" y="23609"/>
                </a:lnTo>
                <a:lnTo>
                  <a:pt x="28334" y="24790"/>
                </a:lnTo>
                <a:lnTo>
                  <a:pt x="34235" y="27151"/>
                </a:lnTo>
                <a:lnTo>
                  <a:pt x="41320" y="28332"/>
                </a:lnTo>
                <a:lnTo>
                  <a:pt x="46043" y="29513"/>
                </a:lnTo>
                <a:lnTo>
                  <a:pt x="51944" y="30694"/>
                </a:lnTo>
                <a:lnTo>
                  <a:pt x="75556" y="30694"/>
                </a:lnTo>
                <a:lnTo>
                  <a:pt x="95627" y="7081"/>
                </a:lnTo>
                <a:lnTo>
                  <a:pt x="95627" y="2358"/>
                </a:lnTo>
                <a:lnTo>
                  <a:pt x="94446" y="1177"/>
                </a:lnTo>
                <a:lnTo>
                  <a:pt x="9208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object 51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12031905" y="5857228"/>
            <a:ext cx="761469" cy="306896"/>
          </a:xfrm>
          <a:prstGeom prst="rect">
            <a:avLst/>
          </a:prstGeom>
        </p:spPr>
      </p:pic>
      <p:sp>
        <p:nvSpPr>
          <p:cNvPr id="52" name="object 52"/>
          <p:cNvSpPr/>
          <p:nvPr/>
        </p:nvSpPr>
        <p:spPr>
          <a:xfrm>
            <a:off x="12881916" y="6560150"/>
            <a:ext cx="95885" cy="32384"/>
          </a:xfrm>
          <a:custGeom>
            <a:avLst/>
            <a:gdLst/>
            <a:ahLst/>
            <a:cxnLst/>
            <a:rect l="l" t="t" r="r" b="b"/>
            <a:pathLst>
              <a:path w="95884" h="32384">
                <a:moveTo>
                  <a:pt x="92083" y="0"/>
                </a:moveTo>
                <a:lnTo>
                  <a:pt x="86180" y="0"/>
                </a:lnTo>
                <a:lnTo>
                  <a:pt x="83822" y="1181"/>
                </a:lnTo>
                <a:lnTo>
                  <a:pt x="80280" y="2360"/>
                </a:lnTo>
                <a:lnTo>
                  <a:pt x="77918" y="2360"/>
                </a:lnTo>
                <a:lnTo>
                  <a:pt x="70594" y="3062"/>
                </a:lnTo>
                <a:lnTo>
                  <a:pt x="54177" y="4021"/>
                </a:lnTo>
                <a:lnTo>
                  <a:pt x="44862" y="4723"/>
                </a:lnTo>
                <a:lnTo>
                  <a:pt x="5904" y="4723"/>
                </a:lnTo>
                <a:lnTo>
                  <a:pt x="2360" y="5904"/>
                </a:lnTo>
                <a:lnTo>
                  <a:pt x="0" y="9446"/>
                </a:lnTo>
                <a:lnTo>
                  <a:pt x="0" y="12988"/>
                </a:lnTo>
                <a:lnTo>
                  <a:pt x="2360" y="12988"/>
                </a:lnTo>
                <a:lnTo>
                  <a:pt x="2360" y="15346"/>
                </a:lnTo>
                <a:lnTo>
                  <a:pt x="11804" y="18888"/>
                </a:lnTo>
                <a:lnTo>
                  <a:pt x="17708" y="22430"/>
                </a:lnTo>
                <a:lnTo>
                  <a:pt x="22432" y="23611"/>
                </a:lnTo>
                <a:lnTo>
                  <a:pt x="28334" y="24792"/>
                </a:lnTo>
                <a:lnTo>
                  <a:pt x="34235" y="27153"/>
                </a:lnTo>
                <a:lnTo>
                  <a:pt x="41320" y="28334"/>
                </a:lnTo>
                <a:lnTo>
                  <a:pt x="46043" y="29516"/>
                </a:lnTo>
                <a:lnTo>
                  <a:pt x="51944" y="30697"/>
                </a:lnTo>
                <a:lnTo>
                  <a:pt x="56667" y="31878"/>
                </a:lnTo>
                <a:lnTo>
                  <a:pt x="61390" y="30697"/>
                </a:lnTo>
                <a:lnTo>
                  <a:pt x="75556" y="30697"/>
                </a:lnTo>
                <a:lnTo>
                  <a:pt x="80280" y="29516"/>
                </a:lnTo>
                <a:lnTo>
                  <a:pt x="82641" y="27153"/>
                </a:lnTo>
                <a:lnTo>
                  <a:pt x="92083" y="15346"/>
                </a:lnTo>
                <a:lnTo>
                  <a:pt x="95627" y="7084"/>
                </a:lnTo>
                <a:lnTo>
                  <a:pt x="95627" y="2360"/>
                </a:lnTo>
                <a:lnTo>
                  <a:pt x="94446" y="1181"/>
                </a:lnTo>
                <a:lnTo>
                  <a:pt x="9208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3" name="object 53"/>
          <p:cNvGrpSpPr/>
          <p:nvPr/>
        </p:nvGrpSpPr>
        <p:grpSpPr>
          <a:xfrm>
            <a:off x="11734401" y="6365357"/>
            <a:ext cx="1062990" cy="315595"/>
            <a:chOff x="11734401" y="6365357"/>
            <a:chExt cx="1062990" cy="315595"/>
          </a:xfrm>
        </p:grpSpPr>
        <p:pic>
          <p:nvPicPr>
            <p:cNvPr id="54" name="object 5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2613262" y="6425564"/>
              <a:ext cx="183653" cy="172364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11734394" y="6365366"/>
              <a:ext cx="847725" cy="315595"/>
            </a:xfrm>
            <a:custGeom>
              <a:avLst/>
              <a:gdLst/>
              <a:ahLst/>
              <a:cxnLst/>
              <a:rect l="l" t="t" r="r" b="b"/>
              <a:pathLst>
                <a:path w="847725" h="315595">
                  <a:moveTo>
                    <a:pt x="25971" y="197154"/>
                  </a:moveTo>
                  <a:lnTo>
                    <a:pt x="18897" y="190068"/>
                  </a:lnTo>
                  <a:lnTo>
                    <a:pt x="16535" y="188887"/>
                  </a:lnTo>
                  <a:lnTo>
                    <a:pt x="9448" y="188887"/>
                  </a:lnTo>
                  <a:lnTo>
                    <a:pt x="5905" y="190068"/>
                  </a:lnTo>
                  <a:lnTo>
                    <a:pt x="1181" y="194792"/>
                  </a:lnTo>
                  <a:lnTo>
                    <a:pt x="0" y="197154"/>
                  </a:lnTo>
                  <a:lnTo>
                    <a:pt x="0" y="204241"/>
                  </a:lnTo>
                  <a:lnTo>
                    <a:pt x="1181" y="207772"/>
                  </a:lnTo>
                  <a:lnTo>
                    <a:pt x="5905" y="212496"/>
                  </a:lnTo>
                  <a:lnTo>
                    <a:pt x="9448" y="213677"/>
                  </a:lnTo>
                  <a:lnTo>
                    <a:pt x="16535" y="213677"/>
                  </a:lnTo>
                  <a:lnTo>
                    <a:pt x="18897" y="212496"/>
                  </a:lnTo>
                  <a:lnTo>
                    <a:pt x="23609" y="207772"/>
                  </a:lnTo>
                  <a:lnTo>
                    <a:pt x="25971" y="204241"/>
                  </a:lnTo>
                  <a:lnTo>
                    <a:pt x="25971" y="197154"/>
                  </a:lnTo>
                  <a:close/>
                </a:path>
                <a:path w="847725" h="315595">
                  <a:moveTo>
                    <a:pt x="25971" y="122770"/>
                  </a:moveTo>
                  <a:lnTo>
                    <a:pt x="23609" y="119227"/>
                  </a:lnTo>
                  <a:lnTo>
                    <a:pt x="18897" y="114515"/>
                  </a:lnTo>
                  <a:lnTo>
                    <a:pt x="16535" y="113334"/>
                  </a:lnTo>
                  <a:lnTo>
                    <a:pt x="9448" y="113334"/>
                  </a:lnTo>
                  <a:lnTo>
                    <a:pt x="5905" y="114515"/>
                  </a:lnTo>
                  <a:lnTo>
                    <a:pt x="1181" y="119227"/>
                  </a:lnTo>
                  <a:lnTo>
                    <a:pt x="0" y="122770"/>
                  </a:lnTo>
                  <a:lnTo>
                    <a:pt x="0" y="129857"/>
                  </a:lnTo>
                  <a:lnTo>
                    <a:pt x="1181" y="132219"/>
                  </a:lnTo>
                  <a:lnTo>
                    <a:pt x="5905" y="136944"/>
                  </a:lnTo>
                  <a:lnTo>
                    <a:pt x="9448" y="138125"/>
                  </a:lnTo>
                  <a:lnTo>
                    <a:pt x="16535" y="138125"/>
                  </a:lnTo>
                  <a:lnTo>
                    <a:pt x="18897" y="136944"/>
                  </a:lnTo>
                  <a:lnTo>
                    <a:pt x="23609" y="132219"/>
                  </a:lnTo>
                  <a:lnTo>
                    <a:pt x="25971" y="128676"/>
                  </a:lnTo>
                  <a:lnTo>
                    <a:pt x="25971" y="122770"/>
                  </a:lnTo>
                  <a:close/>
                </a:path>
                <a:path w="847725" h="315595">
                  <a:moveTo>
                    <a:pt x="292785" y="85001"/>
                  </a:moveTo>
                  <a:lnTo>
                    <a:pt x="290423" y="82638"/>
                  </a:lnTo>
                  <a:lnTo>
                    <a:pt x="288061" y="82638"/>
                  </a:lnTo>
                  <a:lnTo>
                    <a:pt x="284518" y="83820"/>
                  </a:lnTo>
                  <a:lnTo>
                    <a:pt x="275069" y="103301"/>
                  </a:lnTo>
                  <a:lnTo>
                    <a:pt x="271564" y="111709"/>
                  </a:lnTo>
                  <a:lnTo>
                    <a:pt x="269176" y="119227"/>
                  </a:lnTo>
                  <a:lnTo>
                    <a:pt x="269189" y="133146"/>
                  </a:lnTo>
                  <a:lnTo>
                    <a:pt x="269671" y="158750"/>
                  </a:lnTo>
                  <a:lnTo>
                    <a:pt x="270357" y="170002"/>
                  </a:lnTo>
                  <a:lnTo>
                    <a:pt x="268579" y="192430"/>
                  </a:lnTo>
                  <a:lnTo>
                    <a:pt x="267690" y="199555"/>
                  </a:lnTo>
                  <a:lnTo>
                    <a:pt x="266814" y="204241"/>
                  </a:lnTo>
                  <a:lnTo>
                    <a:pt x="266814" y="207772"/>
                  </a:lnTo>
                  <a:lnTo>
                    <a:pt x="267995" y="210134"/>
                  </a:lnTo>
                  <a:lnTo>
                    <a:pt x="270357" y="212496"/>
                  </a:lnTo>
                  <a:lnTo>
                    <a:pt x="275069" y="212496"/>
                  </a:lnTo>
                  <a:lnTo>
                    <a:pt x="276250" y="210134"/>
                  </a:lnTo>
                  <a:lnTo>
                    <a:pt x="278612" y="206590"/>
                  </a:lnTo>
                  <a:lnTo>
                    <a:pt x="289242" y="164096"/>
                  </a:lnTo>
                  <a:lnTo>
                    <a:pt x="290423" y="128676"/>
                  </a:lnTo>
                  <a:lnTo>
                    <a:pt x="290423" y="100342"/>
                  </a:lnTo>
                  <a:lnTo>
                    <a:pt x="291604" y="94437"/>
                  </a:lnTo>
                  <a:lnTo>
                    <a:pt x="292785" y="89725"/>
                  </a:lnTo>
                  <a:lnTo>
                    <a:pt x="292785" y="85001"/>
                  </a:lnTo>
                  <a:close/>
                </a:path>
                <a:path w="847725" h="315595">
                  <a:moveTo>
                    <a:pt x="297510" y="4711"/>
                  </a:moveTo>
                  <a:lnTo>
                    <a:pt x="296329" y="2362"/>
                  </a:lnTo>
                  <a:lnTo>
                    <a:pt x="292785" y="2362"/>
                  </a:lnTo>
                  <a:lnTo>
                    <a:pt x="290423" y="3543"/>
                  </a:lnTo>
                  <a:lnTo>
                    <a:pt x="289242" y="4711"/>
                  </a:lnTo>
                  <a:lnTo>
                    <a:pt x="286880" y="8255"/>
                  </a:lnTo>
                  <a:lnTo>
                    <a:pt x="283337" y="12979"/>
                  </a:lnTo>
                  <a:lnTo>
                    <a:pt x="278612" y="17703"/>
                  </a:lnTo>
                  <a:lnTo>
                    <a:pt x="270357" y="23609"/>
                  </a:lnTo>
                  <a:lnTo>
                    <a:pt x="265633" y="28333"/>
                  </a:lnTo>
                  <a:lnTo>
                    <a:pt x="232575" y="54305"/>
                  </a:lnTo>
                  <a:lnTo>
                    <a:pt x="205422" y="85001"/>
                  </a:lnTo>
                  <a:lnTo>
                    <a:pt x="204241" y="90906"/>
                  </a:lnTo>
                  <a:lnTo>
                    <a:pt x="201879" y="99161"/>
                  </a:lnTo>
                  <a:lnTo>
                    <a:pt x="199517" y="103886"/>
                  </a:lnTo>
                  <a:lnTo>
                    <a:pt x="198335" y="109791"/>
                  </a:lnTo>
                  <a:lnTo>
                    <a:pt x="198335" y="113334"/>
                  </a:lnTo>
                  <a:lnTo>
                    <a:pt x="197840" y="117297"/>
                  </a:lnTo>
                  <a:lnTo>
                    <a:pt x="198170" y="132753"/>
                  </a:lnTo>
                  <a:lnTo>
                    <a:pt x="198323" y="153136"/>
                  </a:lnTo>
                  <a:lnTo>
                    <a:pt x="197840" y="168262"/>
                  </a:lnTo>
                  <a:lnTo>
                    <a:pt x="165277" y="195973"/>
                  </a:lnTo>
                  <a:lnTo>
                    <a:pt x="155841" y="195973"/>
                  </a:lnTo>
                  <a:lnTo>
                    <a:pt x="148755" y="197154"/>
                  </a:lnTo>
                  <a:lnTo>
                    <a:pt x="140487" y="197154"/>
                  </a:lnTo>
                  <a:lnTo>
                    <a:pt x="133413" y="198335"/>
                  </a:lnTo>
                  <a:lnTo>
                    <a:pt x="123202" y="198310"/>
                  </a:lnTo>
                  <a:lnTo>
                    <a:pt x="105016" y="197827"/>
                  </a:lnTo>
                  <a:lnTo>
                    <a:pt x="96812" y="197154"/>
                  </a:lnTo>
                  <a:lnTo>
                    <a:pt x="86829" y="196723"/>
                  </a:lnTo>
                  <a:lnTo>
                    <a:pt x="59029" y="187706"/>
                  </a:lnTo>
                  <a:lnTo>
                    <a:pt x="59029" y="171170"/>
                  </a:lnTo>
                  <a:lnTo>
                    <a:pt x="57848" y="168821"/>
                  </a:lnTo>
                  <a:lnTo>
                    <a:pt x="46037" y="200698"/>
                  </a:lnTo>
                  <a:lnTo>
                    <a:pt x="46926" y="211099"/>
                  </a:lnTo>
                  <a:lnTo>
                    <a:pt x="81318" y="232714"/>
                  </a:lnTo>
                  <a:lnTo>
                    <a:pt x="112153" y="233743"/>
                  </a:lnTo>
                  <a:lnTo>
                    <a:pt x="152298" y="229019"/>
                  </a:lnTo>
                  <a:lnTo>
                    <a:pt x="192468" y="208775"/>
                  </a:lnTo>
                  <a:lnTo>
                    <a:pt x="210972" y="163322"/>
                  </a:lnTo>
                  <a:lnTo>
                    <a:pt x="212686" y="135483"/>
                  </a:lnTo>
                  <a:lnTo>
                    <a:pt x="213499" y="109397"/>
                  </a:lnTo>
                  <a:lnTo>
                    <a:pt x="237299" y="72288"/>
                  </a:lnTo>
                  <a:lnTo>
                    <a:pt x="269176" y="47218"/>
                  </a:lnTo>
                  <a:lnTo>
                    <a:pt x="276288" y="41262"/>
                  </a:lnTo>
                  <a:lnTo>
                    <a:pt x="281863" y="35852"/>
                  </a:lnTo>
                  <a:lnTo>
                    <a:pt x="286105" y="31115"/>
                  </a:lnTo>
                  <a:lnTo>
                    <a:pt x="289242" y="27152"/>
                  </a:lnTo>
                  <a:lnTo>
                    <a:pt x="293966" y="16522"/>
                  </a:lnTo>
                  <a:lnTo>
                    <a:pt x="297510" y="10617"/>
                  </a:lnTo>
                  <a:lnTo>
                    <a:pt x="297510" y="4711"/>
                  </a:lnTo>
                  <a:close/>
                </a:path>
                <a:path w="847725" h="315595">
                  <a:moveTo>
                    <a:pt x="363613" y="141668"/>
                  </a:moveTo>
                  <a:lnTo>
                    <a:pt x="361251" y="140487"/>
                  </a:lnTo>
                  <a:lnTo>
                    <a:pt x="355358" y="140487"/>
                  </a:lnTo>
                  <a:lnTo>
                    <a:pt x="352996" y="141668"/>
                  </a:lnTo>
                  <a:lnTo>
                    <a:pt x="352996" y="144030"/>
                  </a:lnTo>
                  <a:lnTo>
                    <a:pt x="339509" y="178701"/>
                  </a:lnTo>
                  <a:lnTo>
                    <a:pt x="336321" y="185343"/>
                  </a:lnTo>
                  <a:lnTo>
                    <a:pt x="332905" y="191096"/>
                  </a:lnTo>
                  <a:lnTo>
                    <a:pt x="329374" y="195973"/>
                  </a:lnTo>
                  <a:lnTo>
                    <a:pt x="324662" y="199517"/>
                  </a:lnTo>
                  <a:lnTo>
                    <a:pt x="318757" y="204241"/>
                  </a:lnTo>
                  <a:lnTo>
                    <a:pt x="314032" y="208953"/>
                  </a:lnTo>
                  <a:lnTo>
                    <a:pt x="307873" y="211810"/>
                  </a:lnTo>
                  <a:lnTo>
                    <a:pt x="301929" y="215011"/>
                  </a:lnTo>
                  <a:lnTo>
                    <a:pt x="296430" y="218414"/>
                  </a:lnTo>
                  <a:lnTo>
                    <a:pt x="291604" y="221945"/>
                  </a:lnTo>
                  <a:lnTo>
                    <a:pt x="288061" y="223126"/>
                  </a:lnTo>
                  <a:lnTo>
                    <a:pt x="285699" y="225488"/>
                  </a:lnTo>
                  <a:lnTo>
                    <a:pt x="286880" y="227838"/>
                  </a:lnTo>
                  <a:lnTo>
                    <a:pt x="286880" y="231381"/>
                  </a:lnTo>
                  <a:lnTo>
                    <a:pt x="299872" y="231381"/>
                  </a:lnTo>
                  <a:lnTo>
                    <a:pt x="304584" y="230200"/>
                  </a:lnTo>
                  <a:lnTo>
                    <a:pt x="306946" y="229019"/>
                  </a:lnTo>
                  <a:lnTo>
                    <a:pt x="312851" y="229019"/>
                  </a:lnTo>
                  <a:lnTo>
                    <a:pt x="324662" y="226669"/>
                  </a:lnTo>
                  <a:lnTo>
                    <a:pt x="331736" y="225488"/>
                  </a:lnTo>
                  <a:lnTo>
                    <a:pt x="336461" y="223126"/>
                  </a:lnTo>
                  <a:lnTo>
                    <a:pt x="354952" y="182029"/>
                  </a:lnTo>
                  <a:lnTo>
                    <a:pt x="358902" y="167640"/>
                  </a:lnTo>
                  <a:lnTo>
                    <a:pt x="362432" y="155829"/>
                  </a:lnTo>
                  <a:lnTo>
                    <a:pt x="363613" y="147574"/>
                  </a:lnTo>
                  <a:lnTo>
                    <a:pt x="363613" y="141668"/>
                  </a:lnTo>
                  <a:close/>
                </a:path>
                <a:path w="847725" h="315595">
                  <a:moveTo>
                    <a:pt x="479310" y="51943"/>
                  </a:moveTo>
                  <a:lnTo>
                    <a:pt x="476948" y="50761"/>
                  </a:lnTo>
                  <a:lnTo>
                    <a:pt x="462788" y="38950"/>
                  </a:lnTo>
                  <a:lnTo>
                    <a:pt x="459244" y="34226"/>
                  </a:lnTo>
                  <a:lnTo>
                    <a:pt x="454520" y="34226"/>
                  </a:lnTo>
                  <a:lnTo>
                    <a:pt x="435635" y="54305"/>
                  </a:lnTo>
                  <a:lnTo>
                    <a:pt x="435635" y="57848"/>
                  </a:lnTo>
                  <a:lnTo>
                    <a:pt x="436816" y="61379"/>
                  </a:lnTo>
                  <a:lnTo>
                    <a:pt x="446252" y="70827"/>
                  </a:lnTo>
                  <a:lnTo>
                    <a:pt x="450977" y="74371"/>
                  </a:lnTo>
                  <a:lnTo>
                    <a:pt x="455701" y="75552"/>
                  </a:lnTo>
                  <a:lnTo>
                    <a:pt x="460425" y="75552"/>
                  </a:lnTo>
                  <a:lnTo>
                    <a:pt x="478129" y="57848"/>
                  </a:lnTo>
                  <a:lnTo>
                    <a:pt x="479310" y="54305"/>
                  </a:lnTo>
                  <a:lnTo>
                    <a:pt x="479310" y="51943"/>
                  </a:lnTo>
                  <a:close/>
                </a:path>
                <a:path w="847725" h="315595">
                  <a:moveTo>
                    <a:pt x="499389" y="119227"/>
                  </a:moveTo>
                  <a:lnTo>
                    <a:pt x="497027" y="118046"/>
                  </a:lnTo>
                  <a:lnTo>
                    <a:pt x="491121" y="115684"/>
                  </a:lnTo>
                  <a:lnTo>
                    <a:pt x="484035" y="112153"/>
                  </a:lnTo>
                  <a:lnTo>
                    <a:pt x="475767" y="108610"/>
                  </a:lnTo>
                  <a:lnTo>
                    <a:pt x="471043" y="105067"/>
                  </a:lnTo>
                  <a:lnTo>
                    <a:pt x="449795" y="94437"/>
                  </a:lnTo>
                  <a:lnTo>
                    <a:pt x="445071" y="94437"/>
                  </a:lnTo>
                  <a:lnTo>
                    <a:pt x="439762" y="95326"/>
                  </a:lnTo>
                  <a:lnTo>
                    <a:pt x="434454" y="97980"/>
                  </a:lnTo>
                  <a:lnTo>
                    <a:pt x="429133" y="102412"/>
                  </a:lnTo>
                  <a:lnTo>
                    <a:pt x="423824" y="108610"/>
                  </a:lnTo>
                  <a:lnTo>
                    <a:pt x="421462" y="110972"/>
                  </a:lnTo>
                  <a:lnTo>
                    <a:pt x="417918" y="118046"/>
                  </a:lnTo>
                  <a:lnTo>
                    <a:pt x="417918" y="120408"/>
                  </a:lnTo>
                  <a:lnTo>
                    <a:pt x="420281" y="125133"/>
                  </a:lnTo>
                  <a:lnTo>
                    <a:pt x="423824" y="125133"/>
                  </a:lnTo>
                  <a:lnTo>
                    <a:pt x="433273" y="115684"/>
                  </a:lnTo>
                  <a:lnTo>
                    <a:pt x="435635" y="114515"/>
                  </a:lnTo>
                  <a:lnTo>
                    <a:pt x="436816" y="113334"/>
                  </a:lnTo>
                  <a:lnTo>
                    <a:pt x="439178" y="112153"/>
                  </a:lnTo>
                  <a:lnTo>
                    <a:pt x="441540" y="112153"/>
                  </a:lnTo>
                  <a:lnTo>
                    <a:pt x="443890" y="113334"/>
                  </a:lnTo>
                  <a:lnTo>
                    <a:pt x="451624" y="118224"/>
                  </a:lnTo>
                  <a:lnTo>
                    <a:pt x="458800" y="122339"/>
                  </a:lnTo>
                  <a:lnTo>
                    <a:pt x="465315" y="125780"/>
                  </a:lnTo>
                  <a:lnTo>
                    <a:pt x="471043" y="128676"/>
                  </a:lnTo>
                  <a:lnTo>
                    <a:pt x="458025" y="140614"/>
                  </a:lnTo>
                  <a:lnTo>
                    <a:pt x="447433" y="149783"/>
                  </a:lnTo>
                  <a:lnTo>
                    <a:pt x="439508" y="156070"/>
                  </a:lnTo>
                  <a:lnTo>
                    <a:pt x="434454" y="159372"/>
                  </a:lnTo>
                  <a:lnTo>
                    <a:pt x="434149" y="159664"/>
                  </a:lnTo>
                  <a:lnTo>
                    <a:pt x="434454" y="161734"/>
                  </a:lnTo>
                  <a:lnTo>
                    <a:pt x="433273" y="161734"/>
                  </a:lnTo>
                  <a:lnTo>
                    <a:pt x="433273" y="160553"/>
                  </a:lnTo>
                  <a:lnTo>
                    <a:pt x="434149" y="159664"/>
                  </a:lnTo>
                  <a:lnTo>
                    <a:pt x="433273" y="153466"/>
                  </a:lnTo>
                  <a:lnTo>
                    <a:pt x="430911" y="147574"/>
                  </a:lnTo>
                  <a:lnTo>
                    <a:pt x="423824" y="140487"/>
                  </a:lnTo>
                  <a:lnTo>
                    <a:pt x="419100" y="139306"/>
                  </a:lnTo>
                  <a:lnTo>
                    <a:pt x="413207" y="140487"/>
                  </a:lnTo>
                  <a:lnTo>
                    <a:pt x="410845" y="141668"/>
                  </a:lnTo>
                  <a:lnTo>
                    <a:pt x="407301" y="144030"/>
                  </a:lnTo>
                  <a:lnTo>
                    <a:pt x="404939" y="147574"/>
                  </a:lnTo>
                  <a:lnTo>
                    <a:pt x="404939" y="148742"/>
                  </a:lnTo>
                  <a:lnTo>
                    <a:pt x="401396" y="155829"/>
                  </a:lnTo>
                  <a:lnTo>
                    <a:pt x="401396" y="157010"/>
                  </a:lnTo>
                  <a:lnTo>
                    <a:pt x="399034" y="160553"/>
                  </a:lnTo>
                  <a:lnTo>
                    <a:pt x="396786" y="166166"/>
                  </a:lnTo>
                  <a:lnTo>
                    <a:pt x="396671" y="166458"/>
                  </a:lnTo>
                  <a:lnTo>
                    <a:pt x="394309" y="171170"/>
                  </a:lnTo>
                  <a:lnTo>
                    <a:pt x="391947" y="174713"/>
                  </a:lnTo>
                  <a:lnTo>
                    <a:pt x="391947" y="179438"/>
                  </a:lnTo>
                  <a:lnTo>
                    <a:pt x="394309" y="184162"/>
                  </a:lnTo>
                  <a:lnTo>
                    <a:pt x="397852" y="190068"/>
                  </a:lnTo>
                  <a:lnTo>
                    <a:pt x="403758" y="192430"/>
                  </a:lnTo>
                  <a:lnTo>
                    <a:pt x="413207" y="192430"/>
                  </a:lnTo>
                  <a:lnTo>
                    <a:pt x="414388" y="193611"/>
                  </a:lnTo>
                  <a:lnTo>
                    <a:pt x="414388" y="197154"/>
                  </a:lnTo>
                  <a:lnTo>
                    <a:pt x="413207" y="200698"/>
                  </a:lnTo>
                  <a:lnTo>
                    <a:pt x="412026" y="203060"/>
                  </a:lnTo>
                  <a:lnTo>
                    <a:pt x="409663" y="204241"/>
                  </a:lnTo>
                  <a:lnTo>
                    <a:pt x="404939" y="207772"/>
                  </a:lnTo>
                  <a:lnTo>
                    <a:pt x="396671" y="210134"/>
                  </a:lnTo>
                  <a:lnTo>
                    <a:pt x="387223" y="213677"/>
                  </a:lnTo>
                  <a:lnTo>
                    <a:pt x="379222" y="216154"/>
                  </a:lnTo>
                  <a:lnTo>
                    <a:pt x="372770" y="218401"/>
                  </a:lnTo>
                  <a:lnTo>
                    <a:pt x="367639" y="220649"/>
                  </a:lnTo>
                  <a:lnTo>
                    <a:pt x="363613" y="223126"/>
                  </a:lnTo>
                  <a:lnTo>
                    <a:pt x="358902" y="225488"/>
                  </a:lnTo>
                  <a:lnTo>
                    <a:pt x="357720" y="229019"/>
                  </a:lnTo>
                  <a:lnTo>
                    <a:pt x="358902" y="231381"/>
                  </a:lnTo>
                  <a:lnTo>
                    <a:pt x="360070" y="232562"/>
                  </a:lnTo>
                  <a:lnTo>
                    <a:pt x="375424" y="232562"/>
                  </a:lnTo>
                  <a:lnTo>
                    <a:pt x="381330" y="231381"/>
                  </a:lnTo>
                  <a:lnTo>
                    <a:pt x="404939" y="231381"/>
                  </a:lnTo>
                  <a:lnTo>
                    <a:pt x="428675" y="197154"/>
                  </a:lnTo>
                  <a:lnTo>
                    <a:pt x="432092" y="186524"/>
                  </a:lnTo>
                  <a:lnTo>
                    <a:pt x="449656" y="166166"/>
                  </a:lnTo>
                  <a:lnTo>
                    <a:pt x="453428" y="161734"/>
                  </a:lnTo>
                  <a:lnTo>
                    <a:pt x="455434" y="159372"/>
                  </a:lnTo>
                  <a:lnTo>
                    <a:pt x="459244" y="154647"/>
                  </a:lnTo>
                  <a:lnTo>
                    <a:pt x="469633" y="145757"/>
                  </a:lnTo>
                  <a:lnTo>
                    <a:pt x="479463" y="138417"/>
                  </a:lnTo>
                  <a:lnTo>
                    <a:pt x="488632" y="132410"/>
                  </a:lnTo>
                  <a:lnTo>
                    <a:pt x="497027" y="127495"/>
                  </a:lnTo>
                  <a:lnTo>
                    <a:pt x="499389" y="125133"/>
                  </a:lnTo>
                  <a:lnTo>
                    <a:pt x="499389" y="119227"/>
                  </a:lnTo>
                  <a:close/>
                </a:path>
                <a:path w="847725" h="315595">
                  <a:moveTo>
                    <a:pt x="557237" y="293954"/>
                  </a:moveTo>
                  <a:lnTo>
                    <a:pt x="550151" y="288048"/>
                  </a:lnTo>
                  <a:lnTo>
                    <a:pt x="544245" y="282155"/>
                  </a:lnTo>
                  <a:lnTo>
                    <a:pt x="540702" y="277431"/>
                  </a:lnTo>
                  <a:lnTo>
                    <a:pt x="537159" y="277431"/>
                  </a:lnTo>
                  <a:lnTo>
                    <a:pt x="518274" y="295135"/>
                  </a:lnTo>
                  <a:lnTo>
                    <a:pt x="518274" y="298678"/>
                  </a:lnTo>
                  <a:lnTo>
                    <a:pt x="520636" y="302221"/>
                  </a:lnTo>
                  <a:lnTo>
                    <a:pt x="521817" y="304584"/>
                  </a:lnTo>
                  <a:lnTo>
                    <a:pt x="524179" y="306946"/>
                  </a:lnTo>
                  <a:lnTo>
                    <a:pt x="526529" y="308127"/>
                  </a:lnTo>
                  <a:lnTo>
                    <a:pt x="531253" y="312851"/>
                  </a:lnTo>
                  <a:lnTo>
                    <a:pt x="534797" y="315214"/>
                  </a:lnTo>
                  <a:lnTo>
                    <a:pt x="537159" y="315214"/>
                  </a:lnTo>
                  <a:lnTo>
                    <a:pt x="538340" y="314032"/>
                  </a:lnTo>
                  <a:lnTo>
                    <a:pt x="539521" y="314032"/>
                  </a:lnTo>
                  <a:lnTo>
                    <a:pt x="551332" y="304584"/>
                  </a:lnTo>
                  <a:lnTo>
                    <a:pt x="557237" y="298678"/>
                  </a:lnTo>
                  <a:lnTo>
                    <a:pt x="557237" y="293954"/>
                  </a:lnTo>
                  <a:close/>
                </a:path>
                <a:path w="847725" h="315595">
                  <a:moveTo>
                    <a:pt x="577303" y="259727"/>
                  </a:moveTo>
                  <a:lnTo>
                    <a:pt x="576122" y="258546"/>
                  </a:lnTo>
                  <a:lnTo>
                    <a:pt x="572973" y="256184"/>
                  </a:lnTo>
                  <a:lnTo>
                    <a:pt x="571398" y="255003"/>
                  </a:lnTo>
                  <a:lnTo>
                    <a:pt x="565492" y="249097"/>
                  </a:lnTo>
                  <a:lnTo>
                    <a:pt x="558419" y="243192"/>
                  </a:lnTo>
                  <a:lnTo>
                    <a:pt x="554875" y="243192"/>
                  </a:lnTo>
                  <a:lnTo>
                    <a:pt x="548970" y="247916"/>
                  </a:lnTo>
                  <a:lnTo>
                    <a:pt x="545426" y="252641"/>
                  </a:lnTo>
                  <a:lnTo>
                    <a:pt x="542480" y="255587"/>
                  </a:lnTo>
                  <a:lnTo>
                    <a:pt x="543064" y="256184"/>
                  </a:lnTo>
                  <a:lnTo>
                    <a:pt x="541883" y="256184"/>
                  </a:lnTo>
                  <a:lnTo>
                    <a:pt x="542480" y="255587"/>
                  </a:lnTo>
                  <a:lnTo>
                    <a:pt x="535978" y="249097"/>
                  </a:lnTo>
                  <a:lnTo>
                    <a:pt x="530072" y="244373"/>
                  </a:lnTo>
                  <a:lnTo>
                    <a:pt x="526529" y="239649"/>
                  </a:lnTo>
                  <a:lnTo>
                    <a:pt x="521817" y="238467"/>
                  </a:lnTo>
                  <a:lnTo>
                    <a:pt x="502920" y="258546"/>
                  </a:lnTo>
                  <a:lnTo>
                    <a:pt x="502920" y="262089"/>
                  </a:lnTo>
                  <a:lnTo>
                    <a:pt x="507644" y="267982"/>
                  </a:lnTo>
                  <a:lnTo>
                    <a:pt x="514731" y="275069"/>
                  </a:lnTo>
                  <a:lnTo>
                    <a:pt x="517093" y="276250"/>
                  </a:lnTo>
                  <a:lnTo>
                    <a:pt x="518274" y="277431"/>
                  </a:lnTo>
                  <a:lnTo>
                    <a:pt x="520636" y="277431"/>
                  </a:lnTo>
                  <a:lnTo>
                    <a:pt x="521817" y="278612"/>
                  </a:lnTo>
                  <a:lnTo>
                    <a:pt x="526529" y="278612"/>
                  </a:lnTo>
                  <a:lnTo>
                    <a:pt x="537476" y="266573"/>
                  </a:lnTo>
                  <a:lnTo>
                    <a:pt x="537159" y="265620"/>
                  </a:lnTo>
                  <a:lnTo>
                    <a:pt x="538340" y="265620"/>
                  </a:lnTo>
                  <a:lnTo>
                    <a:pt x="537476" y="266573"/>
                  </a:lnTo>
                  <a:lnTo>
                    <a:pt x="538340" y="269163"/>
                  </a:lnTo>
                  <a:lnTo>
                    <a:pt x="543064" y="272707"/>
                  </a:lnTo>
                  <a:lnTo>
                    <a:pt x="548970" y="277431"/>
                  </a:lnTo>
                  <a:lnTo>
                    <a:pt x="552513" y="280974"/>
                  </a:lnTo>
                  <a:lnTo>
                    <a:pt x="556056" y="282155"/>
                  </a:lnTo>
                  <a:lnTo>
                    <a:pt x="559587" y="282155"/>
                  </a:lnTo>
                  <a:lnTo>
                    <a:pt x="572579" y="269163"/>
                  </a:lnTo>
                  <a:lnTo>
                    <a:pt x="575233" y="265620"/>
                  </a:lnTo>
                  <a:lnTo>
                    <a:pt x="576122" y="264439"/>
                  </a:lnTo>
                  <a:lnTo>
                    <a:pt x="577303" y="264439"/>
                  </a:lnTo>
                  <a:lnTo>
                    <a:pt x="577303" y="259727"/>
                  </a:lnTo>
                  <a:close/>
                </a:path>
                <a:path w="847725" h="315595">
                  <a:moveTo>
                    <a:pt x="583196" y="127495"/>
                  </a:moveTo>
                  <a:lnTo>
                    <a:pt x="582028" y="123952"/>
                  </a:lnTo>
                  <a:lnTo>
                    <a:pt x="579666" y="122770"/>
                  </a:lnTo>
                  <a:lnTo>
                    <a:pt x="576122" y="122770"/>
                  </a:lnTo>
                  <a:lnTo>
                    <a:pt x="572579" y="126314"/>
                  </a:lnTo>
                  <a:lnTo>
                    <a:pt x="572579" y="127495"/>
                  </a:lnTo>
                  <a:lnTo>
                    <a:pt x="571398" y="134581"/>
                  </a:lnTo>
                  <a:lnTo>
                    <a:pt x="566674" y="139306"/>
                  </a:lnTo>
                  <a:lnTo>
                    <a:pt x="557237" y="141668"/>
                  </a:lnTo>
                  <a:lnTo>
                    <a:pt x="551459" y="144983"/>
                  </a:lnTo>
                  <a:lnTo>
                    <a:pt x="546455" y="149631"/>
                  </a:lnTo>
                  <a:lnTo>
                    <a:pt x="542124" y="155613"/>
                  </a:lnTo>
                  <a:lnTo>
                    <a:pt x="538340" y="162915"/>
                  </a:lnTo>
                  <a:lnTo>
                    <a:pt x="533488" y="173101"/>
                  </a:lnTo>
                  <a:lnTo>
                    <a:pt x="529628" y="180619"/>
                  </a:lnTo>
                  <a:lnTo>
                    <a:pt x="496722" y="210121"/>
                  </a:lnTo>
                  <a:lnTo>
                    <a:pt x="478129" y="219583"/>
                  </a:lnTo>
                  <a:lnTo>
                    <a:pt x="475767" y="221945"/>
                  </a:lnTo>
                  <a:lnTo>
                    <a:pt x="471043" y="224307"/>
                  </a:lnTo>
                  <a:lnTo>
                    <a:pt x="469874" y="226669"/>
                  </a:lnTo>
                  <a:lnTo>
                    <a:pt x="469874" y="230200"/>
                  </a:lnTo>
                  <a:lnTo>
                    <a:pt x="472224" y="231381"/>
                  </a:lnTo>
                  <a:lnTo>
                    <a:pt x="473405" y="232562"/>
                  </a:lnTo>
                  <a:lnTo>
                    <a:pt x="474586" y="232562"/>
                  </a:lnTo>
                  <a:lnTo>
                    <a:pt x="484555" y="231482"/>
                  </a:lnTo>
                  <a:lnTo>
                    <a:pt x="494957" y="230060"/>
                  </a:lnTo>
                  <a:lnTo>
                    <a:pt x="517093" y="226669"/>
                  </a:lnTo>
                  <a:lnTo>
                    <a:pt x="519455" y="225488"/>
                  </a:lnTo>
                  <a:lnTo>
                    <a:pt x="520636" y="223126"/>
                  </a:lnTo>
                  <a:lnTo>
                    <a:pt x="522998" y="220764"/>
                  </a:lnTo>
                  <a:lnTo>
                    <a:pt x="524179" y="218401"/>
                  </a:lnTo>
                  <a:lnTo>
                    <a:pt x="527710" y="214858"/>
                  </a:lnTo>
                  <a:lnTo>
                    <a:pt x="531253" y="207772"/>
                  </a:lnTo>
                  <a:lnTo>
                    <a:pt x="533615" y="200698"/>
                  </a:lnTo>
                  <a:lnTo>
                    <a:pt x="537159" y="193611"/>
                  </a:lnTo>
                  <a:lnTo>
                    <a:pt x="540702" y="185343"/>
                  </a:lnTo>
                  <a:lnTo>
                    <a:pt x="545426" y="178257"/>
                  </a:lnTo>
                  <a:lnTo>
                    <a:pt x="551332" y="172351"/>
                  </a:lnTo>
                  <a:lnTo>
                    <a:pt x="554875" y="170002"/>
                  </a:lnTo>
                  <a:lnTo>
                    <a:pt x="559587" y="168821"/>
                  </a:lnTo>
                  <a:lnTo>
                    <a:pt x="564311" y="166458"/>
                  </a:lnTo>
                  <a:lnTo>
                    <a:pt x="581672" y="137502"/>
                  </a:lnTo>
                  <a:lnTo>
                    <a:pt x="583196" y="127495"/>
                  </a:lnTo>
                  <a:close/>
                </a:path>
                <a:path w="847725" h="315595">
                  <a:moveTo>
                    <a:pt x="720140" y="266839"/>
                  </a:moveTo>
                  <a:lnTo>
                    <a:pt x="713689" y="261734"/>
                  </a:lnTo>
                  <a:lnTo>
                    <a:pt x="708342" y="257213"/>
                  </a:lnTo>
                  <a:lnTo>
                    <a:pt x="703884" y="253352"/>
                  </a:lnTo>
                  <a:lnTo>
                    <a:pt x="700074" y="250278"/>
                  </a:lnTo>
                  <a:lnTo>
                    <a:pt x="696531" y="247916"/>
                  </a:lnTo>
                  <a:lnTo>
                    <a:pt x="689902" y="255257"/>
                  </a:lnTo>
                  <a:lnTo>
                    <a:pt x="684136" y="261493"/>
                  </a:lnTo>
                  <a:lnTo>
                    <a:pt x="679272" y="266839"/>
                  </a:lnTo>
                  <a:lnTo>
                    <a:pt x="675284" y="271526"/>
                  </a:lnTo>
                  <a:lnTo>
                    <a:pt x="681189" y="278612"/>
                  </a:lnTo>
                  <a:lnTo>
                    <a:pt x="684733" y="283337"/>
                  </a:lnTo>
                  <a:lnTo>
                    <a:pt x="688276" y="285686"/>
                  </a:lnTo>
                  <a:lnTo>
                    <a:pt x="694182" y="289229"/>
                  </a:lnTo>
                  <a:lnTo>
                    <a:pt x="697712" y="290410"/>
                  </a:lnTo>
                  <a:lnTo>
                    <a:pt x="701255" y="290410"/>
                  </a:lnTo>
                  <a:lnTo>
                    <a:pt x="707021" y="284454"/>
                  </a:lnTo>
                  <a:lnTo>
                    <a:pt x="711885" y="279057"/>
                  </a:lnTo>
                  <a:lnTo>
                    <a:pt x="715873" y="274307"/>
                  </a:lnTo>
                  <a:lnTo>
                    <a:pt x="718972" y="270344"/>
                  </a:lnTo>
                  <a:lnTo>
                    <a:pt x="720140" y="266839"/>
                  </a:lnTo>
                  <a:close/>
                </a:path>
                <a:path w="847725" h="315595">
                  <a:moveTo>
                    <a:pt x="847648" y="198335"/>
                  </a:moveTo>
                  <a:lnTo>
                    <a:pt x="834669" y="198335"/>
                  </a:lnTo>
                  <a:lnTo>
                    <a:pt x="826401" y="199517"/>
                  </a:lnTo>
                  <a:lnTo>
                    <a:pt x="819315" y="199517"/>
                  </a:lnTo>
                  <a:lnTo>
                    <a:pt x="813409" y="200698"/>
                  </a:lnTo>
                  <a:lnTo>
                    <a:pt x="690638" y="200698"/>
                  </a:lnTo>
                  <a:lnTo>
                    <a:pt x="657580" y="198335"/>
                  </a:lnTo>
                  <a:lnTo>
                    <a:pt x="654037" y="197154"/>
                  </a:lnTo>
                  <a:lnTo>
                    <a:pt x="649312" y="197154"/>
                  </a:lnTo>
                  <a:lnTo>
                    <a:pt x="645769" y="195973"/>
                  </a:lnTo>
                  <a:lnTo>
                    <a:pt x="641045" y="194792"/>
                  </a:lnTo>
                  <a:lnTo>
                    <a:pt x="638683" y="193611"/>
                  </a:lnTo>
                  <a:lnTo>
                    <a:pt x="636333" y="191249"/>
                  </a:lnTo>
                  <a:lnTo>
                    <a:pt x="637514" y="190068"/>
                  </a:lnTo>
                  <a:lnTo>
                    <a:pt x="639864" y="185343"/>
                  </a:lnTo>
                  <a:lnTo>
                    <a:pt x="645769" y="181800"/>
                  </a:lnTo>
                  <a:lnTo>
                    <a:pt x="652856" y="178257"/>
                  </a:lnTo>
                  <a:lnTo>
                    <a:pt x="658761" y="175895"/>
                  </a:lnTo>
                  <a:lnTo>
                    <a:pt x="665848" y="172351"/>
                  </a:lnTo>
                  <a:lnTo>
                    <a:pt x="677646" y="167640"/>
                  </a:lnTo>
                  <a:lnTo>
                    <a:pt x="683552" y="160553"/>
                  </a:lnTo>
                  <a:lnTo>
                    <a:pt x="686650" y="152285"/>
                  </a:lnTo>
                  <a:lnTo>
                    <a:pt x="686777" y="151968"/>
                  </a:lnTo>
                  <a:lnTo>
                    <a:pt x="685914" y="151104"/>
                  </a:lnTo>
                  <a:lnTo>
                    <a:pt x="687095" y="151104"/>
                  </a:lnTo>
                  <a:lnTo>
                    <a:pt x="686777" y="151968"/>
                  </a:lnTo>
                  <a:lnTo>
                    <a:pt x="689457" y="154647"/>
                  </a:lnTo>
                  <a:lnTo>
                    <a:pt x="695350" y="157010"/>
                  </a:lnTo>
                  <a:lnTo>
                    <a:pt x="700074" y="158191"/>
                  </a:lnTo>
                  <a:lnTo>
                    <a:pt x="707161" y="158191"/>
                  </a:lnTo>
                  <a:lnTo>
                    <a:pt x="710704" y="157010"/>
                  </a:lnTo>
                  <a:lnTo>
                    <a:pt x="713066" y="157010"/>
                  </a:lnTo>
                  <a:lnTo>
                    <a:pt x="719721" y="154330"/>
                  </a:lnTo>
                  <a:lnTo>
                    <a:pt x="723887" y="151104"/>
                  </a:lnTo>
                  <a:lnTo>
                    <a:pt x="725614" y="149783"/>
                  </a:lnTo>
                  <a:lnTo>
                    <a:pt x="744499" y="113334"/>
                  </a:lnTo>
                  <a:lnTo>
                    <a:pt x="747306" y="88544"/>
                  </a:lnTo>
                  <a:lnTo>
                    <a:pt x="747306" y="23609"/>
                  </a:lnTo>
                  <a:lnTo>
                    <a:pt x="748487" y="4711"/>
                  </a:lnTo>
                  <a:lnTo>
                    <a:pt x="748487" y="2362"/>
                  </a:lnTo>
                  <a:lnTo>
                    <a:pt x="746125" y="0"/>
                  </a:lnTo>
                  <a:lnTo>
                    <a:pt x="741400" y="2362"/>
                  </a:lnTo>
                  <a:lnTo>
                    <a:pt x="741400" y="3543"/>
                  </a:lnTo>
                  <a:lnTo>
                    <a:pt x="740219" y="4711"/>
                  </a:lnTo>
                  <a:lnTo>
                    <a:pt x="739038" y="7073"/>
                  </a:lnTo>
                  <a:lnTo>
                    <a:pt x="737857" y="11798"/>
                  </a:lnTo>
                  <a:lnTo>
                    <a:pt x="734314" y="20066"/>
                  </a:lnTo>
                  <a:lnTo>
                    <a:pt x="730783" y="27152"/>
                  </a:lnTo>
                  <a:lnTo>
                    <a:pt x="729602" y="34226"/>
                  </a:lnTo>
                  <a:lnTo>
                    <a:pt x="729602" y="106248"/>
                  </a:lnTo>
                  <a:lnTo>
                    <a:pt x="728929" y="115989"/>
                  </a:lnTo>
                  <a:lnTo>
                    <a:pt x="726935" y="123952"/>
                  </a:lnTo>
                  <a:lnTo>
                    <a:pt x="723620" y="130149"/>
                  </a:lnTo>
                  <a:lnTo>
                    <a:pt x="718972" y="134581"/>
                  </a:lnTo>
                  <a:lnTo>
                    <a:pt x="715429" y="136944"/>
                  </a:lnTo>
                  <a:lnTo>
                    <a:pt x="694182" y="136944"/>
                  </a:lnTo>
                  <a:lnTo>
                    <a:pt x="694182" y="134581"/>
                  </a:lnTo>
                  <a:lnTo>
                    <a:pt x="695350" y="131038"/>
                  </a:lnTo>
                  <a:lnTo>
                    <a:pt x="694182" y="127495"/>
                  </a:lnTo>
                  <a:lnTo>
                    <a:pt x="691819" y="126314"/>
                  </a:lnTo>
                  <a:lnTo>
                    <a:pt x="688276" y="126314"/>
                  </a:lnTo>
                  <a:lnTo>
                    <a:pt x="687095" y="128676"/>
                  </a:lnTo>
                  <a:lnTo>
                    <a:pt x="684733" y="129857"/>
                  </a:lnTo>
                  <a:lnTo>
                    <a:pt x="684733" y="131038"/>
                  </a:lnTo>
                  <a:lnTo>
                    <a:pt x="679640" y="139890"/>
                  </a:lnTo>
                  <a:lnTo>
                    <a:pt x="674992" y="146977"/>
                  </a:lnTo>
                  <a:lnTo>
                    <a:pt x="670788" y="152285"/>
                  </a:lnTo>
                  <a:lnTo>
                    <a:pt x="667029" y="155829"/>
                  </a:lnTo>
                  <a:lnTo>
                    <a:pt x="651548" y="163322"/>
                  </a:lnTo>
                  <a:lnTo>
                    <a:pt x="638835" y="171475"/>
                  </a:lnTo>
                  <a:lnTo>
                    <a:pt x="629005" y="180073"/>
                  </a:lnTo>
                  <a:lnTo>
                    <a:pt x="622160" y="188887"/>
                  </a:lnTo>
                  <a:lnTo>
                    <a:pt x="619798" y="193611"/>
                  </a:lnTo>
                  <a:lnTo>
                    <a:pt x="615086" y="200698"/>
                  </a:lnTo>
                  <a:lnTo>
                    <a:pt x="611543" y="205422"/>
                  </a:lnTo>
                  <a:lnTo>
                    <a:pt x="611543" y="213677"/>
                  </a:lnTo>
                  <a:lnTo>
                    <a:pt x="647674" y="231241"/>
                  </a:lnTo>
                  <a:lnTo>
                    <a:pt x="682612" y="233006"/>
                  </a:lnTo>
                  <a:lnTo>
                    <a:pt x="703618" y="232562"/>
                  </a:lnTo>
                  <a:lnTo>
                    <a:pt x="792162" y="226669"/>
                  </a:lnTo>
                  <a:lnTo>
                    <a:pt x="835494" y="212394"/>
                  </a:lnTo>
                  <a:lnTo>
                    <a:pt x="847648" y="203060"/>
                  </a:lnTo>
                  <a:lnTo>
                    <a:pt x="847648" y="200698"/>
                  </a:lnTo>
                  <a:lnTo>
                    <a:pt x="847648" y="19833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6" name="object 56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231255" y="6796266"/>
            <a:ext cx="1092365" cy="331740"/>
          </a:xfrm>
          <a:prstGeom prst="rect">
            <a:avLst/>
          </a:prstGeom>
        </p:spPr>
      </p:pic>
      <p:pic>
        <p:nvPicPr>
          <p:cNvPr id="57" name="object 57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9768751" y="6785640"/>
            <a:ext cx="3009276" cy="342366"/>
          </a:xfrm>
          <a:prstGeom prst="rect">
            <a:avLst/>
          </a:prstGeom>
        </p:spPr>
      </p:pic>
      <p:sp>
        <p:nvSpPr>
          <p:cNvPr id="58" name="object 58"/>
          <p:cNvSpPr/>
          <p:nvPr/>
        </p:nvSpPr>
        <p:spPr>
          <a:xfrm>
            <a:off x="12881916" y="7518131"/>
            <a:ext cx="95885" cy="32384"/>
          </a:xfrm>
          <a:custGeom>
            <a:avLst/>
            <a:gdLst/>
            <a:ahLst/>
            <a:cxnLst/>
            <a:rect l="l" t="t" r="r" b="b"/>
            <a:pathLst>
              <a:path w="95884" h="32384">
                <a:moveTo>
                  <a:pt x="90904" y="0"/>
                </a:moveTo>
                <a:lnTo>
                  <a:pt x="87360" y="0"/>
                </a:lnTo>
                <a:lnTo>
                  <a:pt x="86180" y="1181"/>
                </a:lnTo>
                <a:lnTo>
                  <a:pt x="83822" y="1181"/>
                </a:lnTo>
                <a:lnTo>
                  <a:pt x="80280" y="2358"/>
                </a:lnTo>
                <a:lnTo>
                  <a:pt x="77918" y="2358"/>
                </a:lnTo>
                <a:lnTo>
                  <a:pt x="62717" y="3981"/>
                </a:lnTo>
                <a:lnTo>
                  <a:pt x="54177" y="4516"/>
                </a:lnTo>
                <a:lnTo>
                  <a:pt x="44862" y="4719"/>
                </a:lnTo>
                <a:lnTo>
                  <a:pt x="5904" y="4719"/>
                </a:lnTo>
                <a:lnTo>
                  <a:pt x="2360" y="7081"/>
                </a:lnTo>
                <a:lnTo>
                  <a:pt x="0" y="9442"/>
                </a:lnTo>
                <a:lnTo>
                  <a:pt x="0" y="12985"/>
                </a:lnTo>
                <a:lnTo>
                  <a:pt x="2360" y="12985"/>
                </a:lnTo>
                <a:lnTo>
                  <a:pt x="2360" y="15346"/>
                </a:lnTo>
                <a:lnTo>
                  <a:pt x="11804" y="20069"/>
                </a:lnTo>
                <a:lnTo>
                  <a:pt x="17708" y="22428"/>
                </a:lnTo>
                <a:lnTo>
                  <a:pt x="22432" y="23609"/>
                </a:lnTo>
                <a:lnTo>
                  <a:pt x="28334" y="25970"/>
                </a:lnTo>
                <a:lnTo>
                  <a:pt x="34235" y="27151"/>
                </a:lnTo>
                <a:lnTo>
                  <a:pt x="41320" y="28332"/>
                </a:lnTo>
                <a:lnTo>
                  <a:pt x="46043" y="30693"/>
                </a:lnTo>
                <a:lnTo>
                  <a:pt x="51944" y="31874"/>
                </a:lnTo>
                <a:lnTo>
                  <a:pt x="66113" y="31874"/>
                </a:lnTo>
                <a:lnTo>
                  <a:pt x="70832" y="30693"/>
                </a:lnTo>
                <a:lnTo>
                  <a:pt x="75556" y="30693"/>
                </a:lnTo>
                <a:lnTo>
                  <a:pt x="80280" y="29512"/>
                </a:lnTo>
                <a:lnTo>
                  <a:pt x="82641" y="27151"/>
                </a:lnTo>
                <a:lnTo>
                  <a:pt x="92083" y="15346"/>
                </a:lnTo>
                <a:lnTo>
                  <a:pt x="95627" y="7081"/>
                </a:lnTo>
                <a:lnTo>
                  <a:pt x="95627" y="2358"/>
                </a:lnTo>
                <a:lnTo>
                  <a:pt x="94446" y="2358"/>
                </a:lnTo>
                <a:lnTo>
                  <a:pt x="92083" y="1181"/>
                </a:lnTo>
                <a:lnTo>
                  <a:pt x="9090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9" name="object 59"/>
          <p:cNvGrpSpPr/>
          <p:nvPr/>
        </p:nvGrpSpPr>
        <p:grpSpPr>
          <a:xfrm>
            <a:off x="12421493" y="7304447"/>
            <a:ext cx="375920" cy="285115"/>
            <a:chOff x="12421493" y="7304447"/>
            <a:chExt cx="375920" cy="285115"/>
          </a:xfrm>
        </p:grpSpPr>
        <p:pic>
          <p:nvPicPr>
            <p:cNvPr id="60" name="object 6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2612986" y="7397712"/>
              <a:ext cx="183929" cy="160555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12421489" y="7304455"/>
              <a:ext cx="165735" cy="285115"/>
            </a:xfrm>
            <a:custGeom>
              <a:avLst/>
              <a:gdLst/>
              <a:ahLst/>
              <a:cxnLst/>
              <a:rect l="l" t="t" r="r" b="b"/>
              <a:pathLst>
                <a:path w="165734" h="285115">
                  <a:moveTo>
                    <a:pt x="25971" y="217220"/>
                  </a:moveTo>
                  <a:lnTo>
                    <a:pt x="23609" y="213677"/>
                  </a:lnTo>
                  <a:lnTo>
                    <a:pt x="18884" y="208953"/>
                  </a:lnTo>
                  <a:lnTo>
                    <a:pt x="16522" y="207772"/>
                  </a:lnTo>
                  <a:lnTo>
                    <a:pt x="9436" y="207772"/>
                  </a:lnTo>
                  <a:lnTo>
                    <a:pt x="5905" y="208953"/>
                  </a:lnTo>
                  <a:lnTo>
                    <a:pt x="1181" y="213677"/>
                  </a:lnTo>
                  <a:lnTo>
                    <a:pt x="0" y="217220"/>
                  </a:lnTo>
                  <a:lnTo>
                    <a:pt x="0" y="224307"/>
                  </a:lnTo>
                  <a:lnTo>
                    <a:pt x="1181" y="226669"/>
                  </a:lnTo>
                  <a:lnTo>
                    <a:pt x="3543" y="230212"/>
                  </a:lnTo>
                  <a:lnTo>
                    <a:pt x="5905" y="232575"/>
                  </a:lnTo>
                  <a:lnTo>
                    <a:pt x="9436" y="233756"/>
                  </a:lnTo>
                  <a:lnTo>
                    <a:pt x="16522" y="233756"/>
                  </a:lnTo>
                  <a:lnTo>
                    <a:pt x="18884" y="232575"/>
                  </a:lnTo>
                  <a:lnTo>
                    <a:pt x="21247" y="229031"/>
                  </a:lnTo>
                  <a:lnTo>
                    <a:pt x="25971" y="224307"/>
                  </a:lnTo>
                  <a:lnTo>
                    <a:pt x="25971" y="217220"/>
                  </a:lnTo>
                  <a:close/>
                </a:path>
                <a:path w="165734" h="285115">
                  <a:moveTo>
                    <a:pt x="25971" y="141668"/>
                  </a:moveTo>
                  <a:lnTo>
                    <a:pt x="23609" y="138125"/>
                  </a:lnTo>
                  <a:lnTo>
                    <a:pt x="18884" y="133400"/>
                  </a:lnTo>
                  <a:lnTo>
                    <a:pt x="16522" y="132219"/>
                  </a:lnTo>
                  <a:lnTo>
                    <a:pt x="9436" y="132219"/>
                  </a:lnTo>
                  <a:lnTo>
                    <a:pt x="5905" y="133400"/>
                  </a:lnTo>
                  <a:lnTo>
                    <a:pt x="1181" y="138125"/>
                  </a:lnTo>
                  <a:lnTo>
                    <a:pt x="0" y="141668"/>
                  </a:lnTo>
                  <a:lnTo>
                    <a:pt x="0" y="148742"/>
                  </a:lnTo>
                  <a:lnTo>
                    <a:pt x="1181" y="152285"/>
                  </a:lnTo>
                  <a:lnTo>
                    <a:pt x="5905" y="157010"/>
                  </a:lnTo>
                  <a:lnTo>
                    <a:pt x="9436" y="158191"/>
                  </a:lnTo>
                  <a:lnTo>
                    <a:pt x="16522" y="158191"/>
                  </a:lnTo>
                  <a:lnTo>
                    <a:pt x="18884" y="157010"/>
                  </a:lnTo>
                  <a:lnTo>
                    <a:pt x="21247" y="153466"/>
                  </a:lnTo>
                  <a:lnTo>
                    <a:pt x="25971" y="148742"/>
                  </a:lnTo>
                  <a:lnTo>
                    <a:pt x="25971" y="141668"/>
                  </a:lnTo>
                  <a:close/>
                </a:path>
                <a:path w="165734" h="285115">
                  <a:moveTo>
                    <a:pt x="164096" y="192430"/>
                  </a:moveTo>
                  <a:lnTo>
                    <a:pt x="164033" y="190068"/>
                  </a:lnTo>
                  <a:lnTo>
                    <a:pt x="163944" y="186524"/>
                  </a:lnTo>
                  <a:lnTo>
                    <a:pt x="163830" y="182981"/>
                  </a:lnTo>
                  <a:lnTo>
                    <a:pt x="144030" y="157010"/>
                  </a:lnTo>
                  <a:lnTo>
                    <a:pt x="140487" y="154647"/>
                  </a:lnTo>
                  <a:lnTo>
                    <a:pt x="139306" y="153466"/>
                  </a:lnTo>
                  <a:lnTo>
                    <a:pt x="136944" y="152285"/>
                  </a:lnTo>
                  <a:lnTo>
                    <a:pt x="136944" y="149923"/>
                  </a:lnTo>
                  <a:lnTo>
                    <a:pt x="143637" y="129806"/>
                  </a:lnTo>
                  <a:lnTo>
                    <a:pt x="147713" y="115544"/>
                  </a:lnTo>
                  <a:lnTo>
                    <a:pt x="150241" y="103720"/>
                  </a:lnTo>
                  <a:lnTo>
                    <a:pt x="151117" y="94437"/>
                  </a:lnTo>
                  <a:lnTo>
                    <a:pt x="150685" y="87566"/>
                  </a:lnTo>
                  <a:lnTo>
                    <a:pt x="129857" y="54305"/>
                  </a:lnTo>
                  <a:lnTo>
                    <a:pt x="128676" y="59029"/>
                  </a:lnTo>
                  <a:lnTo>
                    <a:pt x="126314" y="63754"/>
                  </a:lnTo>
                  <a:lnTo>
                    <a:pt x="123952" y="69646"/>
                  </a:lnTo>
                  <a:lnTo>
                    <a:pt x="122783" y="69646"/>
                  </a:lnTo>
                  <a:lnTo>
                    <a:pt x="122783" y="72009"/>
                  </a:lnTo>
                  <a:lnTo>
                    <a:pt x="121602" y="75552"/>
                  </a:lnTo>
                  <a:lnTo>
                    <a:pt x="119240" y="79095"/>
                  </a:lnTo>
                  <a:lnTo>
                    <a:pt x="119240" y="85001"/>
                  </a:lnTo>
                  <a:lnTo>
                    <a:pt x="125437" y="92710"/>
                  </a:lnTo>
                  <a:lnTo>
                    <a:pt x="129857" y="99758"/>
                  </a:lnTo>
                  <a:lnTo>
                    <a:pt x="132511" y="105918"/>
                  </a:lnTo>
                  <a:lnTo>
                    <a:pt x="133400" y="110972"/>
                  </a:lnTo>
                  <a:lnTo>
                    <a:pt x="133400" y="116878"/>
                  </a:lnTo>
                  <a:lnTo>
                    <a:pt x="132219" y="123952"/>
                  </a:lnTo>
                  <a:lnTo>
                    <a:pt x="127571" y="139674"/>
                  </a:lnTo>
                  <a:lnTo>
                    <a:pt x="124256" y="153174"/>
                  </a:lnTo>
                  <a:lnTo>
                    <a:pt x="122262" y="164465"/>
                  </a:lnTo>
                  <a:lnTo>
                    <a:pt x="121602" y="173545"/>
                  </a:lnTo>
                  <a:lnTo>
                    <a:pt x="123952" y="182981"/>
                  </a:lnTo>
                  <a:lnTo>
                    <a:pt x="127495" y="186524"/>
                  </a:lnTo>
                  <a:lnTo>
                    <a:pt x="129857" y="190068"/>
                  </a:lnTo>
                  <a:lnTo>
                    <a:pt x="134581" y="192430"/>
                  </a:lnTo>
                  <a:lnTo>
                    <a:pt x="139306" y="193611"/>
                  </a:lnTo>
                  <a:lnTo>
                    <a:pt x="145211" y="194792"/>
                  </a:lnTo>
                  <a:lnTo>
                    <a:pt x="148755" y="197154"/>
                  </a:lnTo>
                  <a:lnTo>
                    <a:pt x="151269" y="198412"/>
                  </a:lnTo>
                  <a:lnTo>
                    <a:pt x="151117" y="198412"/>
                  </a:lnTo>
                  <a:lnTo>
                    <a:pt x="151117" y="203060"/>
                  </a:lnTo>
                  <a:lnTo>
                    <a:pt x="127495" y="237286"/>
                  </a:lnTo>
                  <a:lnTo>
                    <a:pt x="95631" y="247916"/>
                  </a:lnTo>
                  <a:lnTo>
                    <a:pt x="89725" y="247916"/>
                  </a:lnTo>
                  <a:lnTo>
                    <a:pt x="63754" y="210134"/>
                  </a:lnTo>
                  <a:lnTo>
                    <a:pt x="63741" y="198412"/>
                  </a:lnTo>
                  <a:lnTo>
                    <a:pt x="65519" y="184467"/>
                  </a:lnTo>
                  <a:lnTo>
                    <a:pt x="69062" y="168300"/>
                  </a:lnTo>
                  <a:lnTo>
                    <a:pt x="74371" y="149923"/>
                  </a:lnTo>
                  <a:lnTo>
                    <a:pt x="74371" y="145211"/>
                  </a:lnTo>
                  <a:lnTo>
                    <a:pt x="73190" y="141668"/>
                  </a:lnTo>
                  <a:lnTo>
                    <a:pt x="69646" y="140487"/>
                  </a:lnTo>
                  <a:lnTo>
                    <a:pt x="66103" y="141668"/>
                  </a:lnTo>
                  <a:lnTo>
                    <a:pt x="53162" y="182346"/>
                  </a:lnTo>
                  <a:lnTo>
                    <a:pt x="47358" y="222300"/>
                  </a:lnTo>
                  <a:lnTo>
                    <a:pt x="47294" y="224307"/>
                  </a:lnTo>
                  <a:lnTo>
                    <a:pt x="60667" y="270497"/>
                  </a:lnTo>
                  <a:lnTo>
                    <a:pt x="82638" y="284518"/>
                  </a:lnTo>
                  <a:lnTo>
                    <a:pt x="97993" y="284518"/>
                  </a:lnTo>
                  <a:lnTo>
                    <a:pt x="131038" y="264744"/>
                  </a:lnTo>
                  <a:lnTo>
                    <a:pt x="144132" y="247916"/>
                  </a:lnTo>
                  <a:lnTo>
                    <a:pt x="146392" y="244373"/>
                  </a:lnTo>
                  <a:lnTo>
                    <a:pt x="152717" y="232130"/>
                  </a:lnTo>
                  <a:lnTo>
                    <a:pt x="152806" y="231940"/>
                  </a:lnTo>
                  <a:lnTo>
                    <a:pt x="157873" y="219341"/>
                  </a:lnTo>
                  <a:lnTo>
                    <a:pt x="161658" y="206197"/>
                  </a:lnTo>
                  <a:lnTo>
                    <a:pt x="164096" y="192430"/>
                  </a:lnTo>
                  <a:close/>
                </a:path>
                <a:path w="165734" h="285115">
                  <a:moveTo>
                    <a:pt x="165277" y="3543"/>
                  </a:moveTo>
                  <a:lnTo>
                    <a:pt x="160553" y="0"/>
                  </a:lnTo>
                  <a:lnTo>
                    <a:pt x="153479" y="0"/>
                  </a:lnTo>
                  <a:lnTo>
                    <a:pt x="142849" y="3543"/>
                  </a:lnTo>
                  <a:lnTo>
                    <a:pt x="139306" y="5905"/>
                  </a:lnTo>
                  <a:lnTo>
                    <a:pt x="132219" y="17703"/>
                  </a:lnTo>
                  <a:lnTo>
                    <a:pt x="129857" y="21247"/>
                  </a:lnTo>
                  <a:lnTo>
                    <a:pt x="123952" y="27152"/>
                  </a:lnTo>
                  <a:lnTo>
                    <a:pt x="120421" y="29514"/>
                  </a:lnTo>
                  <a:lnTo>
                    <a:pt x="109791" y="29514"/>
                  </a:lnTo>
                  <a:lnTo>
                    <a:pt x="105067" y="37769"/>
                  </a:lnTo>
                  <a:lnTo>
                    <a:pt x="101523" y="44856"/>
                  </a:lnTo>
                  <a:lnTo>
                    <a:pt x="99174" y="48399"/>
                  </a:lnTo>
                  <a:lnTo>
                    <a:pt x="99174" y="53124"/>
                  </a:lnTo>
                  <a:lnTo>
                    <a:pt x="102704" y="54305"/>
                  </a:lnTo>
                  <a:lnTo>
                    <a:pt x="105067" y="55486"/>
                  </a:lnTo>
                  <a:lnTo>
                    <a:pt x="114515" y="55486"/>
                  </a:lnTo>
                  <a:lnTo>
                    <a:pt x="120421" y="51943"/>
                  </a:lnTo>
                  <a:lnTo>
                    <a:pt x="126314" y="44856"/>
                  </a:lnTo>
                  <a:lnTo>
                    <a:pt x="131038" y="38950"/>
                  </a:lnTo>
                  <a:lnTo>
                    <a:pt x="134581" y="33058"/>
                  </a:lnTo>
                  <a:lnTo>
                    <a:pt x="139306" y="27152"/>
                  </a:lnTo>
                  <a:lnTo>
                    <a:pt x="141668" y="24790"/>
                  </a:lnTo>
                  <a:lnTo>
                    <a:pt x="146392" y="22428"/>
                  </a:lnTo>
                  <a:lnTo>
                    <a:pt x="153479" y="23609"/>
                  </a:lnTo>
                  <a:lnTo>
                    <a:pt x="154317" y="22428"/>
                  </a:lnTo>
                  <a:lnTo>
                    <a:pt x="159372" y="15341"/>
                  </a:lnTo>
                  <a:lnTo>
                    <a:pt x="165277" y="354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2" name="object 62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7698135" y="7713568"/>
            <a:ext cx="193615" cy="182987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8820752" y="7647458"/>
            <a:ext cx="3782548" cy="352990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780388" y="7713568"/>
            <a:ext cx="193611" cy="182987"/>
          </a:xfrm>
          <a:prstGeom prst="rect">
            <a:avLst/>
          </a:prstGeom>
        </p:spPr>
      </p:pic>
      <p:grpSp>
        <p:nvGrpSpPr>
          <p:cNvPr id="65" name="object 65"/>
          <p:cNvGrpSpPr/>
          <p:nvPr/>
        </p:nvGrpSpPr>
        <p:grpSpPr>
          <a:xfrm>
            <a:off x="6289876" y="8096076"/>
            <a:ext cx="6313805" cy="770255"/>
            <a:chOff x="6289876" y="8096076"/>
            <a:chExt cx="6313805" cy="770255"/>
          </a:xfrm>
        </p:grpSpPr>
        <p:pic>
          <p:nvPicPr>
            <p:cNvPr id="66" name="object 66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698135" y="8146839"/>
              <a:ext cx="193615" cy="18298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289876" y="8096076"/>
              <a:ext cx="6313424" cy="769740"/>
            </a:xfrm>
            <a:prstGeom prst="rect">
              <a:avLst/>
            </a:prstGeom>
          </p:spPr>
        </p:pic>
      </p:grpSp>
      <p:pic>
        <p:nvPicPr>
          <p:cNvPr id="68" name="object 68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12780388" y="8146839"/>
            <a:ext cx="193611" cy="182987"/>
          </a:xfrm>
          <a:prstGeom prst="rect">
            <a:avLst/>
          </a:prstGeom>
        </p:spPr>
      </p:pic>
      <p:pic>
        <p:nvPicPr>
          <p:cNvPr id="69" name="object 69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12780388" y="8580109"/>
            <a:ext cx="193611" cy="182987"/>
          </a:xfrm>
          <a:prstGeom prst="rect">
            <a:avLst/>
          </a:prstGeom>
        </p:spPr>
      </p:pic>
      <p:grpSp>
        <p:nvGrpSpPr>
          <p:cNvPr id="70" name="object 70"/>
          <p:cNvGrpSpPr/>
          <p:nvPr/>
        </p:nvGrpSpPr>
        <p:grpSpPr>
          <a:xfrm>
            <a:off x="6492178" y="517100"/>
            <a:ext cx="2134235" cy="537210"/>
            <a:chOff x="6492178" y="517100"/>
            <a:chExt cx="2134235" cy="537210"/>
          </a:xfrm>
        </p:grpSpPr>
        <p:pic>
          <p:nvPicPr>
            <p:cNvPr id="71" name="object 7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492178" y="517100"/>
              <a:ext cx="1459711" cy="537102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7990675" y="678738"/>
              <a:ext cx="636270" cy="281305"/>
            </a:xfrm>
            <a:custGeom>
              <a:avLst/>
              <a:gdLst/>
              <a:ahLst/>
              <a:cxnLst/>
              <a:rect l="l" t="t" r="r" b="b"/>
              <a:pathLst>
                <a:path w="636270" h="281305">
                  <a:moveTo>
                    <a:pt x="422605" y="208788"/>
                  </a:moveTo>
                  <a:lnTo>
                    <a:pt x="419239" y="205409"/>
                  </a:lnTo>
                  <a:lnTo>
                    <a:pt x="406298" y="207657"/>
                  </a:lnTo>
                  <a:lnTo>
                    <a:pt x="386092" y="210858"/>
                  </a:lnTo>
                  <a:lnTo>
                    <a:pt x="339953" y="215341"/>
                  </a:lnTo>
                  <a:lnTo>
                    <a:pt x="277964" y="218541"/>
                  </a:lnTo>
                  <a:lnTo>
                    <a:pt x="254241" y="218884"/>
                  </a:lnTo>
                  <a:lnTo>
                    <a:pt x="139750" y="217208"/>
                  </a:lnTo>
                  <a:lnTo>
                    <a:pt x="84188" y="213842"/>
                  </a:lnTo>
                  <a:lnTo>
                    <a:pt x="75768" y="212153"/>
                  </a:lnTo>
                  <a:lnTo>
                    <a:pt x="69037" y="210464"/>
                  </a:lnTo>
                  <a:lnTo>
                    <a:pt x="60617" y="208788"/>
                  </a:lnTo>
                  <a:lnTo>
                    <a:pt x="53873" y="208788"/>
                  </a:lnTo>
                  <a:lnTo>
                    <a:pt x="48818" y="205409"/>
                  </a:lnTo>
                  <a:lnTo>
                    <a:pt x="45453" y="203733"/>
                  </a:lnTo>
                  <a:lnTo>
                    <a:pt x="45453" y="202044"/>
                  </a:lnTo>
                  <a:lnTo>
                    <a:pt x="47142" y="200367"/>
                  </a:lnTo>
                  <a:lnTo>
                    <a:pt x="52197" y="191947"/>
                  </a:lnTo>
                  <a:lnTo>
                    <a:pt x="57251" y="186893"/>
                  </a:lnTo>
                  <a:lnTo>
                    <a:pt x="65659" y="183527"/>
                  </a:lnTo>
                  <a:lnTo>
                    <a:pt x="79184" y="177850"/>
                  </a:lnTo>
                  <a:lnTo>
                    <a:pt x="91757" y="170903"/>
                  </a:lnTo>
                  <a:lnTo>
                    <a:pt x="103073" y="162687"/>
                  </a:lnTo>
                  <a:lnTo>
                    <a:pt x="112814" y="153225"/>
                  </a:lnTo>
                  <a:lnTo>
                    <a:pt x="122910" y="159956"/>
                  </a:lnTo>
                  <a:lnTo>
                    <a:pt x="127965" y="161645"/>
                  </a:lnTo>
                  <a:lnTo>
                    <a:pt x="129641" y="161645"/>
                  </a:lnTo>
                  <a:lnTo>
                    <a:pt x="133007" y="163322"/>
                  </a:lnTo>
                  <a:lnTo>
                    <a:pt x="141427" y="163322"/>
                  </a:lnTo>
                  <a:lnTo>
                    <a:pt x="154901" y="156591"/>
                  </a:lnTo>
                  <a:lnTo>
                    <a:pt x="159956" y="153225"/>
                  </a:lnTo>
                  <a:lnTo>
                    <a:pt x="164998" y="149860"/>
                  </a:lnTo>
                  <a:lnTo>
                    <a:pt x="168363" y="146481"/>
                  </a:lnTo>
                  <a:lnTo>
                    <a:pt x="175107" y="149860"/>
                  </a:lnTo>
                  <a:lnTo>
                    <a:pt x="181838" y="151536"/>
                  </a:lnTo>
                  <a:lnTo>
                    <a:pt x="198678" y="151536"/>
                  </a:lnTo>
                  <a:lnTo>
                    <a:pt x="205409" y="149860"/>
                  </a:lnTo>
                  <a:lnTo>
                    <a:pt x="210464" y="148170"/>
                  </a:lnTo>
                  <a:lnTo>
                    <a:pt x="213626" y="146481"/>
                  </a:lnTo>
                  <a:lnTo>
                    <a:pt x="225298" y="140271"/>
                  </a:lnTo>
                  <a:lnTo>
                    <a:pt x="236982" y="131749"/>
                  </a:lnTo>
                  <a:lnTo>
                    <a:pt x="242074" y="126276"/>
                  </a:lnTo>
                  <a:lnTo>
                    <a:pt x="245503" y="122593"/>
                  </a:lnTo>
                  <a:lnTo>
                    <a:pt x="247180" y="119545"/>
                  </a:lnTo>
                  <a:lnTo>
                    <a:pt x="250875" y="112814"/>
                  </a:lnTo>
                  <a:lnTo>
                    <a:pt x="252476" y="109601"/>
                  </a:lnTo>
                  <a:lnTo>
                    <a:pt x="252552" y="109448"/>
                  </a:lnTo>
                  <a:lnTo>
                    <a:pt x="250875" y="106083"/>
                  </a:lnTo>
                  <a:lnTo>
                    <a:pt x="247510" y="102717"/>
                  </a:lnTo>
                  <a:lnTo>
                    <a:pt x="244132" y="101028"/>
                  </a:lnTo>
                  <a:lnTo>
                    <a:pt x="240766" y="102717"/>
                  </a:lnTo>
                  <a:lnTo>
                    <a:pt x="231952" y="109601"/>
                  </a:lnTo>
                  <a:lnTo>
                    <a:pt x="223304" y="114922"/>
                  </a:lnTo>
                  <a:lnTo>
                    <a:pt x="214960" y="118338"/>
                  </a:lnTo>
                  <a:lnTo>
                    <a:pt x="207098" y="119545"/>
                  </a:lnTo>
                  <a:lnTo>
                    <a:pt x="203720" y="119545"/>
                  </a:lnTo>
                  <a:lnTo>
                    <a:pt x="196989" y="116179"/>
                  </a:lnTo>
                  <a:lnTo>
                    <a:pt x="195313" y="116179"/>
                  </a:lnTo>
                  <a:lnTo>
                    <a:pt x="195313" y="114490"/>
                  </a:lnTo>
                  <a:lnTo>
                    <a:pt x="191947" y="107759"/>
                  </a:lnTo>
                  <a:lnTo>
                    <a:pt x="186893" y="102717"/>
                  </a:lnTo>
                  <a:lnTo>
                    <a:pt x="178473" y="109448"/>
                  </a:lnTo>
                  <a:lnTo>
                    <a:pt x="164998" y="122910"/>
                  </a:lnTo>
                  <a:lnTo>
                    <a:pt x="158267" y="126276"/>
                  </a:lnTo>
                  <a:lnTo>
                    <a:pt x="149847" y="126276"/>
                  </a:lnTo>
                  <a:lnTo>
                    <a:pt x="148158" y="124599"/>
                  </a:lnTo>
                  <a:lnTo>
                    <a:pt x="139750" y="124599"/>
                  </a:lnTo>
                  <a:lnTo>
                    <a:pt x="134696" y="119545"/>
                  </a:lnTo>
                  <a:lnTo>
                    <a:pt x="128066" y="109601"/>
                  </a:lnTo>
                  <a:lnTo>
                    <a:pt x="127965" y="109448"/>
                  </a:lnTo>
                  <a:lnTo>
                    <a:pt x="119545" y="109448"/>
                  </a:lnTo>
                  <a:lnTo>
                    <a:pt x="114490" y="112814"/>
                  </a:lnTo>
                  <a:lnTo>
                    <a:pt x="111125" y="117868"/>
                  </a:lnTo>
                  <a:lnTo>
                    <a:pt x="101015" y="131330"/>
                  </a:lnTo>
                  <a:lnTo>
                    <a:pt x="97650" y="136385"/>
                  </a:lnTo>
                  <a:lnTo>
                    <a:pt x="94284" y="138061"/>
                  </a:lnTo>
                  <a:lnTo>
                    <a:pt x="78524" y="146913"/>
                  </a:lnTo>
                  <a:lnTo>
                    <a:pt x="40411" y="173431"/>
                  </a:lnTo>
                  <a:lnTo>
                    <a:pt x="12623" y="208991"/>
                  </a:lnTo>
                  <a:lnTo>
                    <a:pt x="0" y="240779"/>
                  </a:lnTo>
                  <a:lnTo>
                    <a:pt x="3467" y="248031"/>
                  </a:lnTo>
                  <a:lnTo>
                    <a:pt x="8839" y="254660"/>
                  </a:lnTo>
                  <a:lnTo>
                    <a:pt x="16103" y="260667"/>
                  </a:lnTo>
                  <a:lnTo>
                    <a:pt x="25260" y="266026"/>
                  </a:lnTo>
                  <a:lnTo>
                    <a:pt x="44221" y="270535"/>
                  </a:lnTo>
                  <a:lnTo>
                    <a:pt x="44399" y="270535"/>
                  </a:lnTo>
                  <a:lnTo>
                    <a:pt x="64401" y="273608"/>
                  </a:lnTo>
                  <a:lnTo>
                    <a:pt x="86817" y="275501"/>
                  </a:lnTo>
                  <a:lnTo>
                    <a:pt x="111125" y="276136"/>
                  </a:lnTo>
                  <a:lnTo>
                    <a:pt x="122466" y="275844"/>
                  </a:lnTo>
                  <a:lnTo>
                    <a:pt x="185204" y="272770"/>
                  </a:lnTo>
                  <a:lnTo>
                    <a:pt x="266649" y="267322"/>
                  </a:lnTo>
                  <a:lnTo>
                    <a:pt x="306743" y="262902"/>
                  </a:lnTo>
                  <a:lnTo>
                    <a:pt x="352209" y="253479"/>
                  </a:lnTo>
                  <a:lnTo>
                    <a:pt x="377444" y="244005"/>
                  </a:lnTo>
                  <a:lnTo>
                    <a:pt x="383247" y="240982"/>
                  </a:lnTo>
                  <a:lnTo>
                    <a:pt x="389382" y="238277"/>
                  </a:lnTo>
                  <a:lnTo>
                    <a:pt x="395668" y="235724"/>
                  </a:lnTo>
                  <a:lnTo>
                    <a:pt x="402907" y="231940"/>
                  </a:lnTo>
                  <a:lnTo>
                    <a:pt x="409346" y="228142"/>
                  </a:lnTo>
                  <a:lnTo>
                    <a:pt x="414845" y="224358"/>
                  </a:lnTo>
                  <a:lnTo>
                    <a:pt x="419239" y="220573"/>
                  </a:lnTo>
                  <a:lnTo>
                    <a:pt x="420357" y="218884"/>
                  </a:lnTo>
                  <a:lnTo>
                    <a:pt x="422605" y="215519"/>
                  </a:lnTo>
                  <a:lnTo>
                    <a:pt x="422605" y="208788"/>
                  </a:lnTo>
                  <a:close/>
                </a:path>
                <a:path w="636270" h="281305">
                  <a:moveTo>
                    <a:pt x="635723" y="188582"/>
                  </a:moveTo>
                  <a:lnTo>
                    <a:pt x="622655" y="138061"/>
                  </a:lnTo>
                  <a:lnTo>
                    <a:pt x="608495" y="121234"/>
                  </a:lnTo>
                  <a:lnTo>
                    <a:pt x="600151" y="113550"/>
                  </a:lnTo>
                  <a:lnTo>
                    <a:pt x="586892" y="105664"/>
                  </a:lnTo>
                  <a:lnTo>
                    <a:pt x="583526" y="104571"/>
                  </a:lnTo>
                  <a:lnTo>
                    <a:pt x="583526" y="188582"/>
                  </a:lnTo>
                  <a:lnTo>
                    <a:pt x="582891" y="201256"/>
                  </a:lnTo>
                  <a:lnTo>
                    <a:pt x="563537" y="234886"/>
                  </a:lnTo>
                  <a:lnTo>
                    <a:pt x="549859" y="237401"/>
                  </a:lnTo>
                  <a:lnTo>
                    <a:pt x="543128" y="236778"/>
                  </a:lnTo>
                  <a:lnTo>
                    <a:pt x="542721" y="236778"/>
                  </a:lnTo>
                  <a:lnTo>
                    <a:pt x="513867" y="207733"/>
                  </a:lnTo>
                  <a:lnTo>
                    <a:pt x="511124" y="185216"/>
                  </a:lnTo>
                  <a:lnTo>
                    <a:pt x="511759" y="173774"/>
                  </a:lnTo>
                  <a:lnTo>
                    <a:pt x="532803" y="140804"/>
                  </a:lnTo>
                  <a:lnTo>
                    <a:pt x="548170" y="138061"/>
                  </a:lnTo>
                  <a:lnTo>
                    <a:pt x="555434" y="138722"/>
                  </a:lnTo>
                  <a:lnTo>
                    <a:pt x="582891" y="176606"/>
                  </a:lnTo>
                  <a:lnTo>
                    <a:pt x="583526" y="188582"/>
                  </a:lnTo>
                  <a:lnTo>
                    <a:pt x="583526" y="104571"/>
                  </a:lnTo>
                  <a:lnTo>
                    <a:pt x="572376" y="100926"/>
                  </a:lnTo>
                  <a:lnTo>
                    <a:pt x="556590" y="99339"/>
                  </a:lnTo>
                  <a:lnTo>
                    <a:pt x="542061" y="100634"/>
                  </a:lnTo>
                  <a:lnTo>
                    <a:pt x="528802" y="104609"/>
                  </a:lnTo>
                  <a:lnTo>
                    <a:pt x="516813" y="111417"/>
                  </a:lnTo>
                  <a:lnTo>
                    <a:pt x="506082" y="121234"/>
                  </a:lnTo>
                  <a:lnTo>
                    <a:pt x="508584" y="100926"/>
                  </a:lnTo>
                  <a:lnTo>
                    <a:pt x="508685" y="100126"/>
                  </a:lnTo>
                  <a:lnTo>
                    <a:pt x="511759" y="82511"/>
                  </a:lnTo>
                  <a:lnTo>
                    <a:pt x="515683" y="69037"/>
                  </a:lnTo>
                  <a:lnTo>
                    <a:pt x="515785" y="68668"/>
                  </a:lnTo>
                  <a:lnTo>
                    <a:pt x="548170" y="43776"/>
                  </a:lnTo>
                  <a:lnTo>
                    <a:pt x="556590" y="43776"/>
                  </a:lnTo>
                  <a:lnTo>
                    <a:pt x="578472" y="75768"/>
                  </a:lnTo>
                  <a:lnTo>
                    <a:pt x="628992" y="69037"/>
                  </a:lnTo>
                  <a:lnTo>
                    <a:pt x="625513" y="53568"/>
                  </a:lnTo>
                  <a:lnTo>
                    <a:pt x="621639" y="43776"/>
                  </a:lnTo>
                  <a:lnTo>
                    <a:pt x="620153" y="39992"/>
                  </a:lnTo>
                  <a:lnTo>
                    <a:pt x="592975" y="10655"/>
                  </a:lnTo>
                  <a:lnTo>
                    <a:pt x="551535" y="0"/>
                  </a:lnTo>
                  <a:lnTo>
                    <a:pt x="531025" y="2184"/>
                  </a:lnTo>
                  <a:lnTo>
                    <a:pt x="495655" y="19177"/>
                  </a:lnTo>
                  <a:lnTo>
                    <a:pt x="467829" y="52908"/>
                  </a:lnTo>
                  <a:lnTo>
                    <a:pt x="453834" y="107784"/>
                  </a:lnTo>
                  <a:lnTo>
                    <a:pt x="452437" y="138061"/>
                  </a:lnTo>
                  <a:lnTo>
                    <a:pt x="452310" y="140804"/>
                  </a:lnTo>
                  <a:lnTo>
                    <a:pt x="458724" y="206260"/>
                  </a:lnTo>
                  <a:lnTo>
                    <a:pt x="479145" y="249186"/>
                  </a:lnTo>
                  <a:lnTo>
                    <a:pt x="509231" y="273392"/>
                  </a:lnTo>
                  <a:lnTo>
                    <a:pt x="548170" y="281178"/>
                  </a:lnTo>
                  <a:lnTo>
                    <a:pt x="566191" y="279603"/>
                  </a:lnTo>
                  <a:lnTo>
                    <a:pt x="610463" y="255930"/>
                  </a:lnTo>
                  <a:lnTo>
                    <a:pt x="634149" y="208813"/>
                  </a:lnTo>
                  <a:lnTo>
                    <a:pt x="635723" y="18858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73"/>
          <p:cNvSpPr/>
          <p:nvPr/>
        </p:nvSpPr>
        <p:spPr>
          <a:xfrm>
            <a:off x="6185665" y="665269"/>
            <a:ext cx="262255" cy="286385"/>
          </a:xfrm>
          <a:custGeom>
            <a:avLst/>
            <a:gdLst/>
            <a:ahLst/>
            <a:cxnLst/>
            <a:rect l="l" t="t" r="r" b="b"/>
            <a:pathLst>
              <a:path w="262254" h="286384">
                <a:moveTo>
                  <a:pt x="27019" y="0"/>
                </a:moveTo>
                <a:lnTo>
                  <a:pt x="21968" y="0"/>
                </a:lnTo>
                <a:lnTo>
                  <a:pt x="18599" y="1681"/>
                </a:lnTo>
                <a:lnTo>
                  <a:pt x="15233" y="6732"/>
                </a:lnTo>
                <a:lnTo>
                  <a:pt x="15233" y="11783"/>
                </a:lnTo>
                <a:lnTo>
                  <a:pt x="13548" y="20203"/>
                </a:lnTo>
                <a:lnTo>
                  <a:pt x="991" y="125671"/>
                </a:lnTo>
                <a:lnTo>
                  <a:pt x="985" y="126277"/>
                </a:lnTo>
                <a:lnTo>
                  <a:pt x="864" y="137220"/>
                </a:lnTo>
                <a:lnTo>
                  <a:pt x="767" y="146060"/>
                </a:lnTo>
                <a:lnTo>
                  <a:pt x="707" y="151531"/>
                </a:lnTo>
                <a:lnTo>
                  <a:pt x="596" y="161632"/>
                </a:lnTo>
                <a:lnTo>
                  <a:pt x="485" y="171738"/>
                </a:lnTo>
                <a:lnTo>
                  <a:pt x="360" y="183101"/>
                </a:lnTo>
                <a:lnTo>
                  <a:pt x="251" y="192992"/>
                </a:lnTo>
                <a:lnTo>
                  <a:pt x="125" y="204462"/>
                </a:lnTo>
                <a:lnTo>
                  <a:pt x="0" y="224510"/>
                </a:lnTo>
                <a:lnTo>
                  <a:pt x="1973" y="238663"/>
                </a:lnTo>
                <a:lnTo>
                  <a:pt x="25124" y="279914"/>
                </a:lnTo>
                <a:lnTo>
                  <a:pt x="43857" y="286228"/>
                </a:lnTo>
                <a:lnTo>
                  <a:pt x="50589" y="286228"/>
                </a:lnTo>
                <a:lnTo>
                  <a:pt x="65112" y="283440"/>
                </a:lnTo>
                <a:lnTo>
                  <a:pt x="78372" y="275285"/>
                </a:lnTo>
                <a:lnTo>
                  <a:pt x="90368" y="262078"/>
                </a:lnTo>
                <a:lnTo>
                  <a:pt x="100156" y="245716"/>
                </a:lnTo>
                <a:lnTo>
                  <a:pt x="97734" y="244137"/>
                </a:lnTo>
                <a:lnTo>
                  <a:pt x="199280" y="244137"/>
                </a:lnTo>
                <a:lnTo>
                  <a:pt x="200862" y="243293"/>
                </a:lnTo>
                <a:lnTo>
                  <a:pt x="214437" y="233191"/>
                </a:lnTo>
                <a:lnTo>
                  <a:pt x="227380" y="220564"/>
                </a:lnTo>
                <a:lnTo>
                  <a:pt x="53958" y="220564"/>
                </a:lnTo>
                <a:lnTo>
                  <a:pt x="46039" y="217091"/>
                </a:lnTo>
                <a:lnTo>
                  <a:pt x="39856" y="211723"/>
                </a:lnTo>
                <a:lnTo>
                  <a:pt x="35253" y="204462"/>
                </a:lnTo>
                <a:lnTo>
                  <a:pt x="32070" y="195306"/>
                </a:lnTo>
                <a:lnTo>
                  <a:pt x="29614" y="173419"/>
                </a:lnTo>
                <a:lnTo>
                  <a:pt x="27952" y="159214"/>
                </a:lnTo>
                <a:lnTo>
                  <a:pt x="28629" y="75765"/>
                </a:lnTo>
                <a:lnTo>
                  <a:pt x="31111" y="37565"/>
                </a:lnTo>
                <a:lnTo>
                  <a:pt x="31227" y="35986"/>
                </a:lnTo>
                <a:lnTo>
                  <a:pt x="32490" y="21017"/>
                </a:lnTo>
                <a:lnTo>
                  <a:pt x="33751" y="8416"/>
                </a:lnTo>
                <a:lnTo>
                  <a:pt x="33751" y="5050"/>
                </a:lnTo>
                <a:lnTo>
                  <a:pt x="30386" y="1681"/>
                </a:lnTo>
                <a:lnTo>
                  <a:pt x="27019" y="0"/>
                </a:lnTo>
                <a:close/>
              </a:path>
              <a:path w="262254" h="286384">
                <a:moveTo>
                  <a:pt x="199280" y="244137"/>
                </a:moveTo>
                <a:lnTo>
                  <a:pt x="101101" y="244137"/>
                </a:lnTo>
                <a:lnTo>
                  <a:pt x="100156" y="245716"/>
                </a:lnTo>
                <a:lnTo>
                  <a:pt x="107495" y="250503"/>
                </a:lnTo>
                <a:lnTo>
                  <a:pt x="118992" y="254659"/>
                </a:lnTo>
                <a:lnTo>
                  <a:pt x="132067" y="256921"/>
                </a:lnTo>
                <a:lnTo>
                  <a:pt x="146562" y="257605"/>
                </a:lnTo>
                <a:lnTo>
                  <a:pt x="163398" y="257605"/>
                </a:lnTo>
                <a:lnTo>
                  <a:pt x="171819" y="255920"/>
                </a:lnTo>
                <a:lnTo>
                  <a:pt x="186499" y="250922"/>
                </a:lnTo>
                <a:lnTo>
                  <a:pt x="187343" y="250503"/>
                </a:lnTo>
                <a:lnTo>
                  <a:pt x="199280" y="244137"/>
                </a:lnTo>
                <a:close/>
              </a:path>
              <a:path w="262254" h="286384">
                <a:moveTo>
                  <a:pt x="124673" y="186890"/>
                </a:moveTo>
                <a:lnTo>
                  <a:pt x="107835" y="186890"/>
                </a:lnTo>
                <a:lnTo>
                  <a:pt x="104470" y="188574"/>
                </a:lnTo>
                <a:lnTo>
                  <a:pt x="102785" y="191941"/>
                </a:lnTo>
                <a:lnTo>
                  <a:pt x="93024" y="204937"/>
                </a:lnTo>
                <a:lnTo>
                  <a:pt x="81528" y="213829"/>
                </a:lnTo>
                <a:lnTo>
                  <a:pt x="68453" y="218933"/>
                </a:lnTo>
                <a:lnTo>
                  <a:pt x="53958" y="220564"/>
                </a:lnTo>
                <a:lnTo>
                  <a:pt x="227380" y="220564"/>
                </a:lnTo>
                <a:lnTo>
                  <a:pt x="239033" y="207331"/>
                </a:lnTo>
                <a:lnTo>
                  <a:pt x="244829" y="198676"/>
                </a:lnTo>
                <a:lnTo>
                  <a:pt x="175185" y="198676"/>
                </a:lnTo>
                <a:lnTo>
                  <a:pt x="167160" y="197071"/>
                </a:lnTo>
                <a:lnTo>
                  <a:pt x="166651" y="197071"/>
                </a:lnTo>
                <a:lnTo>
                  <a:pt x="169197" y="195306"/>
                </a:lnTo>
                <a:lnTo>
                  <a:pt x="141511" y="195306"/>
                </a:lnTo>
                <a:lnTo>
                  <a:pt x="136460" y="193625"/>
                </a:lnTo>
                <a:lnTo>
                  <a:pt x="131409" y="190256"/>
                </a:lnTo>
                <a:lnTo>
                  <a:pt x="124673" y="186890"/>
                </a:lnTo>
                <a:close/>
              </a:path>
              <a:path w="262254" h="286384">
                <a:moveTo>
                  <a:pt x="261288" y="158267"/>
                </a:moveTo>
                <a:lnTo>
                  <a:pt x="225696" y="158267"/>
                </a:lnTo>
                <a:lnTo>
                  <a:pt x="229062" y="161632"/>
                </a:lnTo>
                <a:lnTo>
                  <a:pt x="232431" y="161632"/>
                </a:lnTo>
                <a:lnTo>
                  <a:pt x="234113" y="163318"/>
                </a:lnTo>
                <a:lnTo>
                  <a:pt x="208859" y="192151"/>
                </a:lnTo>
                <a:lnTo>
                  <a:pt x="175185" y="198676"/>
                </a:lnTo>
                <a:lnTo>
                  <a:pt x="244829" y="198676"/>
                </a:lnTo>
                <a:lnTo>
                  <a:pt x="248635" y="192992"/>
                </a:lnTo>
                <a:lnTo>
                  <a:pt x="256027" y="177707"/>
                </a:lnTo>
                <a:lnTo>
                  <a:pt x="260920" y="162055"/>
                </a:lnTo>
                <a:lnTo>
                  <a:pt x="260961" y="161923"/>
                </a:lnTo>
                <a:lnTo>
                  <a:pt x="261052" y="161632"/>
                </a:lnTo>
                <a:lnTo>
                  <a:pt x="261222" y="159214"/>
                </a:lnTo>
                <a:lnTo>
                  <a:pt x="261288" y="158267"/>
                </a:lnTo>
                <a:close/>
              </a:path>
              <a:path w="262254" h="286384">
                <a:moveTo>
                  <a:pt x="230378" y="125671"/>
                </a:moveTo>
                <a:lnTo>
                  <a:pt x="188208" y="146638"/>
                </a:lnTo>
                <a:lnTo>
                  <a:pt x="165215" y="172104"/>
                </a:lnTo>
                <a:lnTo>
                  <a:pt x="155612" y="183101"/>
                </a:lnTo>
                <a:lnTo>
                  <a:pt x="148220" y="190940"/>
                </a:lnTo>
                <a:lnTo>
                  <a:pt x="143195" y="195306"/>
                </a:lnTo>
                <a:lnTo>
                  <a:pt x="169197" y="195306"/>
                </a:lnTo>
                <a:lnTo>
                  <a:pt x="173105" y="192598"/>
                </a:lnTo>
                <a:lnTo>
                  <a:pt x="179604" y="187100"/>
                </a:lnTo>
                <a:lnTo>
                  <a:pt x="186418" y="180654"/>
                </a:lnTo>
                <a:lnTo>
                  <a:pt x="193706" y="173419"/>
                </a:lnTo>
                <a:lnTo>
                  <a:pt x="201546" y="166790"/>
                </a:lnTo>
                <a:lnTo>
                  <a:pt x="209701" y="162055"/>
                </a:lnTo>
                <a:lnTo>
                  <a:pt x="217857" y="159214"/>
                </a:lnTo>
                <a:lnTo>
                  <a:pt x="225696" y="158267"/>
                </a:lnTo>
                <a:lnTo>
                  <a:pt x="261288" y="158267"/>
                </a:lnTo>
                <a:lnTo>
                  <a:pt x="261631" y="153373"/>
                </a:lnTo>
                <a:lnTo>
                  <a:pt x="260711" y="146638"/>
                </a:lnTo>
                <a:lnTo>
                  <a:pt x="260632" y="146060"/>
                </a:lnTo>
                <a:lnTo>
                  <a:pt x="257738" y="139378"/>
                </a:lnTo>
                <a:lnTo>
                  <a:pt x="252636" y="133013"/>
                </a:lnTo>
                <a:lnTo>
                  <a:pt x="246689" y="128882"/>
                </a:lnTo>
                <a:lnTo>
                  <a:pt x="239165" y="126487"/>
                </a:lnTo>
                <a:lnTo>
                  <a:pt x="230378" y="125671"/>
                </a:lnTo>
                <a:close/>
              </a:path>
              <a:path w="262254" h="286384">
                <a:moveTo>
                  <a:pt x="173499" y="15152"/>
                </a:moveTo>
                <a:lnTo>
                  <a:pt x="166765" y="15152"/>
                </a:lnTo>
                <a:lnTo>
                  <a:pt x="133093" y="50507"/>
                </a:lnTo>
                <a:lnTo>
                  <a:pt x="131409" y="55562"/>
                </a:lnTo>
                <a:lnTo>
                  <a:pt x="134513" y="61559"/>
                </a:lnTo>
                <a:lnTo>
                  <a:pt x="138564" y="66926"/>
                </a:lnTo>
                <a:lnTo>
                  <a:pt x="143247" y="71661"/>
                </a:lnTo>
                <a:lnTo>
                  <a:pt x="148246" y="75765"/>
                </a:lnTo>
                <a:lnTo>
                  <a:pt x="155453" y="82394"/>
                </a:lnTo>
                <a:lnTo>
                  <a:pt x="161714" y="87129"/>
                </a:lnTo>
                <a:lnTo>
                  <a:pt x="166713" y="89971"/>
                </a:lnTo>
                <a:lnTo>
                  <a:pt x="170134" y="90918"/>
                </a:lnTo>
                <a:lnTo>
                  <a:pt x="175185" y="90918"/>
                </a:lnTo>
                <a:lnTo>
                  <a:pt x="208859" y="57243"/>
                </a:lnTo>
                <a:lnTo>
                  <a:pt x="210544" y="52193"/>
                </a:lnTo>
                <a:lnTo>
                  <a:pt x="210544" y="47142"/>
                </a:lnTo>
                <a:lnTo>
                  <a:pt x="202624" y="41195"/>
                </a:lnTo>
                <a:lnTo>
                  <a:pt x="193916" y="33671"/>
                </a:lnTo>
                <a:lnTo>
                  <a:pt x="173499" y="15152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4" name="object 74"/>
          <p:cNvGrpSpPr/>
          <p:nvPr/>
        </p:nvGrpSpPr>
        <p:grpSpPr>
          <a:xfrm>
            <a:off x="5089597" y="513734"/>
            <a:ext cx="1044575" cy="497205"/>
            <a:chOff x="5089597" y="513734"/>
            <a:chExt cx="1044575" cy="497205"/>
          </a:xfrm>
        </p:grpSpPr>
        <p:sp>
          <p:nvSpPr>
            <p:cNvPr id="75" name="object 75"/>
            <p:cNvSpPr/>
            <p:nvPr/>
          </p:nvSpPr>
          <p:spPr>
            <a:xfrm>
              <a:off x="5646902" y="513739"/>
              <a:ext cx="487045" cy="497205"/>
            </a:xfrm>
            <a:custGeom>
              <a:avLst/>
              <a:gdLst/>
              <a:ahLst/>
              <a:cxnLst/>
              <a:rect l="l" t="t" r="r" b="b"/>
              <a:pathLst>
                <a:path w="487045" h="497205">
                  <a:moveTo>
                    <a:pt x="215506" y="116179"/>
                  </a:moveTo>
                  <a:lnTo>
                    <a:pt x="186093" y="90817"/>
                  </a:lnTo>
                  <a:lnTo>
                    <a:pt x="180149" y="84188"/>
                  </a:lnTo>
                  <a:lnTo>
                    <a:pt x="171729" y="84188"/>
                  </a:lnTo>
                  <a:lnTo>
                    <a:pt x="138061" y="121221"/>
                  </a:lnTo>
                  <a:lnTo>
                    <a:pt x="138061" y="126276"/>
                  </a:lnTo>
                  <a:lnTo>
                    <a:pt x="139750" y="133007"/>
                  </a:lnTo>
                  <a:lnTo>
                    <a:pt x="144792" y="136372"/>
                  </a:lnTo>
                  <a:lnTo>
                    <a:pt x="148158" y="141427"/>
                  </a:lnTo>
                  <a:lnTo>
                    <a:pt x="153212" y="144792"/>
                  </a:lnTo>
                  <a:lnTo>
                    <a:pt x="158267" y="149847"/>
                  </a:lnTo>
                  <a:lnTo>
                    <a:pt x="164998" y="154901"/>
                  </a:lnTo>
                  <a:lnTo>
                    <a:pt x="173418" y="158267"/>
                  </a:lnTo>
                  <a:lnTo>
                    <a:pt x="178473" y="159956"/>
                  </a:lnTo>
                  <a:lnTo>
                    <a:pt x="181838" y="158267"/>
                  </a:lnTo>
                  <a:lnTo>
                    <a:pt x="192278" y="148539"/>
                  </a:lnTo>
                  <a:lnTo>
                    <a:pt x="200990" y="139750"/>
                  </a:lnTo>
                  <a:lnTo>
                    <a:pt x="208114" y="132219"/>
                  </a:lnTo>
                  <a:lnTo>
                    <a:pt x="213829" y="126276"/>
                  </a:lnTo>
                  <a:lnTo>
                    <a:pt x="215506" y="121221"/>
                  </a:lnTo>
                  <a:lnTo>
                    <a:pt x="215506" y="116179"/>
                  </a:lnTo>
                  <a:close/>
                </a:path>
                <a:path w="487045" h="497205">
                  <a:moveTo>
                    <a:pt x="252552" y="240766"/>
                  </a:moveTo>
                  <a:lnTo>
                    <a:pt x="250875" y="237401"/>
                  </a:lnTo>
                  <a:lnTo>
                    <a:pt x="247497" y="234035"/>
                  </a:lnTo>
                  <a:lnTo>
                    <a:pt x="239318" y="230936"/>
                  </a:lnTo>
                  <a:lnTo>
                    <a:pt x="230035" y="226872"/>
                  </a:lnTo>
                  <a:lnTo>
                    <a:pt x="223596" y="223926"/>
                  </a:lnTo>
                  <a:lnTo>
                    <a:pt x="208775" y="217195"/>
                  </a:lnTo>
                  <a:lnTo>
                    <a:pt x="203403" y="213410"/>
                  </a:lnTo>
                  <a:lnTo>
                    <a:pt x="197408" y="209626"/>
                  </a:lnTo>
                  <a:lnTo>
                    <a:pt x="190779" y="205828"/>
                  </a:lnTo>
                  <a:lnTo>
                    <a:pt x="183527" y="202044"/>
                  </a:lnTo>
                  <a:lnTo>
                    <a:pt x="175260" y="197624"/>
                  </a:lnTo>
                  <a:lnTo>
                    <a:pt x="167944" y="194462"/>
                  </a:lnTo>
                  <a:lnTo>
                    <a:pt x="161264" y="192570"/>
                  </a:lnTo>
                  <a:lnTo>
                    <a:pt x="154901" y="191935"/>
                  </a:lnTo>
                  <a:lnTo>
                    <a:pt x="145084" y="193522"/>
                  </a:lnTo>
                  <a:lnTo>
                    <a:pt x="135750" y="198259"/>
                  </a:lnTo>
                  <a:lnTo>
                    <a:pt x="126720" y="206146"/>
                  </a:lnTo>
                  <a:lnTo>
                    <a:pt x="117856" y="217195"/>
                  </a:lnTo>
                  <a:lnTo>
                    <a:pt x="114490" y="218884"/>
                  </a:lnTo>
                  <a:lnTo>
                    <a:pt x="111125" y="225615"/>
                  </a:lnTo>
                  <a:lnTo>
                    <a:pt x="107746" y="230670"/>
                  </a:lnTo>
                  <a:lnTo>
                    <a:pt x="106070" y="234035"/>
                  </a:lnTo>
                  <a:lnTo>
                    <a:pt x="106070" y="239090"/>
                  </a:lnTo>
                  <a:lnTo>
                    <a:pt x="107746" y="244132"/>
                  </a:lnTo>
                  <a:lnTo>
                    <a:pt x="111125" y="245821"/>
                  </a:lnTo>
                  <a:lnTo>
                    <a:pt x="116179" y="245821"/>
                  </a:lnTo>
                  <a:lnTo>
                    <a:pt x="117856" y="244132"/>
                  </a:lnTo>
                  <a:lnTo>
                    <a:pt x="122910" y="240766"/>
                  </a:lnTo>
                  <a:lnTo>
                    <a:pt x="134696" y="228981"/>
                  </a:lnTo>
                  <a:lnTo>
                    <a:pt x="144792" y="223926"/>
                  </a:lnTo>
                  <a:lnTo>
                    <a:pt x="148158" y="223926"/>
                  </a:lnTo>
                  <a:lnTo>
                    <a:pt x="151536" y="225615"/>
                  </a:lnTo>
                  <a:lnTo>
                    <a:pt x="166052" y="234823"/>
                  </a:lnTo>
                  <a:lnTo>
                    <a:pt x="179311" y="242455"/>
                  </a:lnTo>
                  <a:lnTo>
                    <a:pt x="191312" y="248818"/>
                  </a:lnTo>
                  <a:lnTo>
                    <a:pt x="202044" y="254241"/>
                  </a:lnTo>
                  <a:lnTo>
                    <a:pt x="178054" y="274739"/>
                  </a:lnTo>
                  <a:lnTo>
                    <a:pt x="159105" y="290652"/>
                  </a:lnTo>
                  <a:lnTo>
                    <a:pt x="145211" y="301828"/>
                  </a:lnTo>
                  <a:lnTo>
                    <a:pt x="136372" y="308114"/>
                  </a:lnTo>
                  <a:lnTo>
                    <a:pt x="134251" y="310248"/>
                  </a:lnTo>
                  <a:lnTo>
                    <a:pt x="134696" y="313169"/>
                  </a:lnTo>
                  <a:lnTo>
                    <a:pt x="133007" y="311480"/>
                  </a:lnTo>
                  <a:lnTo>
                    <a:pt x="134251" y="310248"/>
                  </a:lnTo>
                  <a:lnTo>
                    <a:pt x="133146" y="303060"/>
                  </a:lnTo>
                  <a:lnTo>
                    <a:pt x="106337" y="272897"/>
                  </a:lnTo>
                  <a:lnTo>
                    <a:pt x="99339" y="274447"/>
                  </a:lnTo>
                  <a:lnTo>
                    <a:pt x="77444" y="301383"/>
                  </a:lnTo>
                  <a:lnTo>
                    <a:pt x="75768" y="303060"/>
                  </a:lnTo>
                  <a:lnTo>
                    <a:pt x="72402" y="309803"/>
                  </a:lnTo>
                  <a:lnTo>
                    <a:pt x="67348" y="321589"/>
                  </a:lnTo>
                  <a:lnTo>
                    <a:pt x="60617" y="335051"/>
                  </a:lnTo>
                  <a:lnTo>
                    <a:pt x="60617" y="345160"/>
                  </a:lnTo>
                  <a:lnTo>
                    <a:pt x="63982" y="351891"/>
                  </a:lnTo>
                  <a:lnTo>
                    <a:pt x="69951" y="359232"/>
                  </a:lnTo>
                  <a:lnTo>
                    <a:pt x="77660" y="363893"/>
                  </a:lnTo>
                  <a:lnTo>
                    <a:pt x="86944" y="366344"/>
                  </a:lnTo>
                  <a:lnTo>
                    <a:pt x="97650" y="367042"/>
                  </a:lnTo>
                  <a:lnTo>
                    <a:pt x="99339" y="368731"/>
                  </a:lnTo>
                  <a:lnTo>
                    <a:pt x="101015" y="372097"/>
                  </a:lnTo>
                  <a:lnTo>
                    <a:pt x="99339" y="375462"/>
                  </a:lnTo>
                  <a:lnTo>
                    <a:pt x="97650" y="382206"/>
                  </a:lnTo>
                  <a:lnTo>
                    <a:pt x="63715" y="400304"/>
                  </a:lnTo>
                  <a:lnTo>
                    <a:pt x="50507" y="404088"/>
                  </a:lnTo>
                  <a:lnTo>
                    <a:pt x="25666" y="413143"/>
                  </a:lnTo>
                  <a:lnTo>
                    <a:pt x="15938" y="417106"/>
                  </a:lnTo>
                  <a:lnTo>
                    <a:pt x="8420" y="420928"/>
                  </a:lnTo>
                  <a:lnTo>
                    <a:pt x="0" y="424294"/>
                  </a:lnTo>
                  <a:lnTo>
                    <a:pt x="0" y="436079"/>
                  </a:lnTo>
                  <a:lnTo>
                    <a:pt x="3365" y="439445"/>
                  </a:lnTo>
                  <a:lnTo>
                    <a:pt x="8775" y="439445"/>
                  </a:lnTo>
                  <a:lnTo>
                    <a:pt x="16205" y="439242"/>
                  </a:lnTo>
                  <a:lnTo>
                    <a:pt x="23012" y="438734"/>
                  </a:lnTo>
                  <a:lnTo>
                    <a:pt x="30302" y="437769"/>
                  </a:lnTo>
                  <a:lnTo>
                    <a:pt x="42087" y="437769"/>
                  </a:lnTo>
                  <a:lnTo>
                    <a:pt x="50507" y="436079"/>
                  </a:lnTo>
                  <a:lnTo>
                    <a:pt x="84188" y="436079"/>
                  </a:lnTo>
                  <a:lnTo>
                    <a:pt x="89230" y="432714"/>
                  </a:lnTo>
                  <a:lnTo>
                    <a:pt x="92595" y="427659"/>
                  </a:lnTo>
                  <a:lnTo>
                    <a:pt x="106222" y="410667"/>
                  </a:lnTo>
                  <a:lnTo>
                    <a:pt x="117017" y="392722"/>
                  </a:lnTo>
                  <a:lnTo>
                    <a:pt x="125272" y="374154"/>
                  </a:lnTo>
                  <a:lnTo>
                    <a:pt x="131330" y="355257"/>
                  </a:lnTo>
                  <a:lnTo>
                    <a:pt x="149377" y="335661"/>
                  </a:lnTo>
                  <a:lnTo>
                    <a:pt x="163322" y="319697"/>
                  </a:lnTo>
                  <a:lnTo>
                    <a:pt x="168617" y="313169"/>
                  </a:lnTo>
                  <a:lnTo>
                    <a:pt x="173469" y="307200"/>
                  </a:lnTo>
                  <a:lnTo>
                    <a:pt x="216357" y="270662"/>
                  </a:lnTo>
                  <a:lnTo>
                    <a:pt x="247497" y="250875"/>
                  </a:lnTo>
                  <a:lnTo>
                    <a:pt x="250875" y="245821"/>
                  </a:lnTo>
                  <a:lnTo>
                    <a:pt x="252552" y="240766"/>
                  </a:lnTo>
                  <a:close/>
                </a:path>
                <a:path w="487045" h="497205">
                  <a:moveTo>
                    <a:pt x="427710" y="28625"/>
                  </a:moveTo>
                  <a:lnTo>
                    <a:pt x="416928" y="22021"/>
                  </a:lnTo>
                  <a:lnTo>
                    <a:pt x="407085" y="14947"/>
                  </a:lnTo>
                  <a:lnTo>
                    <a:pt x="397878" y="7543"/>
                  </a:lnTo>
                  <a:lnTo>
                    <a:pt x="388988" y="0"/>
                  </a:lnTo>
                  <a:lnTo>
                    <a:pt x="380568" y="0"/>
                  </a:lnTo>
                  <a:lnTo>
                    <a:pt x="371068" y="11049"/>
                  </a:lnTo>
                  <a:lnTo>
                    <a:pt x="362673" y="21463"/>
                  </a:lnTo>
                  <a:lnTo>
                    <a:pt x="355231" y="31254"/>
                  </a:lnTo>
                  <a:lnTo>
                    <a:pt x="348576" y="40411"/>
                  </a:lnTo>
                  <a:lnTo>
                    <a:pt x="348576" y="47142"/>
                  </a:lnTo>
                  <a:lnTo>
                    <a:pt x="382257" y="72402"/>
                  </a:lnTo>
                  <a:lnTo>
                    <a:pt x="387299" y="74079"/>
                  </a:lnTo>
                  <a:lnTo>
                    <a:pt x="394042" y="74079"/>
                  </a:lnTo>
                  <a:lnTo>
                    <a:pt x="397408" y="72402"/>
                  </a:lnTo>
                  <a:lnTo>
                    <a:pt x="406869" y="61404"/>
                  </a:lnTo>
                  <a:lnTo>
                    <a:pt x="415086" y="51358"/>
                  </a:lnTo>
                  <a:lnTo>
                    <a:pt x="427710" y="35356"/>
                  </a:lnTo>
                  <a:lnTo>
                    <a:pt x="427710" y="28625"/>
                  </a:lnTo>
                  <a:close/>
                </a:path>
                <a:path w="487045" h="497205">
                  <a:moveTo>
                    <a:pt x="486638" y="319900"/>
                  </a:moveTo>
                  <a:lnTo>
                    <a:pt x="486410" y="314858"/>
                  </a:lnTo>
                  <a:lnTo>
                    <a:pt x="486295" y="312356"/>
                  </a:lnTo>
                  <a:lnTo>
                    <a:pt x="485228" y="305384"/>
                  </a:lnTo>
                  <a:lnTo>
                    <a:pt x="485165" y="304965"/>
                  </a:lnTo>
                  <a:lnTo>
                    <a:pt x="483095" y="297878"/>
                  </a:lnTo>
                  <a:lnTo>
                    <a:pt x="479907" y="291274"/>
                  </a:lnTo>
                  <a:lnTo>
                    <a:pt x="478218" y="284543"/>
                  </a:lnTo>
                  <a:lnTo>
                    <a:pt x="471487" y="279488"/>
                  </a:lnTo>
                  <a:lnTo>
                    <a:pt x="463067" y="274447"/>
                  </a:lnTo>
                  <a:lnTo>
                    <a:pt x="454647" y="271081"/>
                  </a:lnTo>
                  <a:lnTo>
                    <a:pt x="447916" y="267716"/>
                  </a:lnTo>
                  <a:lnTo>
                    <a:pt x="441185" y="266026"/>
                  </a:lnTo>
                  <a:lnTo>
                    <a:pt x="437819" y="262661"/>
                  </a:lnTo>
                  <a:lnTo>
                    <a:pt x="437819" y="257606"/>
                  </a:lnTo>
                  <a:lnTo>
                    <a:pt x="448119" y="228561"/>
                  </a:lnTo>
                  <a:lnTo>
                    <a:pt x="451739" y="218884"/>
                  </a:lnTo>
                  <a:lnTo>
                    <a:pt x="454647" y="212153"/>
                  </a:lnTo>
                  <a:lnTo>
                    <a:pt x="457835" y="200837"/>
                  </a:lnTo>
                  <a:lnTo>
                    <a:pt x="459917" y="189839"/>
                  </a:lnTo>
                  <a:lnTo>
                    <a:pt x="460971" y="180149"/>
                  </a:lnTo>
                  <a:lnTo>
                    <a:pt x="461048" y="179476"/>
                  </a:lnTo>
                  <a:lnTo>
                    <a:pt x="461327" y="171742"/>
                  </a:lnTo>
                  <a:lnTo>
                    <a:pt x="461378" y="170053"/>
                  </a:lnTo>
                  <a:lnTo>
                    <a:pt x="460756" y="157746"/>
                  </a:lnTo>
                  <a:lnTo>
                    <a:pt x="458927" y="146481"/>
                  </a:lnTo>
                  <a:lnTo>
                    <a:pt x="458863" y="146062"/>
                  </a:lnTo>
                  <a:lnTo>
                    <a:pt x="432816" y="112039"/>
                  </a:lnTo>
                  <a:lnTo>
                    <a:pt x="424345" y="111125"/>
                  </a:lnTo>
                  <a:lnTo>
                    <a:pt x="415925" y="112814"/>
                  </a:lnTo>
                  <a:lnTo>
                    <a:pt x="409194" y="117856"/>
                  </a:lnTo>
                  <a:lnTo>
                    <a:pt x="400773" y="134696"/>
                  </a:lnTo>
                  <a:lnTo>
                    <a:pt x="397522" y="146062"/>
                  </a:lnTo>
                  <a:lnTo>
                    <a:pt x="397408" y="146481"/>
                  </a:lnTo>
                  <a:lnTo>
                    <a:pt x="395719" y="149847"/>
                  </a:lnTo>
                  <a:lnTo>
                    <a:pt x="388988" y="166687"/>
                  </a:lnTo>
                  <a:lnTo>
                    <a:pt x="385622" y="171742"/>
                  </a:lnTo>
                  <a:lnTo>
                    <a:pt x="385622" y="180149"/>
                  </a:lnTo>
                  <a:lnTo>
                    <a:pt x="388988" y="186893"/>
                  </a:lnTo>
                  <a:lnTo>
                    <a:pt x="392176" y="193573"/>
                  </a:lnTo>
                  <a:lnTo>
                    <a:pt x="396773" y="198678"/>
                  </a:lnTo>
                  <a:lnTo>
                    <a:pt x="402958" y="202514"/>
                  </a:lnTo>
                  <a:lnTo>
                    <a:pt x="410870" y="205409"/>
                  </a:lnTo>
                  <a:lnTo>
                    <a:pt x="427710" y="205409"/>
                  </a:lnTo>
                  <a:lnTo>
                    <a:pt x="427710" y="218884"/>
                  </a:lnTo>
                  <a:lnTo>
                    <a:pt x="426034" y="225615"/>
                  </a:lnTo>
                  <a:lnTo>
                    <a:pt x="422656" y="234035"/>
                  </a:lnTo>
                  <a:lnTo>
                    <a:pt x="418947" y="243484"/>
                  </a:lnTo>
                  <a:lnTo>
                    <a:pt x="415709" y="251498"/>
                  </a:lnTo>
                  <a:lnTo>
                    <a:pt x="413550" y="257606"/>
                  </a:lnTo>
                  <a:lnTo>
                    <a:pt x="413423" y="257949"/>
                  </a:lnTo>
                  <a:lnTo>
                    <a:pt x="412559" y="262661"/>
                  </a:lnTo>
                  <a:lnTo>
                    <a:pt x="414718" y="276885"/>
                  </a:lnTo>
                  <a:lnTo>
                    <a:pt x="415861" y="286359"/>
                  </a:lnTo>
                  <a:lnTo>
                    <a:pt x="415874" y="292735"/>
                  </a:lnTo>
                  <a:lnTo>
                    <a:pt x="414248" y="294652"/>
                  </a:lnTo>
                  <a:lnTo>
                    <a:pt x="413029" y="304965"/>
                  </a:lnTo>
                  <a:lnTo>
                    <a:pt x="447916" y="338429"/>
                  </a:lnTo>
                  <a:lnTo>
                    <a:pt x="456336" y="341795"/>
                  </a:lnTo>
                  <a:lnTo>
                    <a:pt x="459701" y="345160"/>
                  </a:lnTo>
                  <a:lnTo>
                    <a:pt x="459701" y="351891"/>
                  </a:lnTo>
                  <a:lnTo>
                    <a:pt x="442861" y="387248"/>
                  </a:lnTo>
                  <a:lnTo>
                    <a:pt x="403923" y="419874"/>
                  </a:lnTo>
                  <a:lnTo>
                    <a:pt x="353631" y="431025"/>
                  </a:lnTo>
                  <a:lnTo>
                    <a:pt x="346341" y="429450"/>
                  </a:lnTo>
                  <a:lnTo>
                    <a:pt x="312724" y="404355"/>
                  </a:lnTo>
                  <a:lnTo>
                    <a:pt x="303504" y="367677"/>
                  </a:lnTo>
                  <a:lnTo>
                    <a:pt x="303453" y="367284"/>
                  </a:lnTo>
                  <a:lnTo>
                    <a:pt x="303225" y="359079"/>
                  </a:lnTo>
                  <a:lnTo>
                    <a:pt x="303123" y="355257"/>
                  </a:lnTo>
                  <a:lnTo>
                    <a:pt x="304342" y="338429"/>
                  </a:lnTo>
                  <a:lnTo>
                    <a:pt x="304406" y="337553"/>
                  </a:lnTo>
                  <a:lnTo>
                    <a:pt x="308343" y="314858"/>
                  </a:lnTo>
                  <a:lnTo>
                    <a:pt x="308381" y="314642"/>
                  </a:lnTo>
                  <a:lnTo>
                    <a:pt x="315074" y="286867"/>
                  </a:lnTo>
                  <a:lnTo>
                    <a:pt x="315188" y="286359"/>
                  </a:lnTo>
                  <a:lnTo>
                    <a:pt x="325005" y="252552"/>
                  </a:lnTo>
                  <a:lnTo>
                    <a:pt x="326694" y="247497"/>
                  </a:lnTo>
                  <a:lnTo>
                    <a:pt x="325005" y="242455"/>
                  </a:lnTo>
                  <a:lnTo>
                    <a:pt x="323316" y="239090"/>
                  </a:lnTo>
                  <a:lnTo>
                    <a:pt x="316585" y="237401"/>
                  </a:lnTo>
                  <a:lnTo>
                    <a:pt x="311531" y="239090"/>
                  </a:lnTo>
                  <a:lnTo>
                    <a:pt x="308165" y="242455"/>
                  </a:lnTo>
                  <a:lnTo>
                    <a:pt x="303098" y="257606"/>
                  </a:lnTo>
                  <a:lnTo>
                    <a:pt x="299326" y="268757"/>
                  </a:lnTo>
                  <a:lnTo>
                    <a:pt x="293966" y="284365"/>
                  </a:lnTo>
                  <a:lnTo>
                    <a:pt x="287959" y="301383"/>
                  </a:lnTo>
                  <a:lnTo>
                    <a:pt x="281101" y="328053"/>
                  </a:lnTo>
                  <a:lnTo>
                    <a:pt x="275755" y="352945"/>
                  </a:lnTo>
                  <a:lnTo>
                    <a:pt x="272338" y="375488"/>
                  </a:lnTo>
                  <a:lnTo>
                    <a:pt x="271132" y="395668"/>
                  </a:lnTo>
                  <a:lnTo>
                    <a:pt x="272935" y="419455"/>
                  </a:lnTo>
                  <a:lnTo>
                    <a:pt x="273024" y="420636"/>
                  </a:lnTo>
                  <a:lnTo>
                    <a:pt x="288175" y="461733"/>
                  </a:lnTo>
                  <a:lnTo>
                    <a:pt x="321640" y="491858"/>
                  </a:lnTo>
                  <a:lnTo>
                    <a:pt x="346887" y="496697"/>
                  </a:lnTo>
                  <a:lnTo>
                    <a:pt x="353212" y="496379"/>
                  </a:lnTo>
                  <a:lnTo>
                    <a:pt x="392696" y="483463"/>
                  </a:lnTo>
                  <a:lnTo>
                    <a:pt x="428739" y="456361"/>
                  </a:lnTo>
                  <a:lnTo>
                    <a:pt x="448945" y="431025"/>
                  </a:lnTo>
                  <a:lnTo>
                    <a:pt x="456488" y="419455"/>
                  </a:lnTo>
                  <a:lnTo>
                    <a:pt x="475322" y="379044"/>
                  </a:lnTo>
                  <a:lnTo>
                    <a:pt x="485317" y="337553"/>
                  </a:lnTo>
                  <a:lnTo>
                    <a:pt x="486524" y="323062"/>
                  </a:lnTo>
                  <a:lnTo>
                    <a:pt x="486638" y="31990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483584" y="683787"/>
              <a:ext cx="172107" cy="267710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5089597" y="542358"/>
              <a:ext cx="449580" cy="412750"/>
            </a:xfrm>
            <a:custGeom>
              <a:avLst/>
              <a:gdLst/>
              <a:ahLst/>
              <a:cxnLst/>
              <a:rect l="l" t="t" r="r" b="b"/>
              <a:pathLst>
                <a:path w="449579" h="412750">
                  <a:moveTo>
                    <a:pt x="446184" y="0"/>
                  </a:moveTo>
                  <a:lnTo>
                    <a:pt x="436082" y="0"/>
                  </a:lnTo>
                  <a:lnTo>
                    <a:pt x="434397" y="3365"/>
                  </a:lnTo>
                  <a:lnTo>
                    <a:pt x="431241" y="8680"/>
                  </a:lnTo>
                  <a:lnTo>
                    <a:pt x="426821" y="14309"/>
                  </a:lnTo>
                  <a:lnTo>
                    <a:pt x="421139" y="19939"/>
                  </a:lnTo>
                  <a:lnTo>
                    <a:pt x="414193" y="25253"/>
                  </a:lnTo>
                  <a:lnTo>
                    <a:pt x="405327" y="33146"/>
                  </a:lnTo>
                  <a:lnTo>
                    <a:pt x="392306" y="45457"/>
                  </a:lnTo>
                  <a:lnTo>
                    <a:pt x="333373" y="90918"/>
                  </a:lnTo>
                  <a:lnTo>
                    <a:pt x="317248" y="105467"/>
                  </a:lnTo>
                  <a:lnTo>
                    <a:pt x="304121" y="118910"/>
                  </a:lnTo>
                  <a:lnTo>
                    <a:pt x="293834" y="131407"/>
                  </a:lnTo>
                  <a:lnTo>
                    <a:pt x="286232" y="143113"/>
                  </a:lnTo>
                  <a:lnTo>
                    <a:pt x="285627" y="146874"/>
                  </a:lnTo>
                  <a:lnTo>
                    <a:pt x="283915" y="153003"/>
                  </a:lnTo>
                  <a:lnTo>
                    <a:pt x="273181" y="185626"/>
                  </a:lnTo>
                  <a:lnTo>
                    <a:pt x="271655" y="191624"/>
                  </a:lnTo>
                  <a:lnTo>
                    <a:pt x="271076" y="196990"/>
                  </a:lnTo>
                  <a:lnTo>
                    <a:pt x="271786" y="232034"/>
                  </a:lnTo>
                  <a:lnTo>
                    <a:pt x="272760" y="252553"/>
                  </a:lnTo>
                  <a:lnTo>
                    <a:pt x="272471" y="268312"/>
                  </a:lnTo>
                  <a:lnTo>
                    <a:pt x="269394" y="306431"/>
                  </a:lnTo>
                  <a:lnTo>
                    <a:pt x="237404" y="335055"/>
                  </a:lnTo>
                  <a:lnTo>
                    <a:pt x="196994" y="345156"/>
                  </a:lnTo>
                  <a:lnTo>
                    <a:pt x="186892" y="345446"/>
                  </a:lnTo>
                  <a:lnTo>
                    <a:pt x="176790" y="346209"/>
                  </a:lnTo>
                  <a:lnTo>
                    <a:pt x="156585" y="348526"/>
                  </a:lnTo>
                  <a:lnTo>
                    <a:pt x="121229" y="348315"/>
                  </a:lnTo>
                  <a:lnTo>
                    <a:pt x="105444" y="347815"/>
                  </a:lnTo>
                  <a:lnTo>
                    <a:pt x="90921" y="346840"/>
                  </a:lnTo>
                  <a:lnTo>
                    <a:pt x="73190" y="346209"/>
                  </a:lnTo>
                  <a:lnTo>
                    <a:pt x="26939" y="335055"/>
                  </a:lnTo>
                  <a:lnTo>
                    <a:pt x="23572" y="323268"/>
                  </a:lnTo>
                  <a:lnTo>
                    <a:pt x="23572" y="301381"/>
                  </a:lnTo>
                  <a:lnTo>
                    <a:pt x="21887" y="294648"/>
                  </a:lnTo>
                  <a:lnTo>
                    <a:pt x="18521" y="292963"/>
                  </a:lnTo>
                  <a:lnTo>
                    <a:pt x="11785" y="294648"/>
                  </a:lnTo>
                  <a:lnTo>
                    <a:pt x="6734" y="298014"/>
                  </a:lnTo>
                  <a:lnTo>
                    <a:pt x="5050" y="301381"/>
                  </a:lnTo>
                  <a:lnTo>
                    <a:pt x="5050" y="304750"/>
                  </a:lnTo>
                  <a:lnTo>
                    <a:pt x="1262" y="337160"/>
                  </a:lnTo>
                  <a:lnTo>
                    <a:pt x="6314" y="385987"/>
                  </a:lnTo>
                  <a:lnTo>
                    <a:pt x="42357" y="406823"/>
                  </a:lnTo>
                  <a:lnTo>
                    <a:pt x="89185" y="411873"/>
                  </a:lnTo>
                  <a:lnTo>
                    <a:pt x="119545" y="412504"/>
                  </a:lnTo>
                  <a:lnTo>
                    <a:pt x="190259" y="404088"/>
                  </a:lnTo>
                  <a:lnTo>
                    <a:pt x="243085" y="381778"/>
                  </a:lnTo>
                  <a:lnTo>
                    <a:pt x="274445" y="351891"/>
                  </a:lnTo>
                  <a:lnTo>
                    <a:pt x="289808" y="310010"/>
                  </a:lnTo>
                  <a:lnTo>
                    <a:pt x="296334" y="259289"/>
                  </a:lnTo>
                  <a:lnTo>
                    <a:pt x="298648" y="212986"/>
                  </a:lnTo>
                  <a:lnTo>
                    <a:pt x="299699" y="163316"/>
                  </a:lnTo>
                  <a:lnTo>
                    <a:pt x="303068" y="159951"/>
                  </a:lnTo>
                  <a:lnTo>
                    <a:pt x="306435" y="154900"/>
                  </a:lnTo>
                  <a:lnTo>
                    <a:pt x="316537" y="144799"/>
                  </a:lnTo>
                  <a:lnTo>
                    <a:pt x="342425" y="124620"/>
                  </a:lnTo>
                  <a:lnTo>
                    <a:pt x="397357" y="80816"/>
                  </a:lnTo>
                  <a:lnTo>
                    <a:pt x="429319" y="49325"/>
                  </a:lnTo>
                  <a:lnTo>
                    <a:pt x="447656" y="12730"/>
                  </a:lnTo>
                  <a:lnTo>
                    <a:pt x="449549" y="6730"/>
                  </a:lnTo>
                  <a:lnTo>
                    <a:pt x="449549" y="3365"/>
                  </a:lnTo>
                  <a:lnTo>
                    <a:pt x="44618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8" name="object 78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5984009" y="6900029"/>
            <a:ext cx="94769" cy="94771"/>
          </a:xfrm>
          <a:prstGeom prst="rect">
            <a:avLst/>
          </a:prstGeom>
        </p:spPr>
      </p:pic>
      <p:pic>
        <p:nvPicPr>
          <p:cNvPr id="79" name="object 79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8402623" y="6900029"/>
            <a:ext cx="94769" cy="94771"/>
          </a:xfrm>
          <a:prstGeom prst="rect">
            <a:avLst/>
          </a:prstGeom>
        </p:spPr>
      </p:pic>
      <p:pic>
        <p:nvPicPr>
          <p:cNvPr id="80" name="object 80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2882773" y="6900029"/>
            <a:ext cx="94769" cy="94771"/>
          </a:xfrm>
          <a:prstGeom prst="rect">
            <a:avLst/>
          </a:prstGeom>
        </p:spPr>
      </p:pic>
      <p:pic>
        <p:nvPicPr>
          <p:cNvPr id="81" name="object 81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3574652" y="1497326"/>
            <a:ext cx="9028648" cy="391949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802050" y="6777087"/>
            <a:ext cx="5029906" cy="351114"/>
          </a:xfrm>
          <a:prstGeom prst="rect">
            <a:avLst/>
          </a:prstGeom>
        </p:spPr>
      </p:pic>
      <p:pic>
        <p:nvPicPr>
          <p:cNvPr id="83" name="object 83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3818602" y="7641144"/>
            <a:ext cx="3762938" cy="354581"/>
          </a:xfrm>
          <a:prstGeom prst="rect">
            <a:avLst/>
          </a:prstGeom>
        </p:spPr>
      </p:pic>
      <p:sp>
        <p:nvSpPr>
          <p:cNvPr id="84" name="object 84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06961" y="1689673"/>
            <a:ext cx="217648" cy="20570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06961" y="2176729"/>
            <a:ext cx="217648" cy="20570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106961" y="2663784"/>
            <a:ext cx="217648" cy="20570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93427" y="3068557"/>
            <a:ext cx="6313136" cy="39946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106961" y="3150838"/>
            <a:ext cx="217648" cy="20570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330657" y="3516496"/>
            <a:ext cx="6575907" cy="438581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106961" y="3637893"/>
            <a:ext cx="217648" cy="20570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013451" y="4014927"/>
            <a:ext cx="4893113" cy="39933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106961" y="4126276"/>
            <a:ext cx="217648" cy="205704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7047957" y="4519105"/>
            <a:ext cx="4859020" cy="417195"/>
            <a:chOff x="7047957" y="4519105"/>
            <a:chExt cx="4859020" cy="417195"/>
          </a:xfrm>
        </p:grpSpPr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55383" y="4531050"/>
              <a:ext cx="4451181" cy="40477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047953" y="4519117"/>
              <a:ext cx="378460" cy="341630"/>
            </a:xfrm>
            <a:custGeom>
              <a:avLst/>
              <a:gdLst/>
              <a:ahLst/>
              <a:cxnLst/>
              <a:rect l="l" t="t" r="r" b="b"/>
              <a:pathLst>
                <a:path w="378459" h="341629">
                  <a:moveTo>
                    <a:pt x="102184" y="265417"/>
                  </a:moveTo>
                  <a:lnTo>
                    <a:pt x="100863" y="264096"/>
                  </a:lnTo>
                  <a:lnTo>
                    <a:pt x="96875" y="264096"/>
                  </a:lnTo>
                  <a:lnTo>
                    <a:pt x="95554" y="265417"/>
                  </a:lnTo>
                  <a:lnTo>
                    <a:pt x="91567" y="265417"/>
                  </a:lnTo>
                  <a:lnTo>
                    <a:pt x="88912" y="266750"/>
                  </a:lnTo>
                  <a:lnTo>
                    <a:pt x="84937" y="266750"/>
                  </a:lnTo>
                  <a:lnTo>
                    <a:pt x="76466" y="267716"/>
                  </a:lnTo>
                  <a:lnTo>
                    <a:pt x="67017" y="268566"/>
                  </a:lnTo>
                  <a:lnTo>
                    <a:pt x="56565" y="269176"/>
                  </a:lnTo>
                  <a:lnTo>
                    <a:pt x="45123" y="269405"/>
                  </a:lnTo>
                  <a:lnTo>
                    <a:pt x="3975" y="269405"/>
                  </a:lnTo>
                  <a:lnTo>
                    <a:pt x="1320" y="270725"/>
                  </a:lnTo>
                  <a:lnTo>
                    <a:pt x="0" y="272059"/>
                  </a:lnTo>
                  <a:lnTo>
                    <a:pt x="0" y="274713"/>
                  </a:lnTo>
                  <a:lnTo>
                    <a:pt x="1320" y="277368"/>
                  </a:lnTo>
                  <a:lnTo>
                    <a:pt x="17246" y="283997"/>
                  </a:lnTo>
                  <a:lnTo>
                    <a:pt x="22555" y="286651"/>
                  </a:lnTo>
                  <a:lnTo>
                    <a:pt x="29197" y="287985"/>
                  </a:lnTo>
                  <a:lnTo>
                    <a:pt x="34505" y="289306"/>
                  </a:lnTo>
                  <a:lnTo>
                    <a:pt x="41135" y="290639"/>
                  </a:lnTo>
                  <a:lnTo>
                    <a:pt x="49098" y="293293"/>
                  </a:lnTo>
                  <a:lnTo>
                    <a:pt x="55740" y="294614"/>
                  </a:lnTo>
                  <a:lnTo>
                    <a:pt x="76974" y="294614"/>
                  </a:lnTo>
                  <a:lnTo>
                    <a:pt x="102184" y="269405"/>
                  </a:lnTo>
                  <a:lnTo>
                    <a:pt x="102184" y="265417"/>
                  </a:lnTo>
                  <a:close/>
                </a:path>
                <a:path w="378459" h="341629">
                  <a:moveTo>
                    <a:pt x="374243" y="253479"/>
                  </a:moveTo>
                  <a:lnTo>
                    <a:pt x="366991" y="247980"/>
                  </a:lnTo>
                  <a:lnTo>
                    <a:pt x="351688" y="236220"/>
                  </a:lnTo>
                  <a:lnTo>
                    <a:pt x="350354" y="234899"/>
                  </a:lnTo>
                  <a:lnTo>
                    <a:pt x="335762" y="252145"/>
                  </a:lnTo>
                  <a:lnTo>
                    <a:pt x="311873" y="234899"/>
                  </a:lnTo>
                  <a:lnTo>
                    <a:pt x="309219" y="234899"/>
                  </a:lnTo>
                  <a:lnTo>
                    <a:pt x="290639" y="257454"/>
                  </a:lnTo>
                  <a:lnTo>
                    <a:pt x="289306" y="260108"/>
                  </a:lnTo>
                  <a:lnTo>
                    <a:pt x="295948" y="266750"/>
                  </a:lnTo>
                  <a:lnTo>
                    <a:pt x="301256" y="270725"/>
                  </a:lnTo>
                  <a:lnTo>
                    <a:pt x="305231" y="273380"/>
                  </a:lnTo>
                  <a:lnTo>
                    <a:pt x="306565" y="274713"/>
                  </a:lnTo>
                  <a:lnTo>
                    <a:pt x="309219" y="276034"/>
                  </a:lnTo>
                  <a:lnTo>
                    <a:pt x="310540" y="277368"/>
                  </a:lnTo>
                  <a:lnTo>
                    <a:pt x="314528" y="277368"/>
                  </a:lnTo>
                  <a:lnTo>
                    <a:pt x="326466" y="265417"/>
                  </a:lnTo>
                  <a:lnTo>
                    <a:pt x="329120" y="261442"/>
                  </a:lnTo>
                  <a:lnTo>
                    <a:pt x="330454" y="260108"/>
                  </a:lnTo>
                  <a:lnTo>
                    <a:pt x="343725" y="273380"/>
                  </a:lnTo>
                  <a:lnTo>
                    <a:pt x="351688" y="277368"/>
                  </a:lnTo>
                  <a:lnTo>
                    <a:pt x="353009" y="278688"/>
                  </a:lnTo>
                  <a:lnTo>
                    <a:pt x="355663" y="277368"/>
                  </a:lnTo>
                  <a:lnTo>
                    <a:pt x="361365" y="270878"/>
                  </a:lnTo>
                  <a:lnTo>
                    <a:pt x="366445" y="265252"/>
                  </a:lnTo>
                  <a:lnTo>
                    <a:pt x="370789" y="260388"/>
                  </a:lnTo>
                  <a:lnTo>
                    <a:pt x="371005" y="260108"/>
                  </a:lnTo>
                  <a:lnTo>
                    <a:pt x="374243" y="256133"/>
                  </a:lnTo>
                  <a:lnTo>
                    <a:pt x="374243" y="253479"/>
                  </a:lnTo>
                  <a:close/>
                </a:path>
                <a:path w="378459" h="341629">
                  <a:moveTo>
                    <a:pt x="378231" y="3975"/>
                  </a:moveTo>
                  <a:lnTo>
                    <a:pt x="376897" y="1320"/>
                  </a:lnTo>
                  <a:lnTo>
                    <a:pt x="376897" y="0"/>
                  </a:lnTo>
                  <a:lnTo>
                    <a:pt x="374243" y="0"/>
                  </a:lnTo>
                  <a:lnTo>
                    <a:pt x="372033" y="6197"/>
                  </a:lnTo>
                  <a:lnTo>
                    <a:pt x="369430" y="12763"/>
                  </a:lnTo>
                  <a:lnTo>
                    <a:pt x="366598" y="19596"/>
                  </a:lnTo>
                  <a:lnTo>
                    <a:pt x="363626" y="26530"/>
                  </a:lnTo>
                  <a:lnTo>
                    <a:pt x="362673" y="31267"/>
                  </a:lnTo>
                  <a:lnTo>
                    <a:pt x="361962" y="37592"/>
                  </a:lnTo>
                  <a:lnTo>
                    <a:pt x="361759" y="45199"/>
                  </a:lnTo>
                  <a:lnTo>
                    <a:pt x="362305" y="54406"/>
                  </a:lnTo>
                  <a:lnTo>
                    <a:pt x="363626" y="100850"/>
                  </a:lnTo>
                  <a:lnTo>
                    <a:pt x="364959" y="107492"/>
                  </a:lnTo>
                  <a:lnTo>
                    <a:pt x="364959" y="114122"/>
                  </a:lnTo>
                  <a:lnTo>
                    <a:pt x="350354" y="145973"/>
                  </a:lnTo>
                  <a:lnTo>
                    <a:pt x="339737" y="145973"/>
                  </a:lnTo>
                  <a:lnTo>
                    <a:pt x="334429" y="144653"/>
                  </a:lnTo>
                  <a:lnTo>
                    <a:pt x="330454" y="140665"/>
                  </a:lnTo>
                  <a:lnTo>
                    <a:pt x="325145" y="138010"/>
                  </a:lnTo>
                  <a:lnTo>
                    <a:pt x="323811" y="132702"/>
                  </a:lnTo>
                  <a:lnTo>
                    <a:pt x="323811" y="116776"/>
                  </a:lnTo>
                  <a:lnTo>
                    <a:pt x="325145" y="111480"/>
                  </a:lnTo>
                  <a:lnTo>
                    <a:pt x="323811" y="108813"/>
                  </a:lnTo>
                  <a:lnTo>
                    <a:pt x="321157" y="108813"/>
                  </a:lnTo>
                  <a:lnTo>
                    <a:pt x="321157" y="110147"/>
                  </a:lnTo>
                  <a:lnTo>
                    <a:pt x="318503" y="114122"/>
                  </a:lnTo>
                  <a:lnTo>
                    <a:pt x="315849" y="120764"/>
                  </a:lnTo>
                  <a:lnTo>
                    <a:pt x="314528" y="131381"/>
                  </a:lnTo>
                  <a:lnTo>
                    <a:pt x="311873" y="140665"/>
                  </a:lnTo>
                  <a:lnTo>
                    <a:pt x="280022" y="161899"/>
                  </a:lnTo>
                  <a:lnTo>
                    <a:pt x="274713" y="161899"/>
                  </a:lnTo>
                  <a:lnTo>
                    <a:pt x="273380" y="160578"/>
                  </a:lnTo>
                  <a:lnTo>
                    <a:pt x="272059" y="161899"/>
                  </a:lnTo>
                  <a:lnTo>
                    <a:pt x="270738" y="160578"/>
                  </a:lnTo>
                  <a:lnTo>
                    <a:pt x="269405" y="157924"/>
                  </a:lnTo>
                  <a:lnTo>
                    <a:pt x="269405" y="155270"/>
                  </a:lnTo>
                  <a:lnTo>
                    <a:pt x="266750" y="155270"/>
                  </a:lnTo>
                  <a:lnTo>
                    <a:pt x="264096" y="157924"/>
                  </a:lnTo>
                  <a:lnTo>
                    <a:pt x="264096" y="163233"/>
                  </a:lnTo>
                  <a:lnTo>
                    <a:pt x="262763" y="167208"/>
                  </a:lnTo>
                  <a:lnTo>
                    <a:pt x="262763" y="175171"/>
                  </a:lnTo>
                  <a:lnTo>
                    <a:pt x="264515" y="188366"/>
                  </a:lnTo>
                  <a:lnTo>
                    <a:pt x="265760" y="200063"/>
                  </a:lnTo>
                  <a:lnTo>
                    <a:pt x="266496" y="210261"/>
                  </a:lnTo>
                  <a:lnTo>
                    <a:pt x="266598" y="213664"/>
                  </a:lnTo>
                  <a:lnTo>
                    <a:pt x="266712" y="217639"/>
                  </a:lnTo>
                  <a:lnTo>
                    <a:pt x="266750" y="218973"/>
                  </a:lnTo>
                  <a:lnTo>
                    <a:pt x="263499" y="241579"/>
                  </a:lnTo>
                  <a:lnTo>
                    <a:pt x="243052" y="278320"/>
                  </a:lnTo>
                  <a:lnTo>
                    <a:pt x="206857" y="300913"/>
                  </a:lnTo>
                  <a:lnTo>
                    <a:pt x="187121" y="303911"/>
                  </a:lnTo>
                  <a:lnTo>
                    <a:pt x="179158" y="303911"/>
                  </a:lnTo>
                  <a:lnTo>
                    <a:pt x="147205" y="271373"/>
                  </a:lnTo>
                  <a:lnTo>
                    <a:pt x="145986" y="242862"/>
                  </a:lnTo>
                  <a:lnTo>
                    <a:pt x="147104" y="239483"/>
                  </a:lnTo>
                  <a:lnTo>
                    <a:pt x="147231" y="239102"/>
                  </a:lnTo>
                  <a:lnTo>
                    <a:pt x="147307" y="238874"/>
                  </a:lnTo>
                  <a:lnTo>
                    <a:pt x="148640" y="233565"/>
                  </a:lnTo>
                  <a:lnTo>
                    <a:pt x="151295" y="217639"/>
                  </a:lnTo>
                  <a:lnTo>
                    <a:pt x="152615" y="211010"/>
                  </a:lnTo>
                  <a:lnTo>
                    <a:pt x="152615" y="207022"/>
                  </a:lnTo>
                  <a:lnTo>
                    <a:pt x="151295" y="205701"/>
                  </a:lnTo>
                  <a:lnTo>
                    <a:pt x="148640" y="205701"/>
                  </a:lnTo>
                  <a:lnTo>
                    <a:pt x="144653" y="213664"/>
                  </a:lnTo>
                  <a:lnTo>
                    <a:pt x="140309" y="231165"/>
                  </a:lnTo>
                  <a:lnTo>
                    <a:pt x="140195" y="231622"/>
                  </a:lnTo>
                  <a:lnTo>
                    <a:pt x="136855" y="247840"/>
                  </a:lnTo>
                  <a:lnTo>
                    <a:pt x="134759" y="262559"/>
                  </a:lnTo>
                  <a:lnTo>
                    <a:pt x="134327" y="270725"/>
                  </a:lnTo>
                  <a:lnTo>
                    <a:pt x="134289" y="271373"/>
                  </a:lnTo>
                  <a:lnTo>
                    <a:pt x="134175" y="273380"/>
                  </a:lnTo>
                  <a:lnTo>
                    <a:pt x="134112" y="278688"/>
                  </a:lnTo>
                  <a:lnTo>
                    <a:pt x="134239" y="282917"/>
                  </a:lnTo>
                  <a:lnTo>
                    <a:pt x="134302" y="284975"/>
                  </a:lnTo>
                  <a:lnTo>
                    <a:pt x="135013" y="291960"/>
                  </a:lnTo>
                  <a:lnTo>
                    <a:pt x="135102" y="292900"/>
                  </a:lnTo>
                  <a:lnTo>
                    <a:pt x="153949" y="330454"/>
                  </a:lnTo>
                  <a:lnTo>
                    <a:pt x="160578" y="337083"/>
                  </a:lnTo>
                  <a:lnTo>
                    <a:pt x="167208" y="339737"/>
                  </a:lnTo>
                  <a:lnTo>
                    <a:pt x="175183" y="341071"/>
                  </a:lnTo>
                  <a:lnTo>
                    <a:pt x="183146" y="341071"/>
                  </a:lnTo>
                  <a:lnTo>
                    <a:pt x="229425" y="322033"/>
                  </a:lnTo>
                  <a:lnTo>
                    <a:pt x="257568" y="282917"/>
                  </a:lnTo>
                  <a:lnTo>
                    <a:pt x="273926" y="231622"/>
                  </a:lnTo>
                  <a:lnTo>
                    <a:pt x="276034" y="203047"/>
                  </a:lnTo>
                  <a:lnTo>
                    <a:pt x="276034" y="183134"/>
                  </a:lnTo>
                  <a:lnTo>
                    <a:pt x="285496" y="182118"/>
                  </a:lnTo>
                  <a:lnTo>
                    <a:pt x="293954" y="178993"/>
                  </a:lnTo>
                  <a:lnTo>
                    <a:pt x="301421" y="173621"/>
                  </a:lnTo>
                  <a:lnTo>
                    <a:pt x="307886" y="165887"/>
                  </a:lnTo>
                  <a:lnTo>
                    <a:pt x="309219" y="163233"/>
                  </a:lnTo>
                  <a:lnTo>
                    <a:pt x="310540" y="161899"/>
                  </a:lnTo>
                  <a:lnTo>
                    <a:pt x="311873" y="160578"/>
                  </a:lnTo>
                  <a:lnTo>
                    <a:pt x="313194" y="163233"/>
                  </a:lnTo>
                  <a:lnTo>
                    <a:pt x="313194" y="164553"/>
                  </a:lnTo>
                  <a:lnTo>
                    <a:pt x="317080" y="173621"/>
                  </a:lnTo>
                  <a:lnTo>
                    <a:pt x="317182" y="173850"/>
                  </a:lnTo>
                  <a:lnTo>
                    <a:pt x="322491" y="177825"/>
                  </a:lnTo>
                  <a:lnTo>
                    <a:pt x="331774" y="179158"/>
                  </a:lnTo>
                  <a:lnTo>
                    <a:pt x="336804" y="178993"/>
                  </a:lnTo>
                  <a:lnTo>
                    <a:pt x="338543" y="178993"/>
                  </a:lnTo>
                  <a:lnTo>
                    <a:pt x="366699" y="147383"/>
                  </a:lnTo>
                  <a:lnTo>
                    <a:pt x="372478" y="122008"/>
                  </a:lnTo>
                  <a:lnTo>
                    <a:pt x="374243" y="112801"/>
                  </a:lnTo>
                  <a:lnTo>
                    <a:pt x="376072" y="58889"/>
                  </a:lnTo>
                  <a:lnTo>
                    <a:pt x="376897" y="10604"/>
                  </a:lnTo>
                  <a:lnTo>
                    <a:pt x="378231" y="7962"/>
                  </a:lnTo>
                  <a:lnTo>
                    <a:pt x="378231" y="397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9" name="object 1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2106961" y="4613331"/>
            <a:ext cx="217648" cy="205703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6506489" y="5004217"/>
            <a:ext cx="5400675" cy="407034"/>
            <a:chOff x="6506489" y="5004217"/>
            <a:chExt cx="5400675" cy="407034"/>
          </a:xfrm>
        </p:grpSpPr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386351" y="5004217"/>
              <a:ext cx="2520213" cy="40671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977621" y="5006159"/>
              <a:ext cx="2371571" cy="40477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506489" y="5063235"/>
              <a:ext cx="443865" cy="283210"/>
            </a:xfrm>
            <a:custGeom>
              <a:avLst/>
              <a:gdLst/>
              <a:ahLst/>
              <a:cxnLst/>
              <a:rect l="l" t="t" r="r" b="b"/>
              <a:pathLst>
                <a:path w="443865" h="283210">
                  <a:moveTo>
                    <a:pt x="103505" y="208356"/>
                  </a:moveTo>
                  <a:lnTo>
                    <a:pt x="102184" y="208356"/>
                  </a:lnTo>
                  <a:lnTo>
                    <a:pt x="100850" y="207035"/>
                  </a:lnTo>
                  <a:lnTo>
                    <a:pt x="98196" y="207035"/>
                  </a:lnTo>
                  <a:lnTo>
                    <a:pt x="95554" y="208356"/>
                  </a:lnTo>
                  <a:lnTo>
                    <a:pt x="92887" y="208356"/>
                  </a:lnTo>
                  <a:lnTo>
                    <a:pt x="90233" y="209677"/>
                  </a:lnTo>
                  <a:lnTo>
                    <a:pt x="86258" y="209677"/>
                  </a:lnTo>
                  <a:lnTo>
                    <a:pt x="77774" y="210654"/>
                  </a:lnTo>
                  <a:lnTo>
                    <a:pt x="68173" y="211505"/>
                  </a:lnTo>
                  <a:lnTo>
                    <a:pt x="57327" y="212115"/>
                  </a:lnTo>
                  <a:lnTo>
                    <a:pt x="45110" y="212344"/>
                  </a:lnTo>
                  <a:lnTo>
                    <a:pt x="3975" y="212344"/>
                  </a:lnTo>
                  <a:lnTo>
                    <a:pt x="1320" y="213664"/>
                  </a:lnTo>
                  <a:lnTo>
                    <a:pt x="0" y="214998"/>
                  </a:lnTo>
                  <a:lnTo>
                    <a:pt x="0" y="216319"/>
                  </a:lnTo>
                  <a:lnTo>
                    <a:pt x="1320" y="217639"/>
                  </a:lnTo>
                  <a:lnTo>
                    <a:pt x="1320" y="220294"/>
                  </a:lnTo>
                  <a:lnTo>
                    <a:pt x="10604" y="224282"/>
                  </a:lnTo>
                  <a:lnTo>
                    <a:pt x="18567" y="226936"/>
                  </a:lnTo>
                  <a:lnTo>
                    <a:pt x="23888" y="229590"/>
                  </a:lnTo>
                  <a:lnTo>
                    <a:pt x="29184" y="230924"/>
                  </a:lnTo>
                  <a:lnTo>
                    <a:pt x="42468" y="233578"/>
                  </a:lnTo>
                  <a:lnTo>
                    <a:pt x="49098" y="236220"/>
                  </a:lnTo>
                  <a:lnTo>
                    <a:pt x="55727" y="237553"/>
                  </a:lnTo>
                  <a:lnTo>
                    <a:pt x="76974" y="237553"/>
                  </a:lnTo>
                  <a:lnTo>
                    <a:pt x="82270" y="236220"/>
                  </a:lnTo>
                  <a:lnTo>
                    <a:pt x="86258" y="236220"/>
                  </a:lnTo>
                  <a:lnTo>
                    <a:pt x="90233" y="233578"/>
                  </a:lnTo>
                  <a:lnTo>
                    <a:pt x="95554" y="226936"/>
                  </a:lnTo>
                  <a:lnTo>
                    <a:pt x="99529" y="220294"/>
                  </a:lnTo>
                  <a:lnTo>
                    <a:pt x="103505" y="212344"/>
                  </a:lnTo>
                  <a:lnTo>
                    <a:pt x="103505" y="208356"/>
                  </a:lnTo>
                  <a:close/>
                </a:path>
                <a:path w="443865" h="283210">
                  <a:moveTo>
                    <a:pt x="367601" y="229590"/>
                  </a:moveTo>
                  <a:lnTo>
                    <a:pt x="362204" y="225602"/>
                  </a:lnTo>
                  <a:lnTo>
                    <a:pt x="361861" y="225361"/>
                  </a:lnTo>
                  <a:lnTo>
                    <a:pt x="356489" y="220637"/>
                  </a:lnTo>
                  <a:lnTo>
                    <a:pt x="351370" y="215404"/>
                  </a:lnTo>
                  <a:lnTo>
                    <a:pt x="346379" y="209677"/>
                  </a:lnTo>
                  <a:lnTo>
                    <a:pt x="345046" y="209677"/>
                  </a:lnTo>
                  <a:lnTo>
                    <a:pt x="327799" y="225602"/>
                  </a:lnTo>
                  <a:lnTo>
                    <a:pt x="326466" y="225602"/>
                  </a:lnTo>
                  <a:lnTo>
                    <a:pt x="313855" y="214820"/>
                  </a:lnTo>
                  <a:lnTo>
                    <a:pt x="308927" y="210489"/>
                  </a:lnTo>
                  <a:lnTo>
                    <a:pt x="305231" y="207035"/>
                  </a:lnTo>
                  <a:lnTo>
                    <a:pt x="302577" y="205701"/>
                  </a:lnTo>
                  <a:lnTo>
                    <a:pt x="296011" y="213067"/>
                  </a:lnTo>
                  <a:lnTo>
                    <a:pt x="290639" y="218973"/>
                  </a:lnTo>
                  <a:lnTo>
                    <a:pt x="286156" y="223989"/>
                  </a:lnTo>
                  <a:lnTo>
                    <a:pt x="282676" y="228257"/>
                  </a:lnTo>
                  <a:lnTo>
                    <a:pt x="281343" y="229590"/>
                  </a:lnTo>
                  <a:lnTo>
                    <a:pt x="287985" y="236220"/>
                  </a:lnTo>
                  <a:lnTo>
                    <a:pt x="291960" y="241541"/>
                  </a:lnTo>
                  <a:lnTo>
                    <a:pt x="295948" y="244182"/>
                  </a:lnTo>
                  <a:lnTo>
                    <a:pt x="299923" y="248170"/>
                  </a:lnTo>
                  <a:lnTo>
                    <a:pt x="303911" y="249504"/>
                  </a:lnTo>
                  <a:lnTo>
                    <a:pt x="305231" y="248170"/>
                  </a:lnTo>
                  <a:lnTo>
                    <a:pt x="310540" y="245516"/>
                  </a:lnTo>
                  <a:lnTo>
                    <a:pt x="315849" y="240207"/>
                  </a:lnTo>
                  <a:lnTo>
                    <a:pt x="322491" y="232244"/>
                  </a:lnTo>
                  <a:lnTo>
                    <a:pt x="325145" y="237553"/>
                  </a:lnTo>
                  <a:lnTo>
                    <a:pt x="330454" y="242862"/>
                  </a:lnTo>
                  <a:lnTo>
                    <a:pt x="338416" y="249504"/>
                  </a:lnTo>
                  <a:lnTo>
                    <a:pt x="342392" y="250825"/>
                  </a:lnTo>
                  <a:lnTo>
                    <a:pt x="345046" y="252145"/>
                  </a:lnTo>
                  <a:lnTo>
                    <a:pt x="346379" y="252145"/>
                  </a:lnTo>
                  <a:lnTo>
                    <a:pt x="354342" y="245516"/>
                  </a:lnTo>
                  <a:lnTo>
                    <a:pt x="360972" y="238874"/>
                  </a:lnTo>
                  <a:lnTo>
                    <a:pt x="363626" y="234899"/>
                  </a:lnTo>
                  <a:lnTo>
                    <a:pt x="366280" y="232244"/>
                  </a:lnTo>
                  <a:lnTo>
                    <a:pt x="367601" y="230924"/>
                  </a:lnTo>
                  <a:lnTo>
                    <a:pt x="367601" y="229590"/>
                  </a:lnTo>
                  <a:close/>
                </a:path>
                <a:path w="443865" h="283210">
                  <a:moveTo>
                    <a:pt x="416712" y="2654"/>
                  </a:moveTo>
                  <a:lnTo>
                    <a:pt x="415378" y="0"/>
                  </a:lnTo>
                  <a:lnTo>
                    <a:pt x="407428" y="0"/>
                  </a:lnTo>
                  <a:lnTo>
                    <a:pt x="379323" y="22555"/>
                  </a:lnTo>
                  <a:lnTo>
                    <a:pt x="374408" y="28536"/>
                  </a:lnTo>
                  <a:lnTo>
                    <a:pt x="369747" y="32512"/>
                  </a:lnTo>
                  <a:lnTo>
                    <a:pt x="364959" y="34505"/>
                  </a:lnTo>
                  <a:lnTo>
                    <a:pt x="362305" y="35826"/>
                  </a:lnTo>
                  <a:lnTo>
                    <a:pt x="356997" y="37160"/>
                  </a:lnTo>
                  <a:lnTo>
                    <a:pt x="351675" y="35826"/>
                  </a:lnTo>
                  <a:lnTo>
                    <a:pt x="339737" y="55740"/>
                  </a:lnTo>
                  <a:lnTo>
                    <a:pt x="339737" y="57061"/>
                  </a:lnTo>
                  <a:lnTo>
                    <a:pt x="338416" y="57061"/>
                  </a:lnTo>
                  <a:lnTo>
                    <a:pt x="338416" y="58394"/>
                  </a:lnTo>
                  <a:lnTo>
                    <a:pt x="339737" y="58394"/>
                  </a:lnTo>
                  <a:lnTo>
                    <a:pt x="341071" y="59715"/>
                  </a:lnTo>
                  <a:lnTo>
                    <a:pt x="343725" y="59715"/>
                  </a:lnTo>
                  <a:lnTo>
                    <a:pt x="350354" y="61048"/>
                  </a:lnTo>
                  <a:lnTo>
                    <a:pt x="355663" y="58394"/>
                  </a:lnTo>
                  <a:lnTo>
                    <a:pt x="360972" y="54406"/>
                  </a:lnTo>
                  <a:lnTo>
                    <a:pt x="364959" y="51752"/>
                  </a:lnTo>
                  <a:lnTo>
                    <a:pt x="368935" y="47777"/>
                  </a:lnTo>
                  <a:lnTo>
                    <a:pt x="374243" y="41135"/>
                  </a:lnTo>
                  <a:lnTo>
                    <a:pt x="376897" y="37160"/>
                  </a:lnTo>
                  <a:lnTo>
                    <a:pt x="379552" y="33172"/>
                  </a:lnTo>
                  <a:lnTo>
                    <a:pt x="383540" y="29197"/>
                  </a:lnTo>
                  <a:lnTo>
                    <a:pt x="391502" y="23888"/>
                  </a:lnTo>
                  <a:lnTo>
                    <a:pt x="396798" y="22555"/>
                  </a:lnTo>
                  <a:lnTo>
                    <a:pt x="402107" y="25209"/>
                  </a:lnTo>
                  <a:lnTo>
                    <a:pt x="403885" y="22555"/>
                  </a:lnTo>
                  <a:lnTo>
                    <a:pt x="415378" y="5308"/>
                  </a:lnTo>
                  <a:lnTo>
                    <a:pt x="416712" y="2654"/>
                  </a:lnTo>
                  <a:close/>
                </a:path>
                <a:path w="443865" h="283210">
                  <a:moveTo>
                    <a:pt x="419366" y="213664"/>
                  </a:moveTo>
                  <a:lnTo>
                    <a:pt x="418045" y="213664"/>
                  </a:lnTo>
                  <a:lnTo>
                    <a:pt x="411568" y="208724"/>
                  </a:lnTo>
                  <a:lnTo>
                    <a:pt x="406095" y="204038"/>
                  </a:lnTo>
                  <a:lnTo>
                    <a:pt x="401612" y="199859"/>
                  </a:lnTo>
                  <a:lnTo>
                    <a:pt x="398132" y="196418"/>
                  </a:lnTo>
                  <a:lnTo>
                    <a:pt x="396798" y="196418"/>
                  </a:lnTo>
                  <a:lnTo>
                    <a:pt x="379552" y="216319"/>
                  </a:lnTo>
                  <a:lnTo>
                    <a:pt x="378218" y="218973"/>
                  </a:lnTo>
                  <a:lnTo>
                    <a:pt x="382206" y="225602"/>
                  </a:lnTo>
                  <a:lnTo>
                    <a:pt x="386181" y="228257"/>
                  </a:lnTo>
                  <a:lnTo>
                    <a:pt x="388848" y="230924"/>
                  </a:lnTo>
                  <a:lnTo>
                    <a:pt x="395478" y="234899"/>
                  </a:lnTo>
                  <a:lnTo>
                    <a:pt x="398132" y="236220"/>
                  </a:lnTo>
                  <a:lnTo>
                    <a:pt x="402107" y="236220"/>
                  </a:lnTo>
                  <a:lnTo>
                    <a:pt x="403440" y="234899"/>
                  </a:lnTo>
                  <a:lnTo>
                    <a:pt x="410083" y="226936"/>
                  </a:lnTo>
                  <a:lnTo>
                    <a:pt x="415378" y="220294"/>
                  </a:lnTo>
                  <a:lnTo>
                    <a:pt x="418045" y="216319"/>
                  </a:lnTo>
                  <a:lnTo>
                    <a:pt x="419366" y="214998"/>
                  </a:lnTo>
                  <a:lnTo>
                    <a:pt x="419366" y="213664"/>
                  </a:lnTo>
                  <a:close/>
                </a:path>
                <a:path w="443865" h="283210">
                  <a:moveTo>
                    <a:pt x="436626" y="76974"/>
                  </a:moveTo>
                  <a:lnTo>
                    <a:pt x="433971" y="76974"/>
                  </a:lnTo>
                  <a:lnTo>
                    <a:pt x="422021" y="88912"/>
                  </a:lnTo>
                  <a:lnTo>
                    <a:pt x="419366" y="92900"/>
                  </a:lnTo>
                  <a:lnTo>
                    <a:pt x="416712" y="95554"/>
                  </a:lnTo>
                  <a:lnTo>
                    <a:pt x="412724" y="95554"/>
                  </a:lnTo>
                  <a:lnTo>
                    <a:pt x="410083" y="94221"/>
                  </a:lnTo>
                  <a:lnTo>
                    <a:pt x="406095" y="91567"/>
                  </a:lnTo>
                  <a:lnTo>
                    <a:pt x="398132" y="88912"/>
                  </a:lnTo>
                  <a:lnTo>
                    <a:pt x="392823" y="91567"/>
                  </a:lnTo>
                  <a:lnTo>
                    <a:pt x="388848" y="94221"/>
                  </a:lnTo>
                  <a:lnTo>
                    <a:pt x="383540" y="99529"/>
                  </a:lnTo>
                  <a:lnTo>
                    <a:pt x="378218" y="103517"/>
                  </a:lnTo>
                  <a:lnTo>
                    <a:pt x="374243" y="107492"/>
                  </a:lnTo>
                  <a:lnTo>
                    <a:pt x="370255" y="108826"/>
                  </a:lnTo>
                  <a:lnTo>
                    <a:pt x="366280" y="108826"/>
                  </a:lnTo>
                  <a:lnTo>
                    <a:pt x="363626" y="110147"/>
                  </a:lnTo>
                  <a:lnTo>
                    <a:pt x="353009" y="110147"/>
                  </a:lnTo>
                  <a:lnTo>
                    <a:pt x="347700" y="107492"/>
                  </a:lnTo>
                  <a:lnTo>
                    <a:pt x="343725" y="103517"/>
                  </a:lnTo>
                  <a:lnTo>
                    <a:pt x="339737" y="100863"/>
                  </a:lnTo>
                  <a:lnTo>
                    <a:pt x="338416" y="92900"/>
                  </a:lnTo>
                  <a:lnTo>
                    <a:pt x="338416" y="82283"/>
                  </a:lnTo>
                  <a:lnTo>
                    <a:pt x="337083" y="80949"/>
                  </a:lnTo>
                  <a:lnTo>
                    <a:pt x="335762" y="82283"/>
                  </a:lnTo>
                  <a:lnTo>
                    <a:pt x="331774" y="84937"/>
                  </a:lnTo>
                  <a:lnTo>
                    <a:pt x="330454" y="87591"/>
                  </a:lnTo>
                  <a:lnTo>
                    <a:pt x="330454" y="90246"/>
                  </a:lnTo>
                  <a:lnTo>
                    <a:pt x="329120" y="98209"/>
                  </a:lnTo>
                  <a:lnTo>
                    <a:pt x="325145" y="103517"/>
                  </a:lnTo>
                  <a:lnTo>
                    <a:pt x="321157" y="107492"/>
                  </a:lnTo>
                  <a:lnTo>
                    <a:pt x="314528" y="112801"/>
                  </a:lnTo>
                  <a:lnTo>
                    <a:pt x="306552" y="115455"/>
                  </a:lnTo>
                  <a:lnTo>
                    <a:pt x="291960" y="115455"/>
                  </a:lnTo>
                  <a:lnTo>
                    <a:pt x="289306" y="114134"/>
                  </a:lnTo>
                  <a:lnTo>
                    <a:pt x="287985" y="114134"/>
                  </a:lnTo>
                  <a:lnTo>
                    <a:pt x="286651" y="112801"/>
                  </a:lnTo>
                  <a:lnTo>
                    <a:pt x="286651" y="108826"/>
                  </a:lnTo>
                  <a:lnTo>
                    <a:pt x="285330" y="107492"/>
                  </a:lnTo>
                  <a:lnTo>
                    <a:pt x="282676" y="107492"/>
                  </a:lnTo>
                  <a:lnTo>
                    <a:pt x="282676" y="108826"/>
                  </a:lnTo>
                  <a:lnTo>
                    <a:pt x="278688" y="116789"/>
                  </a:lnTo>
                  <a:lnTo>
                    <a:pt x="277368" y="123418"/>
                  </a:lnTo>
                  <a:lnTo>
                    <a:pt x="276034" y="128727"/>
                  </a:lnTo>
                  <a:lnTo>
                    <a:pt x="277482" y="141198"/>
                  </a:lnTo>
                  <a:lnTo>
                    <a:pt x="277533" y="141643"/>
                  </a:lnTo>
                  <a:lnTo>
                    <a:pt x="277609" y="143332"/>
                  </a:lnTo>
                  <a:lnTo>
                    <a:pt x="277672" y="144653"/>
                  </a:lnTo>
                  <a:lnTo>
                    <a:pt x="277787" y="147307"/>
                  </a:lnTo>
                  <a:lnTo>
                    <a:pt x="277914" y="149961"/>
                  </a:lnTo>
                  <a:lnTo>
                    <a:pt x="278015" y="152615"/>
                  </a:lnTo>
                  <a:lnTo>
                    <a:pt x="277583" y="160083"/>
                  </a:lnTo>
                  <a:lnTo>
                    <a:pt x="277469" y="161239"/>
                  </a:lnTo>
                  <a:lnTo>
                    <a:pt x="276034" y="167220"/>
                  </a:lnTo>
                  <a:lnTo>
                    <a:pt x="274269" y="178930"/>
                  </a:lnTo>
                  <a:lnTo>
                    <a:pt x="250532" y="221754"/>
                  </a:lnTo>
                  <a:lnTo>
                    <a:pt x="213893" y="243484"/>
                  </a:lnTo>
                  <a:lnTo>
                    <a:pt x="192430" y="246837"/>
                  </a:lnTo>
                  <a:lnTo>
                    <a:pt x="182968" y="246100"/>
                  </a:lnTo>
                  <a:lnTo>
                    <a:pt x="153441" y="221132"/>
                  </a:lnTo>
                  <a:lnTo>
                    <a:pt x="151930" y="213664"/>
                  </a:lnTo>
                  <a:lnTo>
                    <a:pt x="151803" y="213067"/>
                  </a:lnTo>
                  <a:lnTo>
                    <a:pt x="151765" y="212344"/>
                  </a:lnTo>
                  <a:lnTo>
                    <a:pt x="151650" y="210489"/>
                  </a:lnTo>
                  <a:lnTo>
                    <a:pt x="151549" y="208724"/>
                  </a:lnTo>
                  <a:lnTo>
                    <a:pt x="151447" y="207035"/>
                  </a:lnTo>
                  <a:lnTo>
                    <a:pt x="151371" y="205701"/>
                  </a:lnTo>
                  <a:lnTo>
                    <a:pt x="151307" y="204038"/>
                  </a:lnTo>
                  <a:lnTo>
                    <a:pt x="151930" y="196418"/>
                  </a:lnTo>
                  <a:lnTo>
                    <a:pt x="152031" y="195122"/>
                  </a:lnTo>
                  <a:lnTo>
                    <a:pt x="154266" y="183146"/>
                  </a:lnTo>
                  <a:lnTo>
                    <a:pt x="158000" y="168173"/>
                  </a:lnTo>
                  <a:lnTo>
                    <a:pt x="163233" y="149961"/>
                  </a:lnTo>
                  <a:lnTo>
                    <a:pt x="164553" y="147307"/>
                  </a:lnTo>
                  <a:lnTo>
                    <a:pt x="164553" y="145986"/>
                  </a:lnTo>
                  <a:lnTo>
                    <a:pt x="161899" y="144653"/>
                  </a:lnTo>
                  <a:lnTo>
                    <a:pt x="160578" y="144653"/>
                  </a:lnTo>
                  <a:lnTo>
                    <a:pt x="157924" y="147307"/>
                  </a:lnTo>
                  <a:lnTo>
                    <a:pt x="156591" y="149961"/>
                  </a:lnTo>
                  <a:lnTo>
                    <a:pt x="156591" y="151295"/>
                  </a:lnTo>
                  <a:lnTo>
                    <a:pt x="155270" y="152615"/>
                  </a:lnTo>
                  <a:lnTo>
                    <a:pt x="147535" y="174282"/>
                  </a:lnTo>
                  <a:lnTo>
                    <a:pt x="142201" y="193433"/>
                  </a:lnTo>
                  <a:lnTo>
                    <a:pt x="142125" y="193763"/>
                  </a:lnTo>
                  <a:lnTo>
                    <a:pt x="139065" y="210489"/>
                  </a:lnTo>
                  <a:lnTo>
                    <a:pt x="139026" y="210654"/>
                  </a:lnTo>
                  <a:lnTo>
                    <a:pt x="138125" y="223989"/>
                  </a:lnTo>
                  <a:lnTo>
                    <a:pt x="138137" y="229590"/>
                  </a:lnTo>
                  <a:lnTo>
                    <a:pt x="138264" y="233324"/>
                  </a:lnTo>
                  <a:lnTo>
                    <a:pt x="140042" y="246100"/>
                  </a:lnTo>
                  <a:lnTo>
                    <a:pt x="140093" y="246380"/>
                  </a:lnTo>
                  <a:lnTo>
                    <a:pt x="140182" y="246837"/>
                  </a:lnTo>
                  <a:lnTo>
                    <a:pt x="140258" y="247256"/>
                  </a:lnTo>
                  <a:lnTo>
                    <a:pt x="141998" y="253479"/>
                  </a:lnTo>
                  <a:lnTo>
                    <a:pt x="169862" y="281343"/>
                  </a:lnTo>
                  <a:lnTo>
                    <a:pt x="176504" y="282676"/>
                  </a:lnTo>
                  <a:lnTo>
                    <a:pt x="184467" y="282676"/>
                  </a:lnTo>
                  <a:lnTo>
                    <a:pt x="236664" y="261442"/>
                  </a:lnTo>
                  <a:lnTo>
                    <a:pt x="267843" y="219557"/>
                  </a:lnTo>
                  <a:lnTo>
                    <a:pt x="286296" y="165811"/>
                  </a:lnTo>
                  <a:lnTo>
                    <a:pt x="289306" y="136690"/>
                  </a:lnTo>
                  <a:lnTo>
                    <a:pt x="289306" y="135369"/>
                  </a:lnTo>
                  <a:lnTo>
                    <a:pt x="294614" y="135369"/>
                  </a:lnTo>
                  <a:lnTo>
                    <a:pt x="303326" y="134366"/>
                  </a:lnTo>
                  <a:lnTo>
                    <a:pt x="311531" y="131381"/>
                  </a:lnTo>
                  <a:lnTo>
                    <a:pt x="319252" y="126403"/>
                  </a:lnTo>
                  <a:lnTo>
                    <a:pt x="326466" y="119443"/>
                  </a:lnTo>
                  <a:lnTo>
                    <a:pt x="327799" y="127406"/>
                  </a:lnTo>
                  <a:lnTo>
                    <a:pt x="330454" y="134035"/>
                  </a:lnTo>
                  <a:lnTo>
                    <a:pt x="334429" y="139344"/>
                  </a:lnTo>
                  <a:lnTo>
                    <a:pt x="338416" y="143332"/>
                  </a:lnTo>
                  <a:lnTo>
                    <a:pt x="342392" y="145986"/>
                  </a:lnTo>
                  <a:lnTo>
                    <a:pt x="350354" y="145986"/>
                  </a:lnTo>
                  <a:lnTo>
                    <a:pt x="353009" y="144653"/>
                  </a:lnTo>
                  <a:lnTo>
                    <a:pt x="354342" y="144653"/>
                  </a:lnTo>
                  <a:lnTo>
                    <a:pt x="382714" y="115455"/>
                  </a:lnTo>
                  <a:lnTo>
                    <a:pt x="383540" y="114134"/>
                  </a:lnTo>
                  <a:lnTo>
                    <a:pt x="386524" y="110147"/>
                  </a:lnTo>
                  <a:lnTo>
                    <a:pt x="387515" y="108826"/>
                  </a:lnTo>
                  <a:lnTo>
                    <a:pt x="390169" y="106172"/>
                  </a:lnTo>
                  <a:lnTo>
                    <a:pt x="392823" y="106172"/>
                  </a:lnTo>
                  <a:lnTo>
                    <a:pt x="403440" y="111480"/>
                  </a:lnTo>
                  <a:lnTo>
                    <a:pt x="410083" y="111480"/>
                  </a:lnTo>
                  <a:lnTo>
                    <a:pt x="414058" y="108826"/>
                  </a:lnTo>
                  <a:lnTo>
                    <a:pt x="417588" y="106172"/>
                  </a:lnTo>
                  <a:lnTo>
                    <a:pt x="419366" y="104838"/>
                  </a:lnTo>
                  <a:lnTo>
                    <a:pt x="436626" y="79629"/>
                  </a:lnTo>
                  <a:lnTo>
                    <a:pt x="436626" y="76974"/>
                  </a:lnTo>
                  <a:close/>
                </a:path>
                <a:path w="443865" h="283210">
                  <a:moveTo>
                    <a:pt x="443255" y="172529"/>
                  </a:moveTo>
                  <a:lnTo>
                    <a:pt x="441921" y="171196"/>
                  </a:lnTo>
                  <a:lnTo>
                    <a:pt x="440309" y="169875"/>
                  </a:lnTo>
                  <a:lnTo>
                    <a:pt x="435381" y="165811"/>
                  </a:lnTo>
                  <a:lnTo>
                    <a:pt x="429285" y="161010"/>
                  </a:lnTo>
                  <a:lnTo>
                    <a:pt x="423824" y="156641"/>
                  </a:lnTo>
                  <a:lnTo>
                    <a:pt x="419366" y="152615"/>
                  </a:lnTo>
                  <a:lnTo>
                    <a:pt x="418045" y="152615"/>
                  </a:lnTo>
                  <a:lnTo>
                    <a:pt x="403440" y="169875"/>
                  </a:lnTo>
                  <a:lnTo>
                    <a:pt x="402107" y="169875"/>
                  </a:lnTo>
                  <a:lnTo>
                    <a:pt x="394652" y="164909"/>
                  </a:lnTo>
                  <a:lnTo>
                    <a:pt x="388175" y="160083"/>
                  </a:lnTo>
                  <a:lnTo>
                    <a:pt x="382701" y="155498"/>
                  </a:lnTo>
                  <a:lnTo>
                    <a:pt x="378218" y="151295"/>
                  </a:lnTo>
                  <a:lnTo>
                    <a:pt x="376897" y="151295"/>
                  </a:lnTo>
                  <a:lnTo>
                    <a:pt x="372668" y="155765"/>
                  </a:lnTo>
                  <a:lnTo>
                    <a:pt x="367944" y="161239"/>
                  </a:lnTo>
                  <a:lnTo>
                    <a:pt x="362712" y="167716"/>
                  </a:lnTo>
                  <a:lnTo>
                    <a:pt x="356997" y="175171"/>
                  </a:lnTo>
                  <a:lnTo>
                    <a:pt x="356997" y="176504"/>
                  </a:lnTo>
                  <a:lnTo>
                    <a:pt x="362305" y="183146"/>
                  </a:lnTo>
                  <a:lnTo>
                    <a:pt x="370255" y="191096"/>
                  </a:lnTo>
                  <a:lnTo>
                    <a:pt x="372922" y="191096"/>
                  </a:lnTo>
                  <a:lnTo>
                    <a:pt x="375577" y="193763"/>
                  </a:lnTo>
                  <a:lnTo>
                    <a:pt x="376897" y="193763"/>
                  </a:lnTo>
                  <a:lnTo>
                    <a:pt x="378269" y="195122"/>
                  </a:lnTo>
                  <a:lnTo>
                    <a:pt x="380834" y="195122"/>
                  </a:lnTo>
                  <a:lnTo>
                    <a:pt x="382206" y="193763"/>
                  </a:lnTo>
                  <a:lnTo>
                    <a:pt x="383540" y="193763"/>
                  </a:lnTo>
                  <a:lnTo>
                    <a:pt x="390169" y="185801"/>
                  </a:lnTo>
                  <a:lnTo>
                    <a:pt x="394144" y="180492"/>
                  </a:lnTo>
                  <a:lnTo>
                    <a:pt x="398132" y="177838"/>
                  </a:lnTo>
                  <a:lnTo>
                    <a:pt x="398132" y="179158"/>
                  </a:lnTo>
                  <a:lnTo>
                    <a:pt x="408749" y="189776"/>
                  </a:lnTo>
                  <a:lnTo>
                    <a:pt x="415378" y="193763"/>
                  </a:lnTo>
                  <a:lnTo>
                    <a:pt x="420687" y="196418"/>
                  </a:lnTo>
                  <a:lnTo>
                    <a:pt x="423252" y="195122"/>
                  </a:lnTo>
                  <a:lnTo>
                    <a:pt x="440601" y="175171"/>
                  </a:lnTo>
                  <a:lnTo>
                    <a:pt x="443255" y="173850"/>
                  </a:lnTo>
                  <a:lnTo>
                    <a:pt x="443255" y="17252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4" name="object 2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892174" y="1602083"/>
            <a:ext cx="9014390" cy="1378882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2106961" y="5100385"/>
            <a:ext cx="217648" cy="205704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3293517" y="5484981"/>
            <a:ext cx="8613140" cy="412115"/>
            <a:chOff x="3293517" y="5484981"/>
            <a:chExt cx="8613140" cy="412115"/>
          </a:xfrm>
        </p:grpSpPr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666417" y="5484981"/>
              <a:ext cx="6240147" cy="41168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293517" y="5493218"/>
              <a:ext cx="2343703" cy="370267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2106961" y="5587441"/>
            <a:ext cx="217648" cy="205706"/>
          </a:xfrm>
          <a:prstGeom prst="rect">
            <a:avLst/>
          </a:prstGeom>
        </p:spPr>
      </p:pic>
      <p:grpSp>
        <p:nvGrpSpPr>
          <p:cNvPr id="30" name="object 30"/>
          <p:cNvGrpSpPr/>
          <p:nvPr/>
        </p:nvGrpSpPr>
        <p:grpSpPr>
          <a:xfrm>
            <a:off x="731934" y="5964475"/>
            <a:ext cx="11182985" cy="427355"/>
            <a:chOff x="731934" y="5964475"/>
            <a:chExt cx="11182985" cy="427355"/>
          </a:xfrm>
        </p:grpSpPr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998221" y="5964475"/>
              <a:ext cx="7916306" cy="42455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31934" y="6018757"/>
              <a:ext cx="3235763" cy="372924"/>
            </a:xfrm>
            <a:prstGeom prst="rect">
              <a:avLst/>
            </a:prstGeom>
          </p:spPr>
        </p:pic>
      </p:grpSp>
      <p:pic>
        <p:nvPicPr>
          <p:cNvPr id="33" name="object 33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2106961" y="6074500"/>
            <a:ext cx="217648" cy="205703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7387700" y="6587931"/>
            <a:ext cx="4519295" cy="391795"/>
            <a:chOff x="7387700" y="6587931"/>
            <a:chExt cx="4519295" cy="391795"/>
          </a:xfrm>
        </p:grpSpPr>
        <p:sp>
          <p:nvSpPr>
            <p:cNvPr id="35" name="object 35"/>
            <p:cNvSpPr/>
            <p:nvPr/>
          </p:nvSpPr>
          <p:spPr>
            <a:xfrm>
              <a:off x="11590706" y="6703390"/>
              <a:ext cx="316230" cy="273685"/>
            </a:xfrm>
            <a:custGeom>
              <a:avLst/>
              <a:gdLst/>
              <a:ahLst/>
              <a:cxnLst/>
              <a:rect l="l" t="t" r="r" b="b"/>
              <a:pathLst>
                <a:path w="316229" h="273684">
                  <a:moveTo>
                    <a:pt x="66357" y="31864"/>
                  </a:moveTo>
                  <a:lnTo>
                    <a:pt x="61341" y="28397"/>
                  </a:lnTo>
                  <a:lnTo>
                    <a:pt x="56070" y="24066"/>
                  </a:lnTo>
                  <a:lnTo>
                    <a:pt x="43789" y="13284"/>
                  </a:lnTo>
                  <a:lnTo>
                    <a:pt x="42468" y="13284"/>
                  </a:lnTo>
                  <a:lnTo>
                    <a:pt x="21234" y="35839"/>
                  </a:lnTo>
                  <a:lnTo>
                    <a:pt x="21234" y="37160"/>
                  </a:lnTo>
                  <a:lnTo>
                    <a:pt x="26543" y="43802"/>
                  </a:lnTo>
                  <a:lnTo>
                    <a:pt x="30518" y="47790"/>
                  </a:lnTo>
                  <a:lnTo>
                    <a:pt x="34505" y="50444"/>
                  </a:lnTo>
                  <a:lnTo>
                    <a:pt x="37160" y="53086"/>
                  </a:lnTo>
                  <a:lnTo>
                    <a:pt x="39814" y="54419"/>
                  </a:lnTo>
                  <a:lnTo>
                    <a:pt x="41135" y="54419"/>
                  </a:lnTo>
                  <a:lnTo>
                    <a:pt x="42468" y="55753"/>
                  </a:lnTo>
                  <a:lnTo>
                    <a:pt x="45123" y="55753"/>
                  </a:lnTo>
                  <a:lnTo>
                    <a:pt x="46443" y="54419"/>
                  </a:lnTo>
                  <a:lnTo>
                    <a:pt x="47777" y="54419"/>
                  </a:lnTo>
                  <a:lnTo>
                    <a:pt x="61048" y="39827"/>
                  </a:lnTo>
                  <a:lnTo>
                    <a:pt x="66357" y="34518"/>
                  </a:lnTo>
                  <a:lnTo>
                    <a:pt x="66357" y="31864"/>
                  </a:lnTo>
                  <a:close/>
                </a:path>
                <a:path w="316229" h="273684">
                  <a:moveTo>
                    <a:pt x="131381" y="250837"/>
                  </a:moveTo>
                  <a:lnTo>
                    <a:pt x="124701" y="245897"/>
                  </a:lnTo>
                  <a:lnTo>
                    <a:pt x="118770" y="241211"/>
                  </a:lnTo>
                  <a:lnTo>
                    <a:pt x="113842" y="237020"/>
                  </a:lnTo>
                  <a:lnTo>
                    <a:pt x="110147" y="233578"/>
                  </a:lnTo>
                  <a:lnTo>
                    <a:pt x="108826" y="233578"/>
                  </a:lnTo>
                  <a:lnTo>
                    <a:pt x="105333" y="237858"/>
                  </a:lnTo>
                  <a:lnTo>
                    <a:pt x="100863" y="242874"/>
                  </a:lnTo>
                  <a:lnTo>
                    <a:pt x="95389" y="248881"/>
                  </a:lnTo>
                  <a:lnTo>
                    <a:pt x="88912" y="256146"/>
                  </a:lnTo>
                  <a:lnTo>
                    <a:pt x="88912" y="257467"/>
                  </a:lnTo>
                  <a:lnTo>
                    <a:pt x="92964" y="261454"/>
                  </a:lnTo>
                  <a:lnTo>
                    <a:pt x="97370" y="265430"/>
                  </a:lnTo>
                  <a:lnTo>
                    <a:pt x="102539" y="269417"/>
                  </a:lnTo>
                  <a:lnTo>
                    <a:pt x="108826" y="273392"/>
                  </a:lnTo>
                  <a:lnTo>
                    <a:pt x="111480" y="272072"/>
                  </a:lnTo>
                  <a:lnTo>
                    <a:pt x="115455" y="270738"/>
                  </a:lnTo>
                  <a:lnTo>
                    <a:pt x="130060" y="253492"/>
                  </a:lnTo>
                  <a:lnTo>
                    <a:pt x="131381" y="250837"/>
                  </a:lnTo>
                  <a:close/>
                </a:path>
                <a:path w="316229" h="273684">
                  <a:moveTo>
                    <a:pt x="155270" y="211023"/>
                  </a:moveTo>
                  <a:lnTo>
                    <a:pt x="153949" y="209689"/>
                  </a:lnTo>
                  <a:lnTo>
                    <a:pt x="150837" y="207035"/>
                  </a:lnTo>
                  <a:lnTo>
                    <a:pt x="141338" y="198907"/>
                  </a:lnTo>
                  <a:lnTo>
                    <a:pt x="136398" y="194576"/>
                  </a:lnTo>
                  <a:lnTo>
                    <a:pt x="132715" y="191109"/>
                  </a:lnTo>
                  <a:lnTo>
                    <a:pt x="130060" y="189788"/>
                  </a:lnTo>
                  <a:lnTo>
                    <a:pt x="115455" y="207035"/>
                  </a:lnTo>
                  <a:lnTo>
                    <a:pt x="114134" y="207035"/>
                  </a:lnTo>
                  <a:lnTo>
                    <a:pt x="106870" y="201523"/>
                  </a:lnTo>
                  <a:lnTo>
                    <a:pt x="100863" y="196761"/>
                  </a:lnTo>
                  <a:lnTo>
                    <a:pt x="95846" y="192481"/>
                  </a:lnTo>
                  <a:lnTo>
                    <a:pt x="91567" y="188455"/>
                  </a:lnTo>
                  <a:lnTo>
                    <a:pt x="88912" y="188455"/>
                  </a:lnTo>
                  <a:lnTo>
                    <a:pt x="83934" y="194411"/>
                  </a:lnTo>
                  <a:lnTo>
                    <a:pt x="78968" y="200240"/>
                  </a:lnTo>
                  <a:lnTo>
                    <a:pt x="73990" y="205816"/>
                  </a:lnTo>
                  <a:lnTo>
                    <a:pt x="69011" y="211023"/>
                  </a:lnTo>
                  <a:lnTo>
                    <a:pt x="69011" y="213677"/>
                  </a:lnTo>
                  <a:lnTo>
                    <a:pt x="75641" y="220306"/>
                  </a:lnTo>
                  <a:lnTo>
                    <a:pt x="78295" y="221640"/>
                  </a:lnTo>
                  <a:lnTo>
                    <a:pt x="79629" y="224294"/>
                  </a:lnTo>
                  <a:lnTo>
                    <a:pt x="82283" y="226949"/>
                  </a:lnTo>
                  <a:lnTo>
                    <a:pt x="87591" y="229603"/>
                  </a:lnTo>
                  <a:lnTo>
                    <a:pt x="91567" y="232257"/>
                  </a:lnTo>
                  <a:lnTo>
                    <a:pt x="92900" y="230924"/>
                  </a:lnTo>
                  <a:lnTo>
                    <a:pt x="100863" y="224294"/>
                  </a:lnTo>
                  <a:lnTo>
                    <a:pt x="110147" y="214998"/>
                  </a:lnTo>
                  <a:lnTo>
                    <a:pt x="134035" y="233578"/>
                  </a:lnTo>
                  <a:lnTo>
                    <a:pt x="135369" y="233578"/>
                  </a:lnTo>
                  <a:lnTo>
                    <a:pt x="141046" y="227114"/>
                  </a:lnTo>
                  <a:lnTo>
                    <a:pt x="145986" y="221640"/>
                  </a:lnTo>
                  <a:lnTo>
                    <a:pt x="149923" y="217157"/>
                  </a:lnTo>
                  <a:lnTo>
                    <a:pt x="151587" y="214998"/>
                  </a:lnTo>
                  <a:lnTo>
                    <a:pt x="152615" y="213677"/>
                  </a:lnTo>
                  <a:lnTo>
                    <a:pt x="155270" y="212344"/>
                  </a:lnTo>
                  <a:lnTo>
                    <a:pt x="155270" y="211023"/>
                  </a:lnTo>
                  <a:close/>
                </a:path>
                <a:path w="316229" h="273684">
                  <a:moveTo>
                    <a:pt x="262775" y="131394"/>
                  </a:moveTo>
                  <a:lnTo>
                    <a:pt x="261442" y="131394"/>
                  </a:lnTo>
                  <a:lnTo>
                    <a:pt x="208356" y="134048"/>
                  </a:lnTo>
                  <a:lnTo>
                    <a:pt x="155270" y="135369"/>
                  </a:lnTo>
                  <a:lnTo>
                    <a:pt x="86258" y="135369"/>
                  </a:lnTo>
                  <a:lnTo>
                    <a:pt x="71081" y="135128"/>
                  </a:lnTo>
                  <a:lnTo>
                    <a:pt x="27863" y="128739"/>
                  </a:lnTo>
                  <a:lnTo>
                    <a:pt x="22555" y="123431"/>
                  </a:lnTo>
                  <a:lnTo>
                    <a:pt x="26504" y="117703"/>
                  </a:lnTo>
                  <a:lnTo>
                    <a:pt x="32181" y="112483"/>
                  </a:lnTo>
                  <a:lnTo>
                    <a:pt x="39357" y="107759"/>
                  </a:lnTo>
                  <a:lnTo>
                    <a:pt x="47777" y="103530"/>
                  </a:lnTo>
                  <a:lnTo>
                    <a:pt x="57734" y="99339"/>
                  </a:lnTo>
                  <a:lnTo>
                    <a:pt x="65697" y="94894"/>
                  </a:lnTo>
                  <a:lnTo>
                    <a:pt x="71666" y="90462"/>
                  </a:lnTo>
                  <a:lnTo>
                    <a:pt x="75641" y="86271"/>
                  </a:lnTo>
                  <a:lnTo>
                    <a:pt x="78295" y="80962"/>
                  </a:lnTo>
                  <a:lnTo>
                    <a:pt x="80949" y="76987"/>
                  </a:lnTo>
                  <a:lnTo>
                    <a:pt x="83604" y="74333"/>
                  </a:lnTo>
                  <a:lnTo>
                    <a:pt x="86258" y="74333"/>
                  </a:lnTo>
                  <a:lnTo>
                    <a:pt x="87591" y="75653"/>
                  </a:lnTo>
                  <a:lnTo>
                    <a:pt x="92900" y="78308"/>
                  </a:lnTo>
                  <a:lnTo>
                    <a:pt x="104838" y="78308"/>
                  </a:lnTo>
                  <a:lnTo>
                    <a:pt x="111480" y="75653"/>
                  </a:lnTo>
                  <a:lnTo>
                    <a:pt x="112534" y="74333"/>
                  </a:lnTo>
                  <a:lnTo>
                    <a:pt x="116789" y="69024"/>
                  </a:lnTo>
                  <a:lnTo>
                    <a:pt x="118110" y="67691"/>
                  </a:lnTo>
                  <a:lnTo>
                    <a:pt x="122097" y="62382"/>
                  </a:lnTo>
                  <a:lnTo>
                    <a:pt x="127406" y="53086"/>
                  </a:lnTo>
                  <a:lnTo>
                    <a:pt x="128727" y="50444"/>
                  </a:lnTo>
                  <a:lnTo>
                    <a:pt x="128727" y="49110"/>
                  </a:lnTo>
                  <a:lnTo>
                    <a:pt x="126072" y="47790"/>
                  </a:lnTo>
                  <a:lnTo>
                    <a:pt x="123418" y="47790"/>
                  </a:lnTo>
                  <a:lnTo>
                    <a:pt x="119443" y="54419"/>
                  </a:lnTo>
                  <a:lnTo>
                    <a:pt x="115455" y="58407"/>
                  </a:lnTo>
                  <a:lnTo>
                    <a:pt x="111480" y="61048"/>
                  </a:lnTo>
                  <a:lnTo>
                    <a:pt x="110147" y="62382"/>
                  </a:lnTo>
                  <a:lnTo>
                    <a:pt x="106172" y="62382"/>
                  </a:lnTo>
                  <a:lnTo>
                    <a:pt x="98209" y="58407"/>
                  </a:lnTo>
                  <a:lnTo>
                    <a:pt x="96875" y="57073"/>
                  </a:lnTo>
                  <a:lnTo>
                    <a:pt x="95554" y="57073"/>
                  </a:lnTo>
                  <a:lnTo>
                    <a:pt x="94221" y="55753"/>
                  </a:lnTo>
                  <a:lnTo>
                    <a:pt x="90246" y="55753"/>
                  </a:lnTo>
                  <a:lnTo>
                    <a:pt x="86258" y="57073"/>
                  </a:lnTo>
                  <a:lnTo>
                    <a:pt x="83604" y="61048"/>
                  </a:lnTo>
                  <a:lnTo>
                    <a:pt x="77152" y="69494"/>
                  </a:lnTo>
                  <a:lnTo>
                    <a:pt x="69837" y="76809"/>
                  </a:lnTo>
                  <a:lnTo>
                    <a:pt x="61772" y="82892"/>
                  </a:lnTo>
                  <a:lnTo>
                    <a:pt x="53086" y="87591"/>
                  </a:lnTo>
                  <a:lnTo>
                    <a:pt x="39916" y="94322"/>
                  </a:lnTo>
                  <a:lnTo>
                    <a:pt x="28359" y="102527"/>
                  </a:lnTo>
                  <a:lnTo>
                    <a:pt x="18554" y="112229"/>
                  </a:lnTo>
                  <a:lnTo>
                    <a:pt x="10617" y="123431"/>
                  </a:lnTo>
                  <a:lnTo>
                    <a:pt x="2654" y="135369"/>
                  </a:lnTo>
                  <a:lnTo>
                    <a:pt x="0" y="140677"/>
                  </a:lnTo>
                  <a:lnTo>
                    <a:pt x="0" y="148640"/>
                  </a:lnTo>
                  <a:lnTo>
                    <a:pt x="1320" y="152628"/>
                  </a:lnTo>
                  <a:lnTo>
                    <a:pt x="6629" y="157937"/>
                  </a:lnTo>
                  <a:lnTo>
                    <a:pt x="13271" y="161912"/>
                  </a:lnTo>
                  <a:lnTo>
                    <a:pt x="21234" y="163245"/>
                  </a:lnTo>
                  <a:lnTo>
                    <a:pt x="30594" y="165925"/>
                  </a:lnTo>
                  <a:lnTo>
                    <a:pt x="37465" y="165925"/>
                  </a:lnTo>
                  <a:lnTo>
                    <a:pt x="44297" y="166065"/>
                  </a:lnTo>
                  <a:lnTo>
                    <a:pt x="50863" y="166458"/>
                  </a:lnTo>
                  <a:lnTo>
                    <a:pt x="57061" y="167220"/>
                  </a:lnTo>
                  <a:lnTo>
                    <a:pt x="102793" y="165925"/>
                  </a:lnTo>
                  <a:lnTo>
                    <a:pt x="103047" y="165925"/>
                  </a:lnTo>
                  <a:lnTo>
                    <a:pt x="163233" y="163245"/>
                  </a:lnTo>
                  <a:lnTo>
                    <a:pt x="204101" y="158953"/>
                  </a:lnTo>
                  <a:lnTo>
                    <a:pt x="246672" y="145808"/>
                  </a:lnTo>
                  <a:lnTo>
                    <a:pt x="260121" y="135369"/>
                  </a:lnTo>
                  <a:lnTo>
                    <a:pt x="262775" y="132715"/>
                  </a:lnTo>
                  <a:lnTo>
                    <a:pt x="262775" y="131394"/>
                  </a:lnTo>
                  <a:close/>
                </a:path>
                <a:path w="316229" h="273684">
                  <a:moveTo>
                    <a:pt x="315849" y="1333"/>
                  </a:moveTo>
                  <a:lnTo>
                    <a:pt x="314528" y="0"/>
                  </a:lnTo>
                  <a:lnTo>
                    <a:pt x="313194" y="0"/>
                  </a:lnTo>
                  <a:lnTo>
                    <a:pt x="294614" y="39827"/>
                  </a:lnTo>
                  <a:lnTo>
                    <a:pt x="294741" y="66382"/>
                  </a:lnTo>
                  <a:lnTo>
                    <a:pt x="294779" y="70510"/>
                  </a:lnTo>
                  <a:lnTo>
                    <a:pt x="295186" y="84836"/>
                  </a:lnTo>
                  <a:lnTo>
                    <a:pt x="295948" y="98221"/>
                  </a:lnTo>
                  <a:lnTo>
                    <a:pt x="295719" y="112649"/>
                  </a:lnTo>
                  <a:lnTo>
                    <a:pt x="295122" y="124091"/>
                  </a:lnTo>
                  <a:lnTo>
                    <a:pt x="294271" y="132549"/>
                  </a:lnTo>
                  <a:lnTo>
                    <a:pt x="293293" y="138036"/>
                  </a:lnTo>
                  <a:lnTo>
                    <a:pt x="291973" y="140677"/>
                  </a:lnTo>
                  <a:lnTo>
                    <a:pt x="294614" y="143332"/>
                  </a:lnTo>
                  <a:lnTo>
                    <a:pt x="297268" y="143332"/>
                  </a:lnTo>
                  <a:lnTo>
                    <a:pt x="298602" y="142011"/>
                  </a:lnTo>
                  <a:lnTo>
                    <a:pt x="310946" y="102781"/>
                  </a:lnTo>
                  <a:lnTo>
                    <a:pt x="312077" y="84836"/>
                  </a:lnTo>
                  <a:lnTo>
                    <a:pt x="312534" y="76479"/>
                  </a:lnTo>
                  <a:lnTo>
                    <a:pt x="312991" y="66382"/>
                  </a:lnTo>
                  <a:lnTo>
                    <a:pt x="313182" y="55473"/>
                  </a:lnTo>
                  <a:lnTo>
                    <a:pt x="313270" y="39827"/>
                  </a:lnTo>
                  <a:lnTo>
                    <a:pt x="313359" y="33350"/>
                  </a:lnTo>
                  <a:lnTo>
                    <a:pt x="313753" y="24752"/>
                  </a:lnTo>
                  <a:lnTo>
                    <a:pt x="314528" y="17259"/>
                  </a:lnTo>
                  <a:lnTo>
                    <a:pt x="314528" y="10629"/>
                  </a:lnTo>
                  <a:lnTo>
                    <a:pt x="315849" y="5321"/>
                  </a:lnTo>
                  <a:lnTo>
                    <a:pt x="315849" y="133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387700" y="6587931"/>
              <a:ext cx="4175138" cy="391502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2106961" y="6662249"/>
            <a:ext cx="217648" cy="205708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1315994" y="7183771"/>
            <a:ext cx="1012597" cy="353015"/>
          </a:xfrm>
          <a:prstGeom prst="rect">
            <a:avLst/>
          </a:prstGeom>
        </p:spPr>
      </p:pic>
      <p:sp>
        <p:nvSpPr>
          <p:cNvPr id="39" name="object 39"/>
          <p:cNvSpPr/>
          <p:nvPr/>
        </p:nvSpPr>
        <p:spPr>
          <a:xfrm>
            <a:off x="12219768" y="7868566"/>
            <a:ext cx="105410" cy="19050"/>
          </a:xfrm>
          <a:custGeom>
            <a:avLst/>
            <a:gdLst/>
            <a:ahLst/>
            <a:cxnLst/>
            <a:rect l="l" t="t" r="r" b="b"/>
            <a:pathLst>
              <a:path w="105409" h="19050">
                <a:moveTo>
                  <a:pt x="104842" y="0"/>
                </a:moveTo>
                <a:lnTo>
                  <a:pt x="9287" y="0"/>
                </a:lnTo>
                <a:lnTo>
                  <a:pt x="0" y="18578"/>
                </a:lnTo>
                <a:lnTo>
                  <a:pt x="96879" y="18578"/>
                </a:lnTo>
                <a:lnTo>
                  <a:pt x="10484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0" name="object 40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140855" y="7676136"/>
            <a:ext cx="4980703" cy="388846"/>
          </a:xfrm>
          <a:prstGeom prst="rect">
            <a:avLst/>
          </a:prstGeom>
        </p:spPr>
      </p:pic>
      <p:sp>
        <p:nvSpPr>
          <p:cNvPr id="41" name="object 41"/>
          <p:cNvSpPr/>
          <p:nvPr/>
        </p:nvSpPr>
        <p:spPr>
          <a:xfrm>
            <a:off x="12219768" y="8356950"/>
            <a:ext cx="105410" cy="17780"/>
          </a:xfrm>
          <a:custGeom>
            <a:avLst/>
            <a:gdLst/>
            <a:ahLst/>
            <a:cxnLst/>
            <a:rect l="l" t="t" r="r" b="b"/>
            <a:pathLst>
              <a:path w="105409" h="17779">
                <a:moveTo>
                  <a:pt x="104842" y="0"/>
                </a:moveTo>
                <a:lnTo>
                  <a:pt x="9287" y="0"/>
                </a:lnTo>
                <a:lnTo>
                  <a:pt x="0" y="17254"/>
                </a:lnTo>
                <a:lnTo>
                  <a:pt x="96879" y="17254"/>
                </a:lnTo>
                <a:lnTo>
                  <a:pt x="10484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2" name="object 42"/>
          <p:cNvGrpSpPr/>
          <p:nvPr/>
        </p:nvGrpSpPr>
        <p:grpSpPr>
          <a:xfrm>
            <a:off x="5211216" y="8163190"/>
            <a:ext cx="6910705" cy="394335"/>
            <a:chOff x="5211216" y="8163190"/>
            <a:chExt cx="6910705" cy="394335"/>
          </a:xfrm>
        </p:grpSpPr>
        <p:sp>
          <p:nvSpPr>
            <p:cNvPr id="43" name="object 43"/>
            <p:cNvSpPr/>
            <p:nvPr/>
          </p:nvSpPr>
          <p:spPr>
            <a:xfrm>
              <a:off x="12096346" y="8281302"/>
              <a:ext cx="25400" cy="143510"/>
            </a:xfrm>
            <a:custGeom>
              <a:avLst/>
              <a:gdLst/>
              <a:ahLst/>
              <a:cxnLst/>
              <a:rect l="l" t="t" r="r" b="b"/>
              <a:pathLst>
                <a:path w="25400" h="143509">
                  <a:moveTo>
                    <a:pt x="23888" y="0"/>
                  </a:moveTo>
                  <a:lnTo>
                    <a:pt x="21231" y="0"/>
                  </a:lnTo>
                  <a:lnTo>
                    <a:pt x="19907" y="1328"/>
                  </a:lnTo>
                  <a:lnTo>
                    <a:pt x="14411" y="12775"/>
                  </a:lnTo>
                  <a:lnTo>
                    <a:pt x="9787" y="23226"/>
                  </a:lnTo>
                  <a:lnTo>
                    <a:pt x="5908" y="32681"/>
                  </a:lnTo>
                  <a:lnTo>
                    <a:pt x="2653" y="41141"/>
                  </a:lnTo>
                  <a:lnTo>
                    <a:pt x="2694" y="56591"/>
                  </a:lnTo>
                  <a:lnTo>
                    <a:pt x="2893" y="66565"/>
                  </a:lnTo>
                  <a:lnTo>
                    <a:pt x="2984" y="71169"/>
                  </a:lnTo>
                  <a:lnTo>
                    <a:pt x="3772" y="84999"/>
                  </a:lnTo>
                  <a:lnTo>
                    <a:pt x="5306" y="98207"/>
                  </a:lnTo>
                  <a:lnTo>
                    <a:pt x="4312" y="112640"/>
                  </a:lnTo>
                  <a:lnTo>
                    <a:pt x="3317" y="124086"/>
                  </a:lnTo>
                  <a:lnTo>
                    <a:pt x="2322" y="132548"/>
                  </a:lnTo>
                  <a:lnTo>
                    <a:pt x="1328" y="138023"/>
                  </a:lnTo>
                  <a:lnTo>
                    <a:pt x="0" y="140677"/>
                  </a:lnTo>
                  <a:lnTo>
                    <a:pt x="2653" y="143330"/>
                  </a:lnTo>
                  <a:lnTo>
                    <a:pt x="5306" y="143330"/>
                  </a:lnTo>
                  <a:lnTo>
                    <a:pt x="6634" y="142002"/>
                  </a:lnTo>
                  <a:lnTo>
                    <a:pt x="19160" y="102771"/>
                  </a:lnTo>
                  <a:lnTo>
                    <a:pt x="19907" y="91573"/>
                  </a:lnTo>
                  <a:lnTo>
                    <a:pt x="20673" y="85394"/>
                  </a:lnTo>
                  <a:lnTo>
                    <a:pt x="21066" y="76974"/>
                  </a:lnTo>
                  <a:lnTo>
                    <a:pt x="21147" y="71169"/>
                  </a:lnTo>
                  <a:lnTo>
                    <a:pt x="21252" y="43195"/>
                  </a:lnTo>
                  <a:lnTo>
                    <a:pt x="21282" y="41141"/>
                  </a:lnTo>
                  <a:lnTo>
                    <a:pt x="21397" y="33345"/>
                  </a:lnTo>
                  <a:lnTo>
                    <a:pt x="21792" y="24739"/>
                  </a:lnTo>
                  <a:lnTo>
                    <a:pt x="22560" y="17255"/>
                  </a:lnTo>
                  <a:lnTo>
                    <a:pt x="23888" y="10619"/>
                  </a:lnTo>
                  <a:lnTo>
                    <a:pt x="23888" y="5309"/>
                  </a:lnTo>
                  <a:lnTo>
                    <a:pt x="25213" y="1328"/>
                  </a:lnTo>
                  <a:lnTo>
                    <a:pt x="23888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0923166" y="8272015"/>
              <a:ext cx="1145307" cy="28267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211216" y="8163190"/>
              <a:ext cx="5682750" cy="394157"/>
            </a:xfrm>
            <a:prstGeom prst="rect">
              <a:avLst/>
            </a:prstGeom>
          </p:spPr>
        </p:pic>
      </p:grpSp>
      <p:sp>
        <p:nvSpPr>
          <p:cNvPr id="46" name="object 46"/>
          <p:cNvSpPr/>
          <p:nvPr/>
        </p:nvSpPr>
        <p:spPr>
          <a:xfrm>
            <a:off x="12219768" y="8844004"/>
            <a:ext cx="105410" cy="17780"/>
          </a:xfrm>
          <a:custGeom>
            <a:avLst/>
            <a:gdLst/>
            <a:ahLst/>
            <a:cxnLst/>
            <a:rect l="l" t="t" r="r" b="b"/>
            <a:pathLst>
              <a:path w="105409" h="17779">
                <a:moveTo>
                  <a:pt x="104842" y="0"/>
                </a:moveTo>
                <a:lnTo>
                  <a:pt x="9287" y="0"/>
                </a:lnTo>
                <a:lnTo>
                  <a:pt x="0" y="17255"/>
                </a:lnTo>
                <a:lnTo>
                  <a:pt x="96879" y="17255"/>
                </a:lnTo>
                <a:lnTo>
                  <a:pt x="10484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7" name="object 47"/>
          <p:cNvGrpSpPr/>
          <p:nvPr/>
        </p:nvGrpSpPr>
        <p:grpSpPr>
          <a:xfrm>
            <a:off x="3751376" y="8617194"/>
            <a:ext cx="8370570" cy="427355"/>
            <a:chOff x="3751376" y="8617194"/>
            <a:chExt cx="8370570" cy="427355"/>
          </a:xfrm>
        </p:grpSpPr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932475" y="8659532"/>
              <a:ext cx="3189084" cy="38486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225137" y="8632993"/>
              <a:ext cx="2680794" cy="40344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751376" y="8617194"/>
              <a:ext cx="2445892" cy="427207"/>
            </a:xfrm>
            <a:prstGeom prst="rect">
              <a:avLst/>
            </a:prstGeom>
          </p:spPr>
        </p:pic>
      </p:grpSp>
      <p:sp>
        <p:nvSpPr>
          <p:cNvPr id="51" name="object 51"/>
          <p:cNvSpPr/>
          <p:nvPr/>
        </p:nvSpPr>
        <p:spPr>
          <a:xfrm>
            <a:off x="9391000" y="651488"/>
            <a:ext cx="199390" cy="291465"/>
          </a:xfrm>
          <a:custGeom>
            <a:avLst/>
            <a:gdLst/>
            <a:ahLst/>
            <a:cxnLst/>
            <a:rect l="l" t="t" r="r" b="b"/>
            <a:pathLst>
              <a:path w="199390" h="291465">
                <a:moveTo>
                  <a:pt x="32175" y="0"/>
                </a:moveTo>
                <a:lnTo>
                  <a:pt x="24717" y="0"/>
                </a:lnTo>
                <a:lnTo>
                  <a:pt x="19741" y="2484"/>
                </a:lnTo>
                <a:lnTo>
                  <a:pt x="19236" y="7147"/>
                </a:lnTo>
                <a:lnTo>
                  <a:pt x="17565" y="13677"/>
                </a:lnTo>
                <a:lnTo>
                  <a:pt x="14495" y="22072"/>
                </a:lnTo>
                <a:lnTo>
                  <a:pt x="9794" y="32331"/>
                </a:lnTo>
                <a:lnTo>
                  <a:pt x="6568" y="43056"/>
                </a:lnTo>
                <a:lnTo>
                  <a:pt x="4508" y="52848"/>
                </a:lnTo>
                <a:lnTo>
                  <a:pt x="3847" y="61708"/>
                </a:lnTo>
                <a:lnTo>
                  <a:pt x="4818" y="69635"/>
                </a:lnTo>
                <a:lnTo>
                  <a:pt x="2558" y="144247"/>
                </a:lnTo>
                <a:lnTo>
                  <a:pt x="2511" y="145802"/>
                </a:lnTo>
                <a:lnTo>
                  <a:pt x="2407" y="149223"/>
                </a:lnTo>
                <a:lnTo>
                  <a:pt x="2283" y="174287"/>
                </a:lnTo>
                <a:lnTo>
                  <a:pt x="0" y="183420"/>
                </a:lnTo>
                <a:lnTo>
                  <a:pt x="69" y="203898"/>
                </a:lnTo>
                <a:lnTo>
                  <a:pt x="496" y="213263"/>
                </a:lnTo>
                <a:lnTo>
                  <a:pt x="539" y="214196"/>
                </a:lnTo>
                <a:lnTo>
                  <a:pt x="638" y="216374"/>
                </a:lnTo>
                <a:lnTo>
                  <a:pt x="738" y="218549"/>
                </a:lnTo>
                <a:lnTo>
                  <a:pt x="3264" y="236270"/>
                </a:lnTo>
                <a:lnTo>
                  <a:pt x="19198" y="277695"/>
                </a:lnTo>
                <a:lnTo>
                  <a:pt x="52073" y="290984"/>
                </a:lnTo>
                <a:lnTo>
                  <a:pt x="66956" y="289586"/>
                </a:lnTo>
                <a:lnTo>
                  <a:pt x="109277" y="268603"/>
                </a:lnTo>
                <a:lnTo>
                  <a:pt x="141452" y="237123"/>
                </a:lnTo>
                <a:lnTo>
                  <a:pt x="150071" y="226321"/>
                </a:lnTo>
                <a:lnTo>
                  <a:pt x="74458" y="226321"/>
                </a:lnTo>
                <a:lnTo>
                  <a:pt x="75702" y="223833"/>
                </a:lnTo>
                <a:lnTo>
                  <a:pt x="52073" y="223833"/>
                </a:lnTo>
                <a:lnTo>
                  <a:pt x="46555" y="220530"/>
                </a:lnTo>
                <a:lnTo>
                  <a:pt x="32837" y="174287"/>
                </a:lnTo>
                <a:lnTo>
                  <a:pt x="29691" y="119376"/>
                </a:lnTo>
                <a:lnTo>
                  <a:pt x="30157" y="91359"/>
                </a:lnTo>
                <a:lnTo>
                  <a:pt x="31555" y="63108"/>
                </a:lnTo>
                <a:lnTo>
                  <a:pt x="33886" y="34390"/>
                </a:lnTo>
                <a:lnTo>
                  <a:pt x="37150" y="4972"/>
                </a:lnTo>
                <a:lnTo>
                  <a:pt x="32175" y="0"/>
                </a:lnTo>
                <a:close/>
              </a:path>
              <a:path w="199390" h="291465">
                <a:moveTo>
                  <a:pt x="191602" y="179067"/>
                </a:moveTo>
                <a:lnTo>
                  <a:pt x="109277" y="179067"/>
                </a:lnTo>
                <a:lnTo>
                  <a:pt x="119224" y="181555"/>
                </a:lnTo>
                <a:lnTo>
                  <a:pt x="127075" y="183420"/>
                </a:lnTo>
                <a:lnTo>
                  <a:pt x="143706" y="187148"/>
                </a:lnTo>
                <a:lnTo>
                  <a:pt x="151555" y="189014"/>
                </a:lnTo>
                <a:lnTo>
                  <a:pt x="135778" y="202537"/>
                </a:lnTo>
                <a:lnTo>
                  <a:pt x="118602" y="213263"/>
                </a:lnTo>
                <a:lnTo>
                  <a:pt x="100493" y="221191"/>
                </a:lnTo>
                <a:lnTo>
                  <a:pt x="81916" y="226321"/>
                </a:lnTo>
                <a:lnTo>
                  <a:pt x="150071" y="226321"/>
                </a:lnTo>
                <a:lnTo>
                  <a:pt x="154042" y="221345"/>
                </a:lnTo>
                <a:lnTo>
                  <a:pt x="178913" y="193057"/>
                </a:lnTo>
                <a:lnTo>
                  <a:pt x="188318" y="182526"/>
                </a:lnTo>
                <a:lnTo>
                  <a:pt x="191602" y="179067"/>
                </a:lnTo>
                <a:close/>
              </a:path>
              <a:path w="199390" h="291465">
                <a:moveTo>
                  <a:pt x="116736" y="144247"/>
                </a:moveTo>
                <a:lnTo>
                  <a:pt x="79742" y="168497"/>
                </a:lnTo>
                <a:lnTo>
                  <a:pt x="69482" y="189014"/>
                </a:lnTo>
                <a:lnTo>
                  <a:pt x="61516" y="203898"/>
                </a:lnTo>
                <a:lnTo>
                  <a:pt x="56115" y="214818"/>
                </a:lnTo>
                <a:lnTo>
                  <a:pt x="53204" y="221191"/>
                </a:lnTo>
                <a:lnTo>
                  <a:pt x="52073" y="223833"/>
                </a:lnTo>
                <a:lnTo>
                  <a:pt x="75702" y="223833"/>
                </a:lnTo>
                <a:lnTo>
                  <a:pt x="79432" y="216374"/>
                </a:lnTo>
                <a:lnTo>
                  <a:pt x="84404" y="208911"/>
                </a:lnTo>
                <a:lnTo>
                  <a:pt x="88174" y="200090"/>
                </a:lnTo>
                <a:lnTo>
                  <a:pt x="92177" y="192434"/>
                </a:lnTo>
                <a:lnTo>
                  <a:pt x="96646" y="186178"/>
                </a:lnTo>
                <a:lnTo>
                  <a:pt x="101813" y="181555"/>
                </a:lnTo>
                <a:lnTo>
                  <a:pt x="101813" y="179067"/>
                </a:lnTo>
                <a:lnTo>
                  <a:pt x="191602" y="179067"/>
                </a:lnTo>
                <a:lnTo>
                  <a:pt x="196324" y="174092"/>
                </a:lnTo>
                <a:lnTo>
                  <a:pt x="198808" y="169120"/>
                </a:lnTo>
                <a:lnTo>
                  <a:pt x="196324" y="164144"/>
                </a:lnTo>
                <a:lnTo>
                  <a:pt x="191350" y="161658"/>
                </a:lnTo>
                <a:lnTo>
                  <a:pt x="181399" y="159170"/>
                </a:lnTo>
                <a:lnTo>
                  <a:pt x="173939" y="159170"/>
                </a:lnTo>
                <a:lnTo>
                  <a:pt x="171453" y="156682"/>
                </a:lnTo>
                <a:lnTo>
                  <a:pt x="167216" y="156216"/>
                </a:lnTo>
                <a:lnTo>
                  <a:pt x="161815" y="154817"/>
                </a:lnTo>
                <a:lnTo>
                  <a:pt x="155015" y="152486"/>
                </a:lnTo>
                <a:lnTo>
                  <a:pt x="146583" y="149223"/>
                </a:lnTo>
                <a:lnTo>
                  <a:pt x="129794" y="145802"/>
                </a:lnTo>
                <a:lnTo>
                  <a:pt x="123040" y="144714"/>
                </a:lnTo>
                <a:lnTo>
                  <a:pt x="123350" y="144714"/>
                </a:lnTo>
                <a:lnTo>
                  <a:pt x="116736" y="144247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2" name="object 52"/>
          <p:cNvGrpSpPr/>
          <p:nvPr/>
        </p:nvGrpSpPr>
        <p:grpSpPr>
          <a:xfrm>
            <a:off x="7331558" y="507236"/>
            <a:ext cx="2007235" cy="601980"/>
            <a:chOff x="7331558" y="507236"/>
            <a:chExt cx="2007235" cy="601980"/>
          </a:xfrm>
        </p:grpSpPr>
        <p:pic>
          <p:nvPicPr>
            <p:cNvPr id="53" name="object 5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214465" y="507236"/>
              <a:ext cx="1124067" cy="601869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7331557" y="649007"/>
              <a:ext cx="843280" cy="403225"/>
            </a:xfrm>
            <a:custGeom>
              <a:avLst/>
              <a:gdLst/>
              <a:ahLst/>
              <a:cxnLst/>
              <a:rect l="l" t="t" r="r" b="b"/>
              <a:pathLst>
                <a:path w="843279" h="403225">
                  <a:moveTo>
                    <a:pt x="218859" y="189014"/>
                  </a:moveTo>
                  <a:lnTo>
                    <a:pt x="216877" y="181978"/>
                  </a:lnTo>
                  <a:lnTo>
                    <a:pt x="216687" y="181559"/>
                  </a:lnTo>
                  <a:lnTo>
                    <a:pt x="215646" y="179070"/>
                  </a:lnTo>
                  <a:lnTo>
                    <a:pt x="214198" y="175641"/>
                  </a:lnTo>
                  <a:lnTo>
                    <a:pt x="210108" y="169786"/>
                  </a:lnTo>
                  <a:lnTo>
                    <a:pt x="203936" y="164147"/>
                  </a:lnTo>
                  <a:lnTo>
                    <a:pt x="196469" y="161658"/>
                  </a:lnTo>
                  <a:lnTo>
                    <a:pt x="184035" y="161658"/>
                  </a:lnTo>
                  <a:lnTo>
                    <a:pt x="181546" y="161925"/>
                  </a:lnTo>
                  <a:lnTo>
                    <a:pt x="181546" y="206425"/>
                  </a:lnTo>
                  <a:lnTo>
                    <a:pt x="181546" y="211391"/>
                  </a:lnTo>
                  <a:lnTo>
                    <a:pt x="148056" y="247815"/>
                  </a:lnTo>
                  <a:lnTo>
                    <a:pt x="116116" y="256362"/>
                  </a:lnTo>
                  <a:lnTo>
                    <a:pt x="115849" y="256362"/>
                  </a:lnTo>
                  <a:lnTo>
                    <a:pt x="96989" y="258648"/>
                  </a:lnTo>
                  <a:lnTo>
                    <a:pt x="136664" y="225704"/>
                  </a:lnTo>
                  <a:lnTo>
                    <a:pt x="143929" y="216369"/>
                  </a:lnTo>
                  <a:lnTo>
                    <a:pt x="148869" y="210781"/>
                  </a:lnTo>
                  <a:lnTo>
                    <a:pt x="151701" y="208915"/>
                  </a:lnTo>
                  <a:lnTo>
                    <a:pt x="161658" y="198958"/>
                  </a:lnTo>
                  <a:lnTo>
                    <a:pt x="169113" y="201447"/>
                  </a:lnTo>
                  <a:lnTo>
                    <a:pt x="179057" y="201447"/>
                  </a:lnTo>
                  <a:lnTo>
                    <a:pt x="179057" y="203936"/>
                  </a:lnTo>
                  <a:lnTo>
                    <a:pt x="181546" y="206425"/>
                  </a:lnTo>
                  <a:lnTo>
                    <a:pt x="181546" y="161925"/>
                  </a:lnTo>
                  <a:lnTo>
                    <a:pt x="174752" y="162623"/>
                  </a:lnTo>
                  <a:lnTo>
                    <a:pt x="165696" y="165696"/>
                  </a:lnTo>
                  <a:lnTo>
                    <a:pt x="157111" y="171094"/>
                  </a:lnTo>
                  <a:lnTo>
                    <a:pt x="149225" y="179070"/>
                  </a:lnTo>
                  <a:lnTo>
                    <a:pt x="151701" y="171602"/>
                  </a:lnTo>
                  <a:lnTo>
                    <a:pt x="123253" y="142697"/>
                  </a:lnTo>
                  <a:lnTo>
                    <a:pt x="119380" y="142290"/>
                  </a:lnTo>
                  <a:lnTo>
                    <a:pt x="119380" y="193992"/>
                  </a:lnTo>
                  <a:lnTo>
                    <a:pt x="119380" y="201447"/>
                  </a:lnTo>
                  <a:lnTo>
                    <a:pt x="86842" y="239572"/>
                  </a:lnTo>
                  <a:lnTo>
                    <a:pt x="50393" y="259232"/>
                  </a:lnTo>
                  <a:lnTo>
                    <a:pt x="44754" y="261137"/>
                  </a:lnTo>
                  <a:lnTo>
                    <a:pt x="48958" y="257835"/>
                  </a:lnTo>
                  <a:lnTo>
                    <a:pt x="54089" y="251498"/>
                  </a:lnTo>
                  <a:lnTo>
                    <a:pt x="60147" y="241909"/>
                  </a:lnTo>
                  <a:lnTo>
                    <a:pt x="67144" y="228803"/>
                  </a:lnTo>
                  <a:lnTo>
                    <a:pt x="74218" y="214858"/>
                  </a:lnTo>
                  <a:lnTo>
                    <a:pt x="80822" y="203009"/>
                  </a:lnTo>
                  <a:lnTo>
                    <a:pt x="87426" y="193484"/>
                  </a:lnTo>
                  <a:lnTo>
                    <a:pt x="94500" y="186524"/>
                  </a:lnTo>
                  <a:lnTo>
                    <a:pt x="96989" y="184035"/>
                  </a:lnTo>
                  <a:lnTo>
                    <a:pt x="101968" y="181559"/>
                  </a:lnTo>
                  <a:lnTo>
                    <a:pt x="109423" y="184035"/>
                  </a:lnTo>
                  <a:lnTo>
                    <a:pt x="111912" y="184035"/>
                  </a:lnTo>
                  <a:lnTo>
                    <a:pt x="114401" y="186524"/>
                  </a:lnTo>
                  <a:lnTo>
                    <a:pt x="114401" y="189014"/>
                  </a:lnTo>
                  <a:lnTo>
                    <a:pt x="119380" y="193992"/>
                  </a:lnTo>
                  <a:lnTo>
                    <a:pt x="119380" y="142290"/>
                  </a:lnTo>
                  <a:lnTo>
                    <a:pt x="114401" y="141757"/>
                  </a:lnTo>
                  <a:lnTo>
                    <a:pt x="74599" y="161658"/>
                  </a:lnTo>
                  <a:lnTo>
                    <a:pt x="51168" y="198729"/>
                  </a:lnTo>
                  <a:lnTo>
                    <a:pt x="34874" y="233438"/>
                  </a:lnTo>
                  <a:lnTo>
                    <a:pt x="34772" y="233667"/>
                  </a:lnTo>
                  <a:lnTo>
                    <a:pt x="27038" y="248399"/>
                  </a:lnTo>
                  <a:lnTo>
                    <a:pt x="18808" y="260832"/>
                  </a:lnTo>
                  <a:lnTo>
                    <a:pt x="12090" y="268605"/>
                  </a:lnTo>
                  <a:lnTo>
                    <a:pt x="12433" y="268605"/>
                  </a:lnTo>
                  <a:lnTo>
                    <a:pt x="9944" y="271094"/>
                  </a:lnTo>
                  <a:lnTo>
                    <a:pt x="12090" y="268605"/>
                  </a:lnTo>
                  <a:lnTo>
                    <a:pt x="9944" y="268605"/>
                  </a:lnTo>
                  <a:lnTo>
                    <a:pt x="7454" y="271094"/>
                  </a:lnTo>
                  <a:lnTo>
                    <a:pt x="2476" y="271094"/>
                  </a:lnTo>
                  <a:lnTo>
                    <a:pt x="0" y="273570"/>
                  </a:lnTo>
                  <a:lnTo>
                    <a:pt x="0" y="281038"/>
                  </a:lnTo>
                  <a:lnTo>
                    <a:pt x="4965" y="283527"/>
                  </a:lnTo>
                  <a:lnTo>
                    <a:pt x="9944" y="288493"/>
                  </a:lnTo>
                  <a:lnTo>
                    <a:pt x="21602" y="291757"/>
                  </a:lnTo>
                  <a:lnTo>
                    <a:pt x="34188" y="294093"/>
                  </a:lnTo>
                  <a:lnTo>
                    <a:pt x="47713" y="295490"/>
                  </a:lnTo>
                  <a:lnTo>
                    <a:pt x="62166" y="295960"/>
                  </a:lnTo>
                  <a:lnTo>
                    <a:pt x="84124" y="295021"/>
                  </a:lnTo>
                  <a:lnTo>
                    <a:pt x="105384" y="292227"/>
                  </a:lnTo>
                  <a:lnTo>
                    <a:pt x="126174" y="287566"/>
                  </a:lnTo>
                  <a:lnTo>
                    <a:pt x="146735" y="281038"/>
                  </a:lnTo>
                  <a:lnTo>
                    <a:pt x="152323" y="277698"/>
                  </a:lnTo>
                  <a:lnTo>
                    <a:pt x="163512" y="271945"/>
                  </a:lnTo>
                  <a:lnTo>
                    <a:pt x="169113" y="268605"/>
                  </a:lnTo>
                  <a:lnTo>
                    <a:pt x="172923" y="264833"/>
                  </a:lnTo>
                  <a:lnTo>
                    <a:pt x="176860" y="261137"/>
                  </a:lnTo>
                  <a:lnTo>
                    <a:pt x="177190" y="260832"/>
                  </a:lnTo>
                  <a:lnTo>
                    <a:pt x="179730" y="258648"/>
                  </a:lnTo>
                  <a:lnTo>
                    <a:pt x="182397" y="256362"/>
                  </a:lnTo>
                  <a:lnTo>
                    <a:pt x="189014" y="251193"/>
                  </a:lnTo>
                  <a:lnTo>
                    <a:pt x="202069" y="233438"/>
                  </a:lnTo>
                  <a:lnTo>
                    <a:pt x="211391" y="217309"/>
                  </a:lnTo>
                  <a:lnTo>
                    <a:pt x="216992" y="202577"/>
                  </a:lnTo>
                  <a:lnTo>
                    <a:pt x="217487" y="198958"/>
                  </a:lnTo>
                  <a:lnTo>
                    <a:pt x="218859" y="189014"/>
                  </a:lnTo>
                  <a:close/>
                </a:path>
                <a:path w="843279" h="403225">
                  <a:moveTo>
                    <a:pt x="350672" y="154203"/>
                  </a:moveTo>
                  <a:lnTo>
                    <a:pt x="348183" y="146735"/>
                  </a:lnTo>
                  <a:lnTo>
                    <a:pt x="348183" y="149225"/>
                  </a:lnTo>
                  <a:lnTo>
                    <a:pt x="344411" y="141795"/>
                  </a:lnTo>
                  <a:lnTo>
                    <a:pt x="317715" y="112852"/>
                  </a:lnTo>
                  <a:lnTo>
                    <a:pt x="300926" y="109423"/>
                  </a:lnTo>
                  <a:lnTo>
                    <a:pt x="291604" y="135547"/>
                  </a:lnTo>
                  <a:lnTo>
                    <a:pt x="288340" y="145808"/>
                  </a:lnTo>
                  <a:lnTo>
                    <a:pt x="286004" y="154203"/>
                  </a:lnTo>
                  <a:lnTo>
                    <a:pt x="286004" y="156679"/>
                  </a:lnTo>
                  <a:lnTo>
                    <a:pt x="283514" y="159169"/>
                  </a:lnTo>
                  <a:lnTo>
                    <a:pt x="283514" y="161658"/>
                  </a:lnTo>
                  <a:lnTo>
                    <a:pt x="281038" y="164147"/>
                  </a:lnTo>
                  <a:lnTo>
                    <a:pt x="281038" y="169113"/>
                  </a:lnTo>
                  <a:lnTo>
                    <a:pt x="283514" y="171602"/>
                  </a:lnTo>
                  <a:lnTo>
                    <a:pt x="295211" y="179108"/>
                  </a:lnTo>
                  <a:lnTo>
                    <a:pt x="304342" y="186842"/>
                  </a:lnTo>
                  <a:lnTo>
                    <a:pt x="311150" y="195033"/>
                  </a:lnTo>
                  <a:lnTo>
                    <a:pt x="315849" y="203936"/>
                  </a:lnTo>
                  <a:lnTo>
                    <a:pt x="318338" y="213880"/>
                  </a:lnTo>
                  <a:lnTo>
                    <a:pt x="318338" y="218859"/>
                  </a:lnTo>
                  <a:lnTo>
                    <a:pt x="313359" y="223837"/>
                  </a:lnTo>
                  <a:lnTo>
                    <a:pt x="306870" y="229082"/>
                  </a:lnTo>
                  <a:lnTo>
                    <a:pt x="298754" y="234099"/>
                  </a:lnTo>
                  <a:lnTo>
                    <a:pt x="289229" y="239572"/>
                  </a:lnTo>
                  <a:lnTo>
                    <a:pt x="278549" y="246214"/>
                  </a:lnTo>
                  <a:lnTo>
                    <a:pt x="267855" y="251815"/>
                  </a:lnTo>
                  <a:lnTo>
                    <a:pt x="258343" y="257403"/>
                  </a:lnTo>
                  <a:lnTo>
                    <a:pt x="250215" y="263004"/>
                  </a:lnTo>
                  <a:lnTo>
                    <a:pt x="243725" y="268605"/>
                  </a:lnTo>
                  <a:lnTo>
                    <a:pt x="233781" y="273570"/>
                  </a:lnTo>
                  <a:lnTo>
                    <a:pt x="226314" y="281038"/>
                  </a:lnTo>
                  <a:lnTo>
                    <a:pt x="228803" y="288493"/>
                  </a:lnTo>
                  <a:lnTo>
                    <a:pt x="233781" y="290982"/>
                  </a:lnTo>
                  <a:lnTo>
                    <a:pt x="238747" y="288493"/>
                  </a:lnTo>
                  <a:lnTo>
                    <a:pt x="293306" y="274853"/>
                  </a:lnTo>
                  <a:lnTo>
                    <a:pt x="305904" y="271094"/>
                  </a:lnTo>
                  <a:lnTo>
                    <a:pt x="318338" y="258648"/>
                  </a:lnTo>
                  <a:lnTo>
                    <a:pt x="338315" y="217652"/>
                  </a:lnTo>
                  <a:lnTo>
                    <a:pt x="340715" y="213880"/>
                  </a:lnTo>
                  <a:lnTo>
                    <a:pt x="347560" y="189636"/>
                  </a:lnTo>
                  <a:lnTo>
                    <a:pt x="349808" y="178917"/>
                  </a:lnTo>
                  <a:lnTo>
                    <a:pt x="350672" y="169113"/>
                  </a:lnTo>
                  <a:lnTo>
                    <a:pt x="350672" y="154203"/>
                  </a:lnTo>
                  <a:close/>
                </a:path>
                <a:path w="843279" h="403225">
                  <a:moveTo>
                    <a:pt x="470052" y="174091"/>
                  </a:moveTo>
                  <a:lnTo>
                    <a:pt x="457606" y="131813"/>
                  </a:lnTo>
                  <a:lnTo>
                    <a:pt x="436816" y="114401"/>
                  </a:lnTo>
                  <a:lnTo>
                    <a:pt x="427774" y="114401"/>
                  </a:lnTo>
                  <a:lnTo>
                    <a:pt x="420306" y="116890"/>
                  </a:lnTo>
                  <a:lnTo>
                    <a:pt x="410362" y="131813"/>
                  </a:lnTo>
                  <a:lnTo>
                    <a:pt x="407873" y="136791"/>
                  </a:lnTo>
                  <a:lnTo>
                    <a:pt x="405384" y="144246"/>
                  </a:lnTo>
                  <a:lnTo>
                    <a:pt x="405384" y="149225"/>
                  </a:lnTo>
                  <a:lnTo>
                    <a:pt x="397929" y="164147"/>
                  </a:lnTo>
                  <a:lnTo>
                    <a:pt x="392950" y="179070"/>
                  </a:lnTo>
                  <a:lnTo>
                    <a:pt x="392950" y="189014"/>
                  </a:lnTo>
                  <a:lnTo>
                    <a:pt x="427774" y="211391"/>
                  </a:lnTo>
                  <a:lnTo>
                    <a:pt x="435229" y="211391"/>
                  </a:lnTo>
                  <a:lnTo>
                    <a:pt x="435305" y="213969"/>
                  </a:lnTo>
                  <a:lnTo>
                    <a:pt x="437718" y="216369"/>
                  </a:lnTo>
                  <a:lnTo>
                    <a:pt x="437718" y="226314"/>
                  </a:lnTo>
                  <a:lnTo>
                    <a:pt x="435229" y="228803"/>
                  </a:lnTo>
                  <a:lnTo>
                    <a:pt x="427685" y="234797"/>
                  </a:lnTo>
                  <a:lnTo>
                    <a:pt x="419684" y="241249"/>
                  </a:lnTo>
                  <a:lnTo>
                    <a:pt x="410743" y="247700"/>
                  </a:lnTo>
                  <a:lnTo>
                    <a:pt x="400418" y="253682"/>
                  </a:lnTo>
                  <a:lnTo>
                    <a:pt x="392099" y="259308"/>
                  </a:lnTo>
                  <a:lnTo>
                    <a:pt x="371729" y="271513"/>
                  </a:lnTo>
                  <a:lnTo>
                    <a:pt x="360616" y="278549"/>
                  </a:lnTo>
                  <a:lnTo>
                    <a:pt x="355638" y="281038"/>
                  </a:lnTo>
                  <a:lnTo>
                    <a:pt x="355638" y="293471"/>
                  </a:lnTo>
                  <a:lnTo>
                    <a:pt x="360616" y="295960"/>
                  </a:lnTo>
                  <a:lnTo>
                    <a:pt x="365594" y="295960"/>
                  </a:lnTo>
                  <a:lnTo>
                    <a:pt x="374802" y="292658"/>
                  </a:lnTo>
                  <a:lnTo>
                    <a:pt x="390423" y="287921"/>
                  </a:lnTo>
                  <a:lnTo>
                    <a:pt x="395439" y="286016"/>
                  </a:lnTo>
                  <a:lnTo>
                    <a:pt x="402894" y="283527"/>
                  </a:lnTo>
                  <a:lnTo>
                    <a:pt x="407873" y="283527"/>
                  </a:lnTo>
                  <a:lnTo>
                    <a:pt x="415328" y="281038"/>
                  </a:lnTo>
                  <a:lnTo>
                    <a:pt x="450037" y="245516"/>
                  </a:lnTo>
                  <a:lnTo>
                    <a:pt x="465074" y="201447"/>
                  </a:lnTo>
                  <a:lnTo>
                    <a:pt x="466902" y="194030"/>
                  </a:lnTo>
                  <a:lnTo>
                    <a:pt x="468490" y="186842"/>
                  </a:lnTo>
                  <a:lnTo>
                    <a:pt x="469620" y="180111"/>
                  </a:lnTo>
                  <a:lnTo>
                    <a:pt x="470052" y="174091"/>
                  </a:lnTo>
                  <a:close/>
                </a:path>
                <a:path w="843279" h="403225">
                  <a:moveTo>
                    <a:pt x="596887" y="154203"/>
                  </a:moveTo>
                  <a:lnTo>
                    <a:pt x="594398" y="146735"/>
                  </a:lnTo>
                  <a:lnTo>
                    <a:pt x="594398" y="149225"/>
                  </a:lnTo>
                  <a:lnTo>
                    <a:pt x="592074" y="141795"/>
                  </a:lnTo>
                  <a:lnTo>
                    <a:pt x="564248" y="112852"/>
                  </a:lnTo>
                  <a:lnTo>
                    <a:pt x="547154" y="109423"/>
                  </a:lnTo>
                  <a:lnTo>
                    <a:pt x="543420" y="123418"/>
                  </a:lnTo>
                  <a:lnTo>
                    <a:pt x="539686" y="135547"/>
                  </a:lnTo>
                  <a:lnTo>
                    <a:pt x="535952" y="145808"/>
                  </a:lnTo>
                  <a:lnTo>
                    <a:pt x="532231" y="154203"/>
                  </a:lnTo>
                  <a:lnTo>
                    <a:pt x="532231" y="159169"/>
                  </a:lnTo>
                  <a:lnTo>
                    <a:pt x="529742" y="161658"/>
                  </a:lnTo>
                  <a:lnTo>
                    <a:pt x="529742" y="169113"/>
                  </a:lnTo>
                  <a:lnTo>
                    <a:pt x="532231" y="171602"/>
                  </a:lnTo>
                  <a:lnTo>
                    <a:pt x="543877" y="179108"/>
                  </a:lnTo>
                  <a:lnTo>
                    <a:pt x="552742" y="186842"/>
                  </a:lnTo>
                  <a:lnTo>
                    <a:pt x="558800" y="195033"/>
                  </a:lnTo>
                  <a:lnTo>
                    <a:pt x="562076" y="203936"/>
                  </a:lnTo>
                  <a:lnTo>
                    <a:pt x="564553" y="213880"/>
                  </a:lnTo>
                  <a:lnTo>
                    <a:pt x="564553" y="218859"/>
                  </a:lnTo>
                  <a:lnTo>
                    <a:pt x="554532" y="229082"/>
                  </a:lnTo>
                  <a:lnTo>
                    <a:pt x="547141" y="234099"/>
                  </a:lnTo>
                  <a:lnTo>
                    <a:pt x="537895" y="239572"/>
                  </a:lnTo>
                  <a:lnTo>
                    <a:pt x="527253" y="246214"/>
                  </a:lnTo>
                  <a:lnTo>
                    <a:pt x="515480" y="251815"/>
                  </a:lnTo>
                  <a:lnTo>
                    <a:pt x="505802" y="257403"/>
                  </a:lnTo>
                  <a:lnTo>
                    <a:pt x="497522" y="263004"/>
                  </a:lnTo>
                  <a:lnTo>
                    <a:pt x="489940" y="268605"/>
                  </a:lnTo>
                  <a:lnTo>
                    <a:pt x="479996" y="273570"/>
                  </a:lnTo>
                  <a:lnTo>
                    <a:pt x="475018" y="278549"/>
                  </a:lnTo>
                  <a:lnTo>
                    <a:pt x="475018" y="281038"/>
                  </a:lnTo>
                  <a:lnTo>
                    <a:pt x="477507" y="288493"/>
                  </a:lnTo>
                  <a:lnTo>
                    <a:pt x="479996" y="290982"/>
                  </a:lnTo>
                  <a:lnTo>
                    <a:pt x="484974" y="288493"/>
                  </a:lnTo>
                  <a:lnTo>
                    <a:pt x="541629" y="274853"/>
                  </a:lnTo>
                  <a:lnTo>
                    <a:pt x="585584" y="217652"/>
                  </a:lnTo>
                  <a:lnTo>
                    <a:pt x="596379" y="178917"/>
                  </a:lnTo>
                  <a:lnTo>
                    <a:pt x="596887" y="169113"/>
                  </a:lnTo>
                  <a:lnTo>
                    <a:pt x="596887" y="154203"/>
                  </a:lnTo>
                  <a:close/>
                </a:path>
                <a:path w="843279" h="403225">
                  <a:moveTo>
                    <a:pt x="778446" y="79578"/>
                  </a:moveTo>
                  <a:lnTo>
                    <a:pt x="775957" y="77101"/>
                  </a:lnTo>
                  <a:lnTo>
                    <a:pt x="755751" y="60312"/>
                  </a:lnTo>
                  <a:lnTo>
                    <a:pt x="747623" y="53314"/>
                  </a:lnTo>
                  <a:lnTo>
                    <a:pt x="741133" y="47256"/>
                  </a:lnTo>
                  <a:lnTo>
                    <a:pt x="733679" y="44767"/>
                  </a:lnTo>
                  <a:lnTo>
                    <a:pt x="696366" y="84556"/>
                  </a:lnTo>
                  <a:lnTo>
                    <a:pt x="696366" y="89535"/>
                  </a:lnTo>
                  <a:lnTo>
                    <a:pt x="703757" y="98348"/>
                  </a:lnTo>
                  <a:lnTo>
                    <a:pt x="710666" y="106006"/>
                  </a:lnTo>
                  <a:lnTo>
                    <a:pt x="716661" y="112268"/>
                  </a:lnTo>
                  <a:lnTo>
                    <a:pt x="723722" y="119380"/>
                  </a:lnTo>
                  <a:lnTo>
                    <a:pt x="726211" y="119380"/>
                  </a:lnTo>
                  <a:lnTo>
                    <a:pt x="728700" y="121856"/>
                  </a:lnTo>
                  <a:lnTo>
                    <a:pt x="733679" y="124345"/>
                  </a:lnTo>
                  <a:lnTo>
                    <a:pt x="741133" y="124345"/>
                  </a:lnTo>
                  <a:lnTo>
                    <a:pt x="750074" y="116459"/>
                  </a:lnTo>
                  <a:lnTo>
                    <a:pt x="758545" y="107873"/>
                  </a:lnTo>
                  <a:lnTo>
                    <a:pt x="767016" y="98818"/>
                  </a:lnTo>
                  <a:lnTo>
                    <a:pt x="775957" y="89535"/>
                  </a:lnTo>
                  <a:lnTo>
                    <a:pt x="778446" y="84556"/>
                  </a:lnTo>
                  <a:lnTo>
                    <a:pt x="778446" y="79578"/>
                  </a:lnTo>
                  <a:close/>
                </a:path>
                <a:path w="843279" h="403225">
                  <a:moveTo>
                    <a:pt x="813269" y="365594"/>
                  </a:moveTo>
                  <a:lnTo>
                    <a:pt x="780935" y="338239"/>
                  </a:lnTo>
                  <a:lnTo>
                    <a:pt x="773468" y="335749"/>
                  </a:lnTo>
                  <a:lnTo>
                    <a:pt x="764997" y="346125"/>
                  </a:lnTo>
                  <a:lnTo>
                    <a:pt x="757923" y="355333"/>
                  </a:lnTo>
                  <a:lnTo>
                    <a:pt x="751789" y="364083"/>
                  </a:lnTo>
                  <a:lnTo>
                    <a:pt x="746112" y="373049"/>
                  </a:lnTo>
                  <a:lnTo>
                    <a:pt x="748601" y="378028"/>
                  </a:lnTo>
                  <a:lnTo>
                    <a:pt x="751090" y="385495"/>
                  </a:lnTo>
                  <a:lnTo>
                    <a:pt x="758545" y="387985"/>
                  </a:lnTo>
                  <a:lnTo>
                    <a:pt x="766013" y="395439"/>
                  </a:lnTo>
                  <a:lnTo>
                    <a:pt x="770991" y="397929"/>
                  </a:lnTo>
                  <a:lnTo>
                    <a:pt x="778446" y="402907"/>
                  </a:lnTo>
                  <a:lnTo>
                    <a:pt x="783424" y="402907"/>
                  </a:lnTo>
                  <a:lnTo>
                    <a:pt x="788390" y="397929"/>
                  </a:lnTo>
                  <a:lnTo>
                    <a:pt x="808291" y="373049"/>
                  </a:lnTo>
                  <a:lnTo>
                    <a:pt x="808291" y="375539"/>
                  </a:lnTo>
                  <a:lnTo>
                    <a:pt x="809536" y="373049"/>
                  </a:lnTo>
                  <a:lnTo>
                    <a:pt x="813269" y="365594"/>
                  </a:lnTo>
                  <a:close/>
                </a:path>
                <a:path w="843279" h="403225">
                  <a:moveTo>
                    <a:pt x="828179" y="151714"/>
                  </a:moveTo>
                  <a:lnTo>
                    <a:pt x="825703" y="146735"/>
                  </a:lnTo>
                  <a:lnTo>
                    <a:pt x="820724" y="144246"/>
                  </a:lnTo>
                  <a:lnTo>
                    <a:pt x="810780" y="149225"/>
                  </a:lnTo>
                  <a:lnTo>
                    <a:pt x="805802" y="164147"/>
                  </a:lnTo>
                  <a:lnTo>
                    <a:pt x="800823" y="171602"/>
                  </a:lnTo>
                  <a:lnTo>
                    <a:pt x="798347" y="176580"/>
                  </a:lnTo>
                  <a:lnTo>
                    <a:pt x="793369" y="181559"/>
                  </a:lnTo>
                  <a:lnTo>
                    <a:pt x="788390" y="181559"/>
                  </a:lnTo>
                  <a:lnTo>
                    <a:pt x="778446" y="179070"/>
                  </a:lnTo>
                  <a:lnTo>
                    <a:pt x="770013" y="178130"/>
                  </a:lnTo>
                  <a:lnTo>
                    <a:pt x="763206" y="179070"/>
                  </a:lnTo>
                  <a:lnTo>
                    <a:pt x="757809" y="181864"/>
                  </a:lnTo>
                  <a:lnTo>
                    <a:pt x="753579" y="186524"/>
                  </a:lnTo>
                  <a:lnTo>
                    <a:pt x="740397" y="204673"/>
                  </a:lnTo>
                  <a:lnTo>
                    <a:pt x="726528" y="217932"/>
                  </a:lnTo>
                  <a:lnTo>
                    <a:pt x="711250" y="226047"/>
                  </a:lnTo>
                  <a:lnTo>
                    <a:pt x="693889" y="228803"/>
                  </a:lnTo>
                  <a:lnTo>
                    <a:pt x="685495" y="225577"/>
                  </a:lnTo>
                  <a:lnTo>
                    <a:pt x="669671" y="189407"/>
                  </a:lnTo>
                  <a:lnTo>
                    <a:pt x="668159" y="176580"/>
                  </a:lnTo>
                  <a:lnTo>
                    <a:pt x="668083" y="175958"/>
                  </a:lnTo>
                  <a:lnTo>
                    <a:pt x="666965" y="161658"/>
                  </a:lnTo>
                  <a:lnTo>
                    <a:pt x="666673" y="151714"/>
                  </a:lnTo>
                  <a:lnTo>
                    <a:pt x="666572" y="136906"/>
                  </a:lnTo>
                  <a:lnTo>
                    <a:pt x="666838" y="125907"/>
                  </a:lnTo>
                  <a:lnTo>
                    <a:pt x="667575" y="113512"/>
                  </a:lnTo>
                  <a:lnTo>
                    <a:pt x="669010" y="99479"/>
                  </a:lnTo>
                  <a:lnTo>
                    <a:pt x="669226" y="89535"/>
                  </a:lnTo>
                  <a:lnTo>
                    <a:pt x="671106" y="57861"/>
                  </a:lnTo>
                  <a:lnTo>
                    <a:pt x="671423" y="53314"/>
                  </a:lnTo>
                  <a:lnTo>
                    <a:pt x="671499" y="52222"/>
                  </a:lnTo>
                  <a:lnTo>
                    <a:pt x="671842" y="39789"/>
                  </a:lnTo>
                  <a:lnTo>
                    <a:pt x="671893" y="38239"/>
                  </a:lnTo>
                  <a:lnTo>
                    <a:pt x="672744" y="26111"/>
                  </a:lnTo>
                  <a:lnTo>
                    <a:pt x="673595" y="15849"/>
                  </a:lnTo>
                  <a:lnTo>
                    <a:pt x="673989" y="7454"/>
                  </a:lnTo>
                  <a:lnTo>
                    <a:pt x="673989" y="2489"/>
                  </a:lnTo>
                  <a:lnTo>
                    <a:pt x="671499" y="0"/>
                  </a:lnTo>
                  <a:lnTo>
                    <a:pt x="659066" y="0"/>
                  </a:lnTo>
                  <a:lnTo>
                    <a:pt x="659066" y="4965"/>
                  </a:lnTo>
                  <a:lnTo>
                    <a:pt x="653935" y="15659"/>
                  </a:lnTo>
                  <a:lnTo>
                    <a:pt x="649744" y="25184"/>
                  </a:lnTo>
                  <a:lnTo>
                    <a:pt x="646480" y="33299"/>
                  </a:lnTo>
                  <a:lnTo>
                    <a:pt x="644144" y="39789"/>
                  </a:lnTo>
                  <a:lnTo>
                    <a:pt x="639165" y="49745"/>
                  </a:lnTo>
                  <a:lnTo>
                    <a:pt x="639165" y="196481"/>
                  </a:lnTo>
                  <a:lnTo>
                    <a:pt x="640143" y="223989"/>
                  </a:lnTo>
                  <a:lnTo>
                    <a:pt x="648614" y="265023"/>
                  </a:lnTo>
                  <a:lnTo>
                    <a:pt x="680707" y="294982"/>
                  </a:lnTo>
                  <a:lnTo>
                    <a:pt x="691400" y="295960"/>
                  </a:lnTo>
                  <a:lnTo>
                    <a:pt x="703592" y="291299"/>
                  </a:lnTo>
                  <a:lnTo>
                    <a:pt x="733679" y="266115"/>
                  </a:lnTo>
                  <a:lnTo>
                    <a:pt x="751547" y="228803"/>
                  </a:lnTo>
                  <a:lnTo>
                    <a:pt x="756056" y="218859"/>
                  </a:lnTo>
                  <a:lnTo>
                    <a:pt x="758545" y="216369"/>
                  </a:lnTo>
                  <a:lnTo>
                    <a:pt x="758545" y="213880"/>
                  </a:lnTo>
                  <a:lnTo>
                    <a:pt x="761034" y="213880"/>
                  </a:lnTo>
                  <a:lnTo>
                    <a:pt x="769861" y="215671"/>
                  </a:lnTo>
                  <a:lnTo>
                    <a:pt x="777506" y="216992"/>
                  </a:lnTo>
                  <a:lnTo>
                    <a:pt x="783767" y="217385"/>
                  </a:lnTo>
                  <a:lnTo>
                    <a:pt x="788390" y="216369"/>
                  </a:lnTo>
                  <a:lnTo>
                    <a:pt x="794385" y="213880"/>
                  </a:lnTo>
                  <a:lnTo>
                    <a:pt x="795032" y="213614"/>
                  </a:lnTo>
                  <a:lnTo>
                    <a:pt x="818908" y="181559"/>
                  </a:lnTo>
                  <a:lnTo>
                    <a:pt x="819873" y="179692"/>
                  </a:lnTo>
                  <a:lnTo>
                    <a:pt x="823214" y="174091"/>
                  </a:lnTo>
                  <a:lnTo>
                    <a:pt x="823214" y="171602"/>
                  </a:lnTo>
                  <a:lnTo>
                    <a:pt x="825703" y="166636"/>
                  </a:lnTo>
                  <a:lnTo>
                    <a:pt x="825703" y="161658"/>
                  </a:lnTo>
                  <a:lnTo>
                    <a:pt x="828179" y="151714"/>
                  </a:lnTo>
                  <a:close/>
                </a:path>
                <a:path w="843279" h="403225">
                  <a:moveTo>
                    <a:pt x="843102" y="303415"/>
                  </a:moveTo>
                  <a:lnTo>
                    <a:pt x="808291" y="276059"/>
                  </a:lnTo>
                  <a:lnTo>
                    <a:pt x="800823" y="276059"/>
                  </a:lnTo>
                  <a:lnTo>
                    <a:pt x="792822" y="284492"/>
                  </a:lnTo>
                  <a:lnTo>
                    <a:pt x="787146" y="291299"/>
                  </a:lnTo>
                  <a:lnTo>
                    <a:pt x="783336" y="296697"/>
                  </a:lnTo>
                  <a:lnTo>
                    <a:pt x="780935" y="300939"/>
                  </a:lnTo>
                  <a:lnTo>
                    <a:pt x="774865" y="295300"/>
                  </a:lnTo>
                  <a:lnTo>
                    <a:pt x="767880" y="289433"/>
                  </a:lnTo>
                  <a:lnTo>
                    <a:pt x="751090" y="276059"/>
                  </a:lnTo>
                  <a:lnTo>
                    <a:pt x="743623" y="276059"/>
                  </a:lnTo>
                  <a:lnTo>
                    <a:pt x="713778" y="310883"/>
                  </a:lnTo>
                  <a:lnTo>
                    <a:pt x="713778" y="318338"/>
                  </a:lnTo>
                  <a:lnTo>
                    <a:pt x="717943" y="322110"/>
                  </a:lnTo>
                  <a:lnTo>
                    <a:pt x="722795" y="326110"/>
                  </a:lnTo>
                  <a:lnTo>
                    <a:pt x="728116" y="330581"/>
                  </a:lnTo>
                  <a:lnTo>
                    <a:pt x="733679" y="335749"/>
                  </a:lnTo>
                  <a:lnTo>
                    <a:pt x="736168" y="335749"/>
                  </a:lnTo>
                  <a:lnTo>
                    <a:pt x="741133" y="340728"/>
                  </a:lnTo>
                  <a:lnTo>
                    <a:pt x="746112" y="343217"/>
                  </a:lnTo>
                  <a:lnTo>
                    <a:pt x="753579" y="343217"/>
                  </a:lnTo>
                  <a:lnTo>
                    <a:pt x="758545" y="340728"/>
                  </a:lnTo>
                  <a:lnTo>
                    <a:pt x="773468" y="325805"/>
                  </a:lnTo>
                  <a:lnTo>
                    <a:pt x="773468" y="320827"/>
                  </a:lnTo>
                  <a:lnTo>
                    <a:pt x="775957" y="318338"/>
                  </a:lnTo>
                  <a:lnTo>
                    <a:pt x="780935" y="325805"/>
                  </a:lnTo>
                  <a:lnTo>
                    <a:pt x="785901" y="330771"/>
                  </a:lnTo>
                  <a:lnTo>
                    <a:pt x="788390" y="335749"/>
                  </a:lnTo>
                  <a:lnTo>
                    <a:pt x="793369" y="335749"/>
                  </a:lnTo>
                  <a:lnTo>
                    <a:pt x="800823" y="343217"/>
                  </a:lnTo>
                  <a:lnTo>
                    <a:pt x="813269" y="343217"/>
                  </a:lnTo>
                  <a:lnTo>
                    <a:pt x="818235" y="340728"/>
                  </a:lnTo>
                  <a:lnTo>
                    <a:pt x="824179" y="332219"/>
                  </a:lnTo>
                  <a:lnTo>
                    <a:pt x="830364" y="324866"/>
                  </a:lnTo>
                  <a:lnTo>
                    <a:pt x="835787" y="318338"/>
                  </a:lnTo>
                  <a:lnTo>
                    <a:pt x="836079" y="317995"/>
                  </a:lnTo>
                  <a:lnTo>
                    <a:pt x="840625" y="310883"/>
                  </a:lnTo>
                  <a:lnTo>
                    <a:pt x="843102" y="30341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/>
          <p:nvPr/>
        </p:nvSpPr>
        <p:spPr>
          <a:xfrm>
            <a:off x="7060467" y="653972"/>
            <a:ext cx="226695" cy="427990"/>
          </a:xfrm>
          <a:custGeom>
            <a:avLst/>
            <a:gdLst/>
            <a:ahLst/>
            <a:cxnLst/>
            <a:rect l="l" t="t" r="r" b="b"/>
            <a:pathLst>
              <a:path w="226695" h="427990">
                <a:moveTo>
                  <a:pt x="151711" y="355650"/>
                </a:moveTo>
                <a:lnTo>
                  <a:pt x="144249" y="355650"/>
                </a:lnTo>
                <a:lnTo>
                  <a:pt x="129326" y="370573"/>
                </a:lnTo>
                <a:lnTo>
                  <a:pt x="124159" y="377607"/>
                </a:lnTo>
                <a:lnTo>
                  <a:pt x="119690" y="383942"/>
                </a:lnTo>
                <a:lnTo>
                  <a:pt x="115687" y="389809"/>
                </a:lnTo>
                <a:lnTo>
                  <a:pt x="111917" y="395444"/>
                </a:lnTo>
                <a:lnTo>
                  <a:pt x="124975" y="411920"/>
                </a:lnTo>
                <a:lnTo>
                  <a:pt x="130104" y="418176"/>
                </a:lnTo>
                <a:lnTo>
                  <a:pt x="134302" y="422802"/>
                </a:lnTo>
                <a:lnTo>
                  <a:pt x="141761" y="425289"/>
                </a:lnTo>
                <a:lnTo>
                  <a:pt x="146735" y="427776"/>
                </a:lnTo>
                <a:lnTo>
                  <a:pt x="154199" y="427776"/>
                </a:lnTo>
                <a:lnTo>
                  <a:pt x="156686" y="425289"/>
                </a:lnTo>
                <a:lnTo>
                  <a:pt x="164185" y="418837"/>
                </a:lnTo>
                <a:lnTo>
                  <a:pt x="171918" y="410988"/>
                </a:lnTo>
                <a:lnTo>
                  <a:pt x="180118" y="402206"/>
                </a:lnTo>
                <a:lnTo>
                  <a:pt x="189017" y="392958"/>
                </a:lnTo>
                <a:lnTo>
                  <a:pt x="189017" y="385494"/>
                </a:lnTo>
                <a:lnTo>
                  <a:pt x="179690" y="379433"/>
                </a:lnTo>
                <a:lnTo>
                  <a:pt x="170363" y="372438"/>
                </a:lnTo>
                <a:lnTo>
                  <a:pt x="161037" y="364510"/>
                </a:lnTo>
                <a:lnTo>
                  <a:pt x="151711" y="355650"/>
                </a:lnTo>
                <a:close/>
              </a:path>
              <a:path w="226695" h="427990">
                <a:moveTo>
                  <a:pt x="221347" y="333269"/>
                </a:moveTo>
                <a:lnTo>
                  <a:pt x="149223" y="333269"/>
                </a:lnTo>
                <a:lnTo>
                  <a:pt x="149223" y="338241"/>
                </a:lnTo>
                <a:lnTo>
                  <a:pt x="166634" y="355650"/>
                </a:lnTo>
                <a:lnTo>
                  <a:pt x="174092" y="358138"/>
                </a:lnTo>
                <a:lnTo>
                  <a:pt x="174092" y="360626"/>
                </a:lnTo>
                <a:lnTo>
                  <a:pt x="176580" y="360626"/>
                </a:lnTo>
                <a:lnTo>
                  <a:pt x="179067" y="363113"/>
                </a:lnTo>
                <a:lnTo>
                  <a:pt x="181555" y="363113"/>
                </a:lnTo>
                <a:lnTo>
                  <a:pt x="184043" y="365601"/>
                </a:lnTo>
                <a:lnTo>
                  <a:pt x="191502" y="365601"/>
                </a:lnTo>
                <a:lnTo>
                  <a:pt x="193989" y="363113"/>
                </a:lnTo>
                <a:lnTo>
                  <a:pt x="193989" y="360626"/>
                </a:lnTo>
                <a:lnTo>
                  <a:pt x="221347" y="333269"/>
                </a:lnTo>
                <a:close/>
              </a:path>
              <a:path w="226695" h="427990">
                <a:moveTo>
                  <a:pt x="121867" y="281040"/>
                </a:moveTo>
                <a:lnTo>
                  <a:pt x="114405" y="281040"/>
                </a:lnTo>
                <a:lnTo>
                  <a:pt x="79585" y="320832"/>
                </a:lnTo>
                <a:lnTo>
                  <a:pt x="79585" y="328294"/>
                </a:lnTo>
                <a:lnTo>
                  <a:pt x="85143" y="335289"/>
                </a:lnTo>
                <a:lnTo>
                  <a:pt x="116892" y="360626"/>
                </a:lnTo>
                <a:lnTo>
                  <a:pt x="126838" y="360626"/>
                </a:lnTo>
                <a:lnTo>
                  <a:pt x="129326" y="358138"/>
                </a:lnTo>
                <a:lnTo>
                  <a:pt x="136283" y="349706"/>
                </a:lnTo>
                <a:lnTo>
                  <a:pt x="142073" y="342905"/>
                </a:lnTo>
                <a:lnTo>
                  <a:pt x="146464" y="337504"/>
                </a:lnTo>
                <a:lnTo>
                  <a:pt x="149223" y="333269"/>
                </a:lnTo>
                <a:lnTo>
                  <a:pt x="221347" y="333269"/>
                </a:lnTo>
                <a:lnTo>
                  <a:pt x="226321" y="328294"/>
                </a:lnTo>
                <a:lnTo>
                  <a:pt x="226321" y="318344"/>
                </a:lnTo>
                <a:lnTo>
                  <a:pt x="219210" y="313372"/>
                </a:lnTo>
                <a:lnTo>
                  <a:pt x="156686" y="313372"/>
                </a:lnTo>
                <a:lnTo>
                  <a:pt x="149223" y="305909"/>
                </a:lnTo>
                <a:lnTo>
                  <a:pt x="141761" y="300934"/>
                </a:lnTo>
                <a:lnTo>
                  <a:pt x="121867" y="281040"/>
                </a:lnTo>
                <a:close/>
              </a:path>
              <a:path w="226695" h="427990">
                <a:moveTo>
                  <a:pt x="189017" y="286012"/>
                </a:moveTo>
                <a:lnTo>
                  <a:pt x="181555" y="286012"/>
                </a:lnTo>
                <a:lnTo>
                  <a:pt x="156686" y="313372"/>
                </a:lnTo>
                <a:lnTo>
                  <a:pt x="219210" y="313372"/>
                </a:lnTo>
                <a:lnTo>
                  <a:pt x="215596" y="310845"/>
                </a:lnTo>
                <a:lnTo>
                  <a:pt x="205804" y="303113"/>
                </a:lnTo>
                <a:lnTo>
                  <a:pt x="196944" y="294913"/>
                </a:lnTo>
                <a:lnTo>
                  <a:pt x="189017" y="286012"/>
                </a:lnTo>
                <a:close/>
              </a:path>
              <a:path w="226695" h="427990">
                <a:moveTo>
                  <a:pt x="14922" y="253681"/>
                </a:moveTo>
                <a:lnTo>
                  <a:pt x="2487" y="253681"/>
                </a:lnTo>
                <a:lnTo>
                  <a:pt x="0" y="256207"/>
                </a:lnTo>
                <a:lnTo>
                  <a:pt x="0" y="261143"/>
                </a:lnTo>
                <a:lnTo>
                  <a:pt x="4975" y="271090"/>
                </a:lnTo>
                <a:lnTo>
                  <a:pt x="47254" y="290987"/>
                </a:lnTo>
                <a:lnTo>
                  <a:pt x="54716" y="290987"/>
                </a:lnTo>
                <a:lnTo>
                  <a:pt x="62175" y="288500"/>
                </a:lnTo>
                <a:lnTo>
                  <a:pt x="69639" y="288500"/>
                </a:lnTo>
                <a:lnTo>
                  <a:pt x="90234" y="280107"/>
                </a:lnTo>
                <a:lnTo>
                  <a:pt x="107566" y="266117"/>
                </a:lnTo>
                <a:lnTo>
                  <a:pt x="111257" y="261143"/>
                </a:lnTo>
                <a:lnTo>
                  <a:pt x="39794" y="261143"/>
                </a:lnTo>
                <a:lnTo>
                  <a:pt x="39794" y="256207"/>
                </a:lnTo>
                <a:lnTo>
                  <a:pt x="17448" y="256207"/>
                </a:lnTo>
                <a:lnTo>
                  <a:pt x="14922" y="253681"/>
                </a:lnTo>
                <a:close/>
              </a:path>
              <a:path w="226695" h="427990">
                <a:moveTo>
                  <a:pt x="144249" y="0"/>
                </a:moveTo>
                <a:lnTo>
                  <a:pt x="136789" y="0"/>
                </a:lnTo>
                <a:lnTo>
                  <a:pt x="131814" y="4974"/>
                </a:lnTo>
                <a:lnTo>
                  <a:pt x="113627" y="50635"/>
                </a:lnTo>
                <a:lnTo>
                  <a:pt x="109501" y="103331"/>
                </a:lnTo>
                <a:lnTo>
                  <a:pt x="109429" y="193992"/>
                </a:lnTo>
                <a:lnTo>
                  <a:pt x="108924" y="206544"/>
                </a:lnTo>
                <a:lnTo>
                  <a:pt x="91593" y="246025"/>
                </a:lnTo>
                <a:lnTo>
                  <a:pt x="62759" y="256207"/>
                </a:lnTo>
                <a:lnTo>
                  <a:pt x="41741" y="256207"/>
                </a:lnTo>
                <a:lnTo>
                  <a:pt x="39794" y="261143"/>
                </a:lnTo>
                <a:lnTo>
                  <a:pt x="111257" y="261143"/>
                </a:lnTo>
                <a:lnTo>
                  <a:pt x="122100" y="246531"/>
                </a:lnTo>
                <a:lnTo>
                  <a:pt x="131775" y="226565"/>
                </a:lnTo>
                <a:lnTo>
                  <a:pt x="126838" y="221349"/>
                </a:lnTo>
                <a:lnTo>
                  <a:pt x="189357" y="221349"/>
                </a:lnTo>
                <a:lnTo>
                  <a:pt x="193989" y="213890"/>
                </a:lnTo>
                <a:lnTo>
                  <a:pt x="196283" y="207788"/>
                </a:lnTo>
                <a:lnTo>
                  <a:pt x="199276" y="200521"/>
                </a:lnTo>
                <a:lnTo>
                  <a:pt x="202735" y="191856"/>
                </a:lnTo>
                <a:lnTo>
                  <a:pt x="206428" y="181559"/>
                </a:lnTo>
                <a:lnTo>
                  <a:pt x="208173" y="174095"/>
                </a:lnTo>
                <a:lnTo>
                  <a:pt x="169120" y="174095"/>
                </a:lnTo>
                <a:lnTo>
                  <a:pt x="159170" y="169120"/>
                </a:lnTo>
                <a:lnTo>
                  <a:pt x="152642" y="159328"/>
                </a:lnTo>
                <a:lnTo>
                  <a:pt x="147979" y="148603"/>
                </a:lnTo>
                <a:lnTo>
                  <a:pt x="145181" y="136945"/>
                </a:lnTo>
                <a:lnTo>
                  <a:pt x="144249" y="124354"/>
                </a:lnTo>
                <a:lnTo>
                  <a:pt x="144365" y="47256"/>
                </a:lnTo>
                <a:lnTo>
                  <a:pt x="144491" y="39794"/>
                </a:lnTo>
                <a:lnTo>
                  <a:pt x="144559" y="35753"/>
                </a:lnTo>
                <a:lnTo>
                  <a:pt x="145298" y="21024"/>
                </a:lnTo>
                <a:lnTo>
                  <a:pt x="146735" y="7462"/>
                </a:lnTo>
                <a:lnTo>
                  <a:pt x="146735" y="2487"/>
                </a:lnTo>
                <a:lnTo>
                  <a:pt x="144249" y="0"/>
                </a:lnTo>
                <a:close/>
              </a:path>
              <a:path w="226695" h="427990">
                <a:moveTo>
                  <a:pt x="52228" y="47256"/>
                </a:moveTo>
                <a:lnTo>
                  <a:pt x="47254" y="47256"/>
                </a:lnTo>
                <a:lnTo>
                  <a:pt x="42278" y="52228"/>
                </a:lnTo>
                <a:lnTo>
                  <a:pt x="42278" y="54716"/>
                </a:lnTo>
                <a:lnTo>
                  <a:pt x="36722" y="70572"/>
                </a:lnTo>
                <a:lnTo>
                  <a:pt x="31399" y="84562"/>
                </a:lnTo>
                <a:lnTo>
                  <a:pt x="26542" y="96686"/>
                </a:lnTo>
                <a:lnTo>
                  <a:pt x="22385" y="106945"/>
                </a:lnTo>
                <a:lnTo>
                  <a:pt x="22423" y="116776"/>
                </a:lnTo>
                <a:lnTo>
                  <a:pt x="22611" y="124354"/>
                </a:lnTo>
                <a:lnTo>
                  <a:pt x="22695" y="127773"/>
                </a:lnTo>
                <a:lnTo>
                  <a:pt x="23433" y="140169"/>
                </a:lnTo>
                <a:lnTo>
                  <a:pt x="24869" y="154198"/>
                </a:lnTo>
                <a:lnTo>
                  <a:pt x="24850" y="181559"/>
                </a:lnTo>
                <a:lnTo>
                  <a:pt x="24558" y="219796"/>
                </a:lnTo>
                <a:lnTo>
                  <a:pt x="23934" y="227917"/>
                </a:lnTo>
                <a:lnTo>
                  <a:pt x="23821" y="229394"/>
                </a:lnTo>
                <a:lnTo>
                  <a:pt x="22385" y="238758"/>
                </a:lnTo>
                <a:lnTo>
                  <a:pt x="22385" y="246221"/>
                </a:lnTo>
                <a:lnTo>
                  <a:pt x="17391" y="256207"/>
                </a:lnTo>
                <a:lnTo>
                  <a:pt x="41741" y="256207"/>
                </a:lnTo>
                <a:lnTo>
                  <a:pt x="45311" y="247153"/>
                </a:lnTo>
                <a:lnTo>
                  <a:pt x="50363" y="231298"/>
                </a:lnTo>
                <a:lnTo>
                  <a:pt x="54409" y="213890"/>
                </a:lnTo>
                <a:lnTo>
                  <a:pt x="54482" y="213577"/>
                </a:lnTo>
                <a:lnTo>
                  <a:pt x="57200" y="193992"/>
                </a:lnTo>
                <a:lnTo>
                  <a:pt x="57200" y="124354"/>
                </a:lnTo>
                <a:lnTo>
                  <a:pt x="56152" y="103331"/>
                </a:lnTo>
                <a:lnTo>
                  <a:pt x="56269" y="84872"/>
                </a:lnTo>
                <a:lnTo>
                  <a:pt x="56785" y="70572"/>
                </a:lnTo>
                <a:lnTo>
                  <a:pt x="56851" y="68745"/>
                </a:lnTo>
                <a:lnTo>
                  <a:pt x="57200" y="54716"/>
                </a:lnTo>
                <a:lnTo>
                  <a:pt x="57200" y="49744"/>
                </a:lnTo>
                <a:lnTo>
                  <a:pt x="52228" y="47256"/>
                </a:lnTo>
                <a:close/>
              </a:path>
              <a:path w="226695" h="427990">
                <a:moveTo>
                  <a:pt x="189339" y="221349"/>
                </a:moveTo>
                <a:lnTo>
                  <a:pt x="134302" y="221349"/>
                </a:lnTo>
                <a:lnTo>
                  <a:pt x="131775" y="226565"/>
                </a:lnTo>
                <a:lnTo>
                  <a:pt x="161658" y="238758"/>
                </a:lnTo>
                <a:lnTo>
                  <a:pt x="169120" y="238758"/>
                </a:lnTo>
                <a:lnTo>
                  <a:pt x="176503" y="234173"/>
                </a:lnTo>
                <a:lnTo>
                  <a:pt x="183420" y="228189"/>
                </a:lnTo>
                <a:lnTo>
                  <a:pt x="189339" y="221349"/>
                </a:lnTo>
                <a:close/>
              </a:path>
              <a:path w="226695" h="427990">
                <a:moveTo>
                  <a:pt x="208912" y="144251"/>
                </a:moveTo>
                <a:lnTo>
                  <a:pt x="198965" y="144251"/>
                </a:lnTo>
                <a:lnTo>
                  <a:pt x="196477" y="146739"/>
                </a:lnTo>
                <a:lnTo>
                  <a:pt x="189017" y="161660"/>
                </a:lnTo>
                <a:lnTo>
                  <a:pt x="189017" y="164148"/>
                </a:lnTo>
                <a:lnTo>
                  <a:pt x="181555" y="171608"/>
                </a:lnTo>
                <a:lnTo>
                  <a:pt x="176580" y="171608"/>
                </a:lnTo>
                <a:lnTo>
                  <a:pt x="169120" y="174095"/>
                </a:lnTo>
                <a:lnTo>
                  <a:pt x="208173" y="174095"/>
                </a:lnTo>
                <a:lnTo>
                  <a:pt x="209263" y="169433"/>
                </a:lnTo>
                <a:lnTo>
                  <a:pt x="210448" y="159328"/>
                </a:lnTo>
                <a:lnTo>
                  <a:pt x="210351" y="154198"/>
                </a:lnTo>
                <a:lnTo>
                  <a:pt x="210272" y="150779"/>
                </a:lnTo>
                <a:lnTo>
                  <a:pt x="208912" y="144251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6" name="object 56"/>
          <p:cNvGrpSpPr/>
          <p:nvPr/>
        </p:nvGrpSpPr>
        <p:grpSpPr>
          <a:xfrm>
            <a:off x="6411344" y="596771"/>
            <a:ext cx="599440" cy="348615"/>
            <a:chOff x="6411344" y="596771"/>
            <a:chExt cx="599440" cy="348615"/>
          </a:xfrm>
        </p:grpSpPr>
        <p:sp>
          <p:nvSpPr>
            <p:cNvPr id="57" name="object 57"/>
            <p:cNvSpPr/>
            <p:nvPr/>
          </p:nvSpPr>
          <p:spPr>
            <a:xfrm>
              <a:off x="6612797" y="596771"/>
              <a:ext cx="398145" cy="348615"/>
            </a:xfrm>
            <a:custGeom>
              <a:avLst/>
              <a:gdLst/>
              <a:ahLst/>
              <a:cxnLst/>
              <a:rect l="l" t="t" r="r" b="b"/>
              <a:pathLst>
                <a:path w="398145" h="348615">
                  <a:moveTo>
                    <a:pt x="126838" y="0"/>
                  </a:moveTo>
                  <a:lnTo>
                    <a:pt x="118950" y="9714"/>
                  </a:lnTo>
                  <a:lnTo>
                    <a:pt x="110361" y="19896"/>
                  </a:lnTo>
                  <a:lnTo>
                    <a:pt x="101306" y="30078"/>
                  </a:lnTo>
                  <a:lnTo>
                    <a:pt x="92019" y="39794"/>
                  </a:lnTo>
                  <a:lnTo>
                    <a:pt x="92019" y="44766"/>
                  </a:lnTo>
                  <a:lnTo>
                    <a:pt x="94507" y="49742"/>
                  </a:lnTo>
                  <a:lnTo>
                    <a:pt x="109428" y="64663"/>
                  </a:lnTo>
                  <a:lnTo>
                    <a:pt x="116892" y="69639"/>
                  </a:lnTo>
                  <a:lnTo>
                    <a:pt x="121862" y="74609"/>
                  </a:lnTo>
                  <a:lnTo>
                    <a:pt x="159171" y="56269"/>
                  </a:lnTo>
                  <a:lnTo>
                    <a:pt x="174091" y="34819"/>
                  </a:lnTo>
                  <a:lnTo>
                    <a:pt x="161928" y="24521"/>
                  </a:lnTo>
                  <a:lnTo>
                    <a:pt x="151397" y="15854"/>
                  </a:lnTo>
                  <a:lnTo>
                    <a:pt x="142266" y="8587"/>
                  </a:lnTo>
                  <a:lnTo>
                    <a:pt x="134301" y="2487"/>
                  </a:lnTo>
                  <a:lnTo>
                    <a:pt x="126838" y="0"/>
                  </a:lnTo>
                  <a:close/>
                </a:path>
                <a:path w="398145" h="348615">
                  <a:moveTo>
                    <a:pt x="124350" y="184043"/>
                  </a:moveTo>
                  <a:lnTo>
                    <a:pt x="99286" y="210623"/>
                  </a:lnTo>
                  <a:lnTo>
                    <a:pt x="87978" y="215752"/>
                  </a:lnTo>
                  <a:lnTo>
                    <a:pt x="53937" y="235222"/>
                  </a:lnTo>
                  <a:lnTo>
                    <a:pt x="23625" y="264288"/>
                  </a:lnTo>
                  <a:lnTo>
                    <a:pt x="12433" y="283524"/>
                  </a:lnTo>
                  <a:lnTo>
                    <a:pt x="7692" y="290947"/>
                  </a:lnTo>
                  <a:lnTo>
                    <a:pt x="4350" y="298136"/>
                  </a:lnTo>
                  <a:lnTo>
                    <a:pt x="1942" y="304859"/>
                  </a:lnTo>
                  <a:lnTo>
                    <a:pt x="0" y="310882"/>
                  </a:lnTo>
                  <a:lnTo>
                    <a:pt x="6021" y="322929"/>
                  </a:lnTo>
                  <a:lnTo>
                    <a:pt x="49740" y="343213"/>
                  </a:lnTo>
                  <a:lnTo>
                    <a:pt x="100803" y="348110"/>
                  </a:lnTo>
                  <a:lnTo>
                    <a:pt x="139857" y="348110"/>
                  </a:lnTo>
                  <a:lnTo>
                    <a:pt x="163833" y="347566"/>
                  </a:lnTo>
                  <a:lnTo>
                    <a:pt x="191074" y="346089"/>
                  </a:lnTo>
                  <a:lnTo>
                    <a:pt x="303422" y="335753"/>
                  </a:lnTo>
                  <a:lnTo>
                    <a:pt x="324100" y="332644"/>
                  </a:lnTo>
                  <a:lnTo>
                    <a:pt x="324479" y="332644"/>
                  </a:lnTo>
                  <a:lnTo>
                    <a:pt x="344457" y="326738"/>
                  </a:lnTo>
                  <a:lnTo>
                    <a:pt x="362176" y="318616"/>
                  </a:lnTo>
                  <a:lnTo>
                    <a:pt x="378032" y="308394"/>
                  </a:lnTo>
                  <a:lnTo>
                    <a:pt x="387982" y="305909"/>
                  </a:lnTo>
                  <a:lnTo>
                    <a:pt x="392954" y="300935"/>
                  </a:lnTo>
                  <a:lnTo>
                    <a:pt x="397929" y="293472"/>
                  </a:lnTo>
                  <a:lnTo>
                    <a:pt x="397929" y="288500"/>
                  </a:lnTo>
                  <a:lnTo>
                    <a:pt x="159170" y="288500"/>
                  </a:lnTo>
                  <a:lnTo>
                    <a:pt x="84560" y="286012"/>
                  </a:lnTo>
                  <a:lnTo>
                    <a:pt x="54712" y="278550"/>
                  </a:lnTo>
                  <a:lnTo>
                    <a:pt x="49740" y="276062"/>
                  </a:lnTo>
                  <a:lnTo>
                    <a:pt x="47252" y="273578"/>
                  </a:lnTo>
                  <a:lnTo>
                    <a:pt x="47252" y="268603"/>
                  </a:lnTo>
                  <a:lnTo>
                    <a:pt x="57199" y="258653"/>
                  </a:lnTo>
                  <a:lnTo>
                    <a:pt x="63340" y="256323"/>
                  </a:lnTo>
                  <a:lnTo>
                    <a:pt x="70879" y="253058"/>
                  </a:lnTo>
                  <a:lnTo>
                    <a:pt x="112848" y="233784"/>
                  </a:lnTo>
                  <a:lnTo>
                    <a:pt x="139274" y="199896"/>
                  </a:lnTo>
                  <a:lnTo>
                    <a:pt x="143611" y="185403"/>
                  </a:lnTo>
                  <a:lnTo>
                    <a:pt x="125283" y="185403"/>
                  </a:lnTo>
                  <a:lnTo>
                    <a:pt x="124350" y="184043"/>
                  </a:lnTo>
                  <a:close/>
                </a:path>
                <a:path w="398145" h="348615">
                  <a:moveTo>
                    <a:pt x="395441" y="283524"/>
                  </a:moveTo>
                  <a:lnTo>
                    <a:pt x="387982" y="286012"/>
                  </a:lnTo>
                  <a:lnTo>
                    <a:pt x="345700" y="288500"/>
                  </a:lnTo>
                  <a:lnTo>
                    <a:pt x="397929" y="288500"/>
                  </a:lnTo>
                  <a:lnTo>
                    <a:pt x="395441" y="283524"/>
                  </a:lnTo>
                  <a:close/>
                </a:path>
                <a:path w="398145" h="348615">
                  <a:moveTo>
                    <a:pt x="141759" y="106945"/>
                  </a:moveTo>
                  <a:lnTo>
                    <a:pt x="136789" y="106945"/>
                  </a:lnTo>
                  <a:lnTo>
                    <a:pt x="131813" y="111917"/>
                  </a:lnTo>
                  <a:lnTo>
                    <a:pt x="131813" y="114404"/>
                  </a:lnTo>
                  <a:lnTo>
                    <a:pt x="124350" y="129326"/>
                  </a:lnTo>
                  <a:lnTo>
                    <a:pt x="119378" y="134302"/>
                  </a:lnTo>
                  <a:lnTo>
                    <a:pt x="116892" y="141761"/>
                  </a:lnTo>
                  <a:lnTo>
                    <a:pt x="116892" y="159170"/>
                  </a:lnTo>
                  <a:lnTo>
                    <a:pt x="121554" y="173200"/>
                  </a:lnTo>
                  <a:lnTo>
                    <a:pt x="124351" y="181866"/>
                  </a:lnTo>
                  <a:lnTo>
                    <a:pt x="125283" y="185403"/>
                  </a:lnTo>
                  <a:lnTo>
                    <a:pt x="143611" y="185403"/>
                  </a:lnTo>
                  <a:lnTo>
                    <a:pt x="143937" y="184313"/>
                  </a:lnTo>
                  <a:lnTo>
                    <a:pt x="146735" y="166632"/>
                  </a:lnTo>
                  <a:lnTo>
                    <a:pt x="146735" y="109429"/>
                  </a:lnTo>
                  <a:lnTo>
                    <a:pt x="141759" y="10694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411344" y="666410"/>
              <a:ext cx="164144" cy="278549"/>
            </a:xfrm>
            <a:prstGeom prst="rect">
              <a:avLst/>
            </a:prstGeom>
          </p:spPr>
        </p:pic>
      </p:grpSp>
      <p:grpSp>
        <p:nvGrpSpPr>
          <p:cNvPr id="59" name="object 59"/>
          <p:cNvGrpSpPr/>
          <p:nvPr/>
        </p:nvGrpSpPr>
        <p:grpSpPr>
          <a:xfrm>
            <a:off x="3349767" y="480812"/>
            <a:ext cx="3015615" cy="561340"/>
            <a:chOff x="3349767" y="480812"/>
            <a:chExt cx="3015615" cy="561340"/>
          </a:xfrm>
        </p:grpSpPr>
        <p:sp>
          <p:nvSpPr>
            <p:cNvPr id="60" name="object 60"/>
            <p:cNvSpPr/>
            <p:nvPr/>
          </p:nvSpPr>
          <p:spPr>
            <a:xfrm>
              <a:off x="4752467" y="492315"/>
              <a:ext cx="1612900" cy="512445"/>
            </a:xfrm>
            <a:custGeom>
              <a:avLst/>
              <a:gdLst/>
              <a:ahLst/>
              <a:cxnLst/>
              <a:rect l="l" t="t" r="r" b="b"/>
              <a:pathLst>
                <a:path w="1612900" h="512444">
                  <a:moveTo>
                    <a:pt x="47256" y="179070"/>
                  </a:moveTo>
                  <a:lnTo>
                    <a:pt x="42278" y="174104"/>
                  </a:lnTo>
                  <a:lnTo>
                    <a:pt x="37299" y="174104"/>
                  </a:lnTo>
                  <a:lnTo>
                    <a:pt x="29845" y="176593"/>
                  </a:lnTo>
                  <a:lnTo>
                    <a:pt x="21374" y="194741"/>
                  </a:lnTo>
                  <a:lnTo>
                    <a:pt x="14300" y="211721"/>
                  </a:lnTo>
                  <a:lnTo>
                    <a:pt x="2489" y="241249"/>
                  </a:lnTo>
                  <a:lnTo>
                    <a:pt x="2794" y="291299"/>
                  </a:lnTo>
                  <a:lnTo>
                    <a:pt x="3530" y="314350"/>
                  </a:lnTo>
                  <a:lnTo>
                    <a:pt x="4978" y="335762"/>
                  </a:lnTo>
                  <a:lnTo>
                    <a:pt x="4546" y="358063"/>
                  </a:lnTo>
                  <a:lnTo>
                    <a:pt x="3416" y="376174"/>
                  </a:lnTo>
                  <a:lnTo>
                    <a:pt x="1828" y="389623"/>
                  </a:lnTo>
                  <a:lnTo>
                    <a:pt x="0" y="397929"/>
                  </a:lnTo>
                  <a:lnTo>
                    <a:pt x="0" y="410375"/>
                  </a:lnTo>
                  <a:lnTo>
                    <a:pt x="4978" y="410375"/>
                  </a:lnTo>
                  <a:lnTo>
                    <a:pt x="4978" y="412851"/>
                  </a:lnTo>
                  <a:lnTo>
                    <a:pt x="12433" y="412851"/>
                  </a:lnTo>
                  <a:lnTo>
                    <a:pt x="17411" y="410375"/>
                  </a:lnTo>
                  <a:lnTo>
                    <a:pt x="19900" y="402907"/>
                  </a:lnTo>
                  <a:lnTo>
                    <a:pt x="28244" y="382816"/>
                  </a:lnTo>
                  <a:lnTo>
                    <a:pt x="34505" y="363423"/>
                  </a:lnTo>
                  <a:lnTo>
                    <a:pt x="38430" y="344500"/>
                  </a:lnTo>
                  <a:lnTo>
                    <a:pt x="39789" y="325805"/>
                  </a:lnTo>
                  <a:lnTo>
                    <a:pt x="41236" y="314617"/>
                  </a:lnTo>
                  <a:lnTo>
                    <a:pt x="41973" y="299694"/>
                  </a:lnTo>
                  <a:lnTo>
                    <a:pt x="42595" y="230682"/>
                  </a:lnTo>
                  <a:lnTo>
                    <a:pt x="43332" y="218097"/>
                  </a:lnTo>
                  <a:lnTo>
                    <a:pt x="44767" y="206438"/>
                  </a:lnTo>
                  <a:lnTo>
                    <a:pt x="45072" y="191820"/>
                  </a:lnTo>
                  <a:lnTo>
                    <a:pt x="45808" y="185102"/>
                  </a:lnTo>
                  <a:lnTo>
                    <a:pt x="47256" y="179070"/>
                  </a:lnTo>
                  <a:close/>
                </a:path>
                <a:path w="1612900" h="512444">
                  <a:moveTo>
                    <a:pt x="223837" y="201460"/>
                  </a:moveTo>
                  <a:lnTo>
                    <a:pt x="191312" y="168579"/>
                  </a:lnTo>
                  <a:lnTo>
                    <a:pt x="181559" y="164147"/>
                  </a:lnTo>
                  <a:lnTo>
                    <a:pt x="169430" y="176314"/>
                  </a:lnTo>
                  <a:lnTo>
                    <a:pt x="159169" y="186842"/>
                  </a:lnTo>
                  <a:lnTo>
                    <a:pt x="150774" y="195973"/>
                  </a:lnTo>
                  <a:lnTo>
                    <a:pt x="144246" y="203949"/>
                  </a:lnTo>
                  <a:lnTo>
                    <a:pt x="144246" y="208915"/>
                  </a:lnTo>
                  <a:lnTo>
                    <a:pt x="149847" y="217347"/>
                  </a:lnTo>
                  <a:lnTo>
                    <a:pt x="155435" y="224155"/>
                  </a:lnTo>
                  <a:lnTo>
                    <a:pt x="161036" y="229552"/>
                  </a:lnTo>
                  <a:lnTo>
                    <a:pt x="166636" y="233794"/>
                  </a:lnTo>
                  <a:lnTo>
                    <a:pt x="171602" y="238760"/>
                  </a:lnTo>
                  <a:lnTo>
                    <a:pt x="176580" y="241249"/>
                  </a:lnTo>
                  <a:lnTo>
                    <a:pt x="179070" y="243738"/>
                  </a:lnTo>
                  <a:lnTo>
                    <a:pt x="189014" y="243738"/>
                  </a:lnTo>
                  <a:lnTo>
                    <a:pt x="196900" y="236194"/>
                  </a:lnTo>
                  <a:lnTo>
                    <a:pt x="205486" y="228193"/>
                  </a:lnTo>
                  <a:lnTo>
                    <a:pt x="214541" y="219252"/>
                  </a:lnTo>
                  <a:lnTo>
                    <a:pt x="223837" y="208915"/>
                  </a:lnTo>
                  <a:lnTo>
                    <a:pt x="223837" y="201460"/>
                  </a:lnTo>
                  <a:close/>
                </a:path>
                <a:path w="1612900" h="512444">
                  <a:moveTo>
                    <a:pt x="328295" y="315861"/>
                  </a:moveTo>
                  <a:lnTo>
                    <a:pt x="323316" y="313372"/>
                  </a:lnTo>
                  <a:lnTo>
                    <a:pt x="315861" y="315861"/>
                  </a:lnTo>
                  <a:lnTo>
                    <a:pt x="308787" y="323329"/>
                  </a:lnTo>
                  <a:lnTo>
                    <a:pt x="302793" y="330161"/>
                  </a:lnTo>
                  <a:lnTo>
                    <a:pt x="297675" y="336143"/>
                  </a:lnTo>
                  <a:lnTo>
                    <a:pt x="293471" y="340728"/>
                  </a:lnTo>
                  <a:lnTo>
                    <a:pt x="283527" y="345706"/>
                  </a:lnTo>
                  <a:lnTo>
                    <a:pt x="273583" y="345706"/>
                  </a:lnTo>
                  <a:lnTo>
                    <a:pt x="263626" y="340728"/>
                  </a:lnTo>
                  <a:lnTo>
                    <a:pt x="258660" y="335762"/>
                  </a:lnTo>
                  <a:lnTo>
                    <a:pt x="256171" y="330784"/>
                  </a:lnTo>
                  <a:lnTo>
                    <a:pt x="253682" y="323329"/>
                  </a:lnTo>
                  <a:lnTo>
                    <a:pt x="256171" y="315861"/>
                  </a:lnTo>
                  <a:lnTo>
                    <a:pt x="284924" y="287413"/>
                  </a:lnTo>
                  <a:lnTo>
                    <a:pt x="290982" y="286016"/>
                  </a:lnTo>
                  <a:lnTo>
                    <a:pt x="293471" y="288505"/>
                  </a:lnTo>
                  <a:lnTo>
                    <a:pt x="295960" y="288505"/>
                  </a:lnTo>
                  <a:lnTo>
                    <a:pt x="300939" y="290995"/>
                  </a:lnTo>
                  <a:lnTo>
                    <a:pt x="303415" y="293484"/>
                  </a:lnTo>
                  <a:lnTo>
                    <a:pt x="313372" y="293484"/>
                  </a:lnTo>
                  <a:lnTo>
                    <a:pt x="318338" y="288505"/>
                  </a:lnTo>
                  <a:lnTo>
                    <a:pt x="323316" y="286016"/>
                  </a:lnTo>
                  <a:lnTo>
                    <a:pt x="323316" y="278549"/>
                  </a:lnTo>
                  <a:lnTo>
                    <a:pt x="320865" y="268757"/>
                  </a:lnTo>
                  <a:lnTo>
                    <a:pt x="320827" y="268605"/>
                  </a:lnTo>
                  <a:lnTo>
                    <a:pt x="313372" y="261150"/>
                  </a:lnTo>
                  <a:lnTo>
                    <a:pt x="303415" y="256171"/>
                  </a:lnTo>
                  <a:lnTo>
                    <a:pt x="298450" y="256171"/>
                  </a:lnTo>
                  <a:lnTo>
                    <a:pt x="256171" y="278549"/>
                  </a:lnTo>
                  <a:lnTo>
                    <a:pt x="224688" y="328218"/>
                  </a:lnTo>
                  <a:lnTo>
                    <a:pt x="216369" y="350685"/>
                  </a:lnTo>
                  <a:lnTo>
                    <a:pt x="210858" y="348272"/>
                  </a:lnTo>
                  <a:lnTo>
                    <a:pt x="205803" y="344462"/>
                  </a:lnTo>
                  <a:lnTo>
                    <a:pt x="201688" y="338785"/>
                  </a:lnTo>
                  <a:lnTo>
                    <a:pt x="198958" y="330784"/>
                  </a:lnTo>
                  <a:lnTo>
                    <a:pt x="199224" y="323329"/>
                  </a:lnTo>
                  <a:lnTo>
                    <a:pt x="199313" y="320840"/>
                  </a:lnTo>
                  <a:lnTo>
                    <a:pt x="206425" y="278549"/>
                  </a:lnTo>
                  <a:lnTo>
                    <a:pt x="208915" y="273583"/>
                  </a:lnTo>
                  <a:lnTo>
                    <a:pt x="208915" y="268605"/>
                  </a:lnTo>
                  <a:lnTo>
                    <a:pt x="203936" y="263626"/>
                  </a:lnTo>
                  <a:lnTo>
                    <a:pt x="198958" y="261150"/>
                  </a:lnTo>
                  <a:lnTo>
                    <a:pt x="193992" y="261150"/>
                  </a:lnTo>
                  <a:lnTo>
                    <a:pt x="174371" y="306997"/>
                  </a:lnTo>
                  <a:lnTo>
                    <a:pt x="171602" y="315861"/>
                  </a:lnTo>
                  <a:lnTo>
                    <a:pt x="161302" y="340194"/>
                  </a:lnTo>
                  <a:lnTo>
                    <a:pt x="134188" y="379514"/>
                  </a:lnTo>
                  <a:lnTo>
                    <a:pt x="97383" y="407568"/>
                  </a:lnTo>
                  <a:lnTo>
                    <a:pt x="54711" y="432752"/>
                  </a:lnTo>
                  <a:lnTo>
                    <a:pt x="49745" y="435241"/>
                  </a:lnTo>
                  <a:lnTo>
                    <a:pt x="47256" y="440220"/>
                  </a:lnTo>
                  <a:lnTo>
                    <a:pt x="47256" y="447675"/>
                  </a:lnTo>
                  <a:lnTo>
                    <a:pt x="52222" y="450164"/>
                  </a:lnTo>
                  <a:lnTo>
                    <a:pt x="54711" y="452653"/>
                  </a:lnTo>
                  <a:lnTo>
                    <a:pt x="57200" y="452653"/>
                  </a:lnTo>
                  <a:lnTo>
                    <a:pt x="121869" y="437730"/>
                  </a:lnTo>
                  <a:lnTo>
                    <a:pt x="156679" y="415036"/>
                  </a:lnTo>
                  <a:lnTo>
                    <a:pt x="170053" y="386740"/>
                  </a:lnTo>
                  <a:lnTo>
                    <a:pt x="169037" y="384454"/>
                  </a:lnTo>
                  <a:lnTo>
                    <a:pt x="166636" y="375551"/>
                  </a:lnTo>
                  <a:lnTo>
                    <a:pt x="174091" y="373062"/>
                  </a:lnTo>
                  <a:lnTo>
                    <a:pt x="172186" y="380136"/>
                  </a:lnTo>
                  <a:lnTo>
                    <a:pt x="170789" y="384454"/>
                  </a:lnTo>
                  <a:lnTo>
                    <a:pt x="170103" y="386740"/>
                  </a:lnTo>
                  <a:lnTo>
                    <a:pt x="203314" y="418147"/>
                  </a:lnTo>
                  <a:lnTo>
                    <a:pt x="223837" y="422808"/>
                  </a:lnTo>
                  <a:lnTo>
                    <a:pt x="247192" y="421995"/>
                  </a:lnTo>
                  <a:lnTo>
                    <a:pt x="289242" y="395173"/>
                  </a:lnTo>
                  <a:lnTo>
                    <a:pt x="310692" y="363931"/>
                  </a:lnTo>
                  <a:lnTo>
                    <a:pt x="313677" y="358457"/>
                  </a:lnTo>
                  <a:lnTo>
                    <a:pt x="317144" y="353441"/>
                  </a:lnTo>
                  <a:lnTo>
                    <a:pt x="319074" y="350685"/>
                  </a:lnTo>
                  <a:lnTo>
                    <a:pt x="320776" y="348272"/>
                  </a:lnTo>
                  <a:lnTo>
                    <a:pt x="321487" y="345706"/>
                  </a:lnTo>
                  <a:lnTo>
                    <a:pt x="322694" y="341122"/>
                  </a:lnTo>
                  <a:lnTo>
                    <a:pt x="326339" y="328218"/>
                  </a:lnTo>
                  <a:lnTo>
                    <a:pt x="328295" y="320840"/>
                  </a:lnTo>
                  <a:lnTo>
                    <a:pt x="328295" y="315861"/>
                  </a:lnTo>
                  <a:close/>
                </a:path>
                <a:path w="1612900" h="512444">
                  <a:moveTo>
                    <a:pt x="330771" y="159181"/>
                  </a:moveTo>
                  <a:lnTo>
                    <a:pt x="328295" y="154203"/>
                  </a:lnTo>
                  <a:lnTo>
                    <a:pt x="290982" y="116890"/>
                  </a:lnTo>
                  <a:lnTo>
                    <a:pt x="283527" y="116890"/>
                  </a:lnTo>
                  <a:lnTo>
                    <a:pt x="246214" y="154203"/>
                  </a:lnTo>
                  <a:lnTo>
                    <a:pt x="246214" y="161658"/>
                  </a:lnTo>
                  <a:lnTo>
                    <a:pt x="250456" y="167690"/>
                  </a:lnTo>
                  <a:lnTo>
                    <a:pt x="255854" y="174409"/>
                  </a:lnTo>
                  <a:lnTo>
                    <a:pt x="262661" y="181597"/>
                  </a:lnTo>
                  <a:lnTo>
                    <a:pt x="271094" y="189026"/>
                  </a:lnTo>
                  <a:lnTo>
                    <a:pt x="276059" y="193992"/>
                  </a:lnTo>
                  <a:lnTo>
                    <a:pt x="281038" y="196481"/>
                  </a:lnTo>
                  <a:lnTo>
                    <a:pt x="290982" y="196481"/>
                  </a:lnTo>
                  <a:lnTo>
                    <a:pt x="301244" y="188010"/>
                  </a:lnTo>
                  <a:lnTo>
                    <a:pt x="309638" y="180936"/>
                  </a:lnTo>
                  <a:lnTo>
                    <a:pt x="316166" y="174802"/>
                  </a:lnTo>
                  <a:lnTo>
                    <a:pt x="320827" y="169125"/>
                  </a:lnTo>
                  <a:lnTo>
                    <a:pt x="330771" y="159181"/>
                  </a:lnTo>
                  <a:close/>
                </a:path>
                <a:path w="1612900" h="512444">
                  <a:moveTo>
                    <a:pt x="693889" y="2489"/>
                  </a:moveTo>
                  <a:lnTo>
                    <a:pt x="691400" y="0"/>
                  </a:lnTo>
                  <a:lnTo>
                    <a:pt x="683945" y="2489"/>
                  </a:lnTo>
                  <a:lnTo>
                    <a:pt x="678307" y="7696"/>
                  </a:lnTo>
                  <a:lnTo>
                    <a:pt x="672439" y="12446"/>
                  </a:lnTo>
                  <a:lnTo>
                    <a:pt x="659066" y="22390"/>
                  </a:lnTo>
                  <a:lnTo>
                    <a:pt x="653084" y="26123"/>
                  </a:lnTo>
                  <a:lnTo>
                    <a:pt x="640181" y="33578"/>
                  </a:lnTo>
                  <a:lnTo>
                    <a:pt x="634199" y="37312"/>
                  </a:lnTo>
                  <a:lnTo>
                    <a:pt x="609333" y="51917"/>
                  </a:lnTo>
                  <a:lnTo>
                    <a:pt x="597128" y="58648"/>
                  </a:lnTo>
                  <a:lnTo>
                    <a:pt x="584454" y="64668"/>
                  </a:lnTo>
                  <a:lnTo>
                    <a:pt x="568680" y="74460"/>
                  </a:lnTo>
                  <a:lnTo>
                    <a:pt x="537210" y="109435"/>
                  </a:lnTo>
                  <a:lnTo>
                    <a:pt x="520763" y="158407"/>
                  </a:lnTo>
                  <a:lnTo>
                    <a:pt x="519899" y="208419"/>
                  </a:lnTo>
                  <a:lnTo>
                    <a:pt x="520103" y="216065"/>
                  </a:lnTo>
                  <a:lnTo>
                    <a:pt x="520814" y="221665"/>
                  </a:lnTo>
                  <a:lnTo>
                    <a:pt x="520839" y="221932"/>
                  </a:lnTo>
                  <a:lnTo>
                    <a:pt x="522287" y="223837"/>
                  </a:lnTo>
                  <a:lnTo>
                    <a:pt x="514311" y="242062"/>
                  </a:lnTo>
                  <a:lnTo>
                    <a:pt x="508914" y="259588"/>
                  </a:lnTo>
                  <a:lnTo>
                    <a:pt x="505841" y="276656"/>
                  </a:lnTo>
                  <a:lnTo>
                    <a:pt x="504875" y="293484"/>
                  </a:lnTo>
                  <a:lnTo>
                    <a:pt x="504875" y="310896"/>
                  </a:lnTo>
                  <a:lnTo>
                    <a:pt x="532231" y="340728"/>
                  </a:lnTo>
                  <a:lnTo>
                    <a:pt x="538213" y="341553"/>
                  </a:lnTo>
                  <a:lnTo>
                    <a:pt x="544664" y="343535"/>
                  </a:lnTo>
                  <a:lnTo>
                    <a:pt x="557098" y="348195"/>
                  </a:lnTo>
                  <a:lnTo>
                    <a:pt x="562076" y="350685"/>
                  </a:lnTo>
                  <a:lnTo>
                    <a:pt x="562076" y="355650"/>
                  </a:lnTo>
                  <a:lnTo>
                    <a:pt x="543115" y="397941"/>
                  </a:lnTo>
                  <a:lnTo>
                    <a:pt x="517309" y="427786"/>
                  </a:lnTo>
                  <a:lnTo>
                    <a:pt x="474992" y="441769"/>
                  </a:lnTo>
                  <a:lnTo>
                    <a:pt x="460108" y="442709"/>
                  </a:lnTo>
                  <a:lnTo>
                    <a:pt x="446671" y="441769"/>
                  </a:lnTo>
                  <a:lnTo>
                    <a:pt x="446265" y="441769"/>
                  </a:lnTo>
                  <a:lnTo>
                    <a:pt x="408419" y="411695"/>
                  </a:lnTo>
                  <a:lnTo>
                    <a:pt x="397929" y="360629"/>
                  </a:lnTo>
                  <a:lnTo>
                    <a:pt x="398805" y="345973"/>
                  </a:lnTo>
                  <a:lnTo>
                    <a:pt x="398818" y="345706"/>
                  </a:lnTo>
                  <a:lnTo>
                    <a:pt x="401345" y="327050"/>
                  </a:lnTo>
                  <a:lnTo>
                    <a:pt x="405269" y="304673"/>
                  </a:lnTo>
                  <a:lnTo>
                    <a:pt x="410362" y="278549"/>
                  </a:lnTo>
                  <a:lnTo>
                    <a:pt x="411797" y="268681"/>
                  </a:lnTo>
                  <a:lnTo>
                    <a:pt x="412534" y="261150"/>
                  </a:lnTo>
                  <a:lnTo>
                    <a:pt x="412813" y="255473"/>
                  </a:lnTo>
                  <a:lnTo>
                    <a:pt x="412851" y="251193"/>
                  </a:lnTo>
                  <a:lnTo>
                    <a:pt x="407873" y="248716"/>
                  </a:lnTo>
                  <a:lnTo>
                    <a:pt x="402907" y="248716"/>
                  </a:lnTo>
                  <a:lnTo>
                    <a:pt x="397929" y="253682"/>
                  </a:lnTo>
                  <a:lnTo>
                    <a:pt x="394144" y="268681"/>
                  </a:lnTo>
                  <a:lnTo>
                    <a:pt x="390156" y="283845"/>
                  </a:lnTo>
                  <a:lnTo>
                    <a:pt x="385686" y="299504"/>
                  </a:lnTo>
                  <a:lnTo>
                    <a:pt x="380517" y="315861"/>
                  </a:lnTo>
                  <a:lnTo>
                    <a:pt x="377215" y="333616"/>
                  </a:lnTo>
                  <a:lnTo>
                    <a:pt x="374611" y="349745"/>
                  </a:lnTo>
                  <a:lnTo>
                    <a:pt x="372478" y="364477"/>
                  </a:lnTo>
                  <a:lnTo>
                    <a:pt x="370573" y="378040"/>
                  </a:lnTo>
                  <a:lnTo>
                    <a:pt x="371970" y="418960"/>
                  </a:lnTo>
                  <a:lnTo>
                    <a:pt x="371970" y="419112"/>
                  </a:lnTo>
                  <a:lnTo>
                    <a:pt x="394347" y="479818"/>
                  </a:lnTo>
                  <a:lnTo>
                    <a:pt x="430263" y="508914"/>
                  </a:lnTo>
                  <a:lnTo>
                    <a:pt x="452640" y="512343"/>
                  </a:lnTo>
                  <a:lnTo>
                    <a:pt x="460489" y="511873"/>
                  </a:lnTo>
                  <a:lnTo>
                    <a:pt x="504558" y="493649"/>
                  </a:lnTo>
                  <a:lnTo>
                    <a:pt x="538137" y="459066"/>
                  </a:lnTo>
                  <a:lnTo>
                    <a:pt x="547738" y="442709"/>
                  </a:lnTo>
                  <a:lnTo>
                    <a:pt x="552132" y="435241"/>
                  </a:lnTo>
                  <a:lnTo>
                    <a:pt x="571093" y="400113"/>
                  </a:lnTo>
                  <a:lnTo>
                    <a:pt x="584454" y="355650"/>
                  </a:lnTo>
                  <a:lnTo>
                    <a:pt x="580186" y="343992"/>
                  </a:lnTo>
                  <a:lnTo>
                    <a:pt x="578243" y="335140"/>
                  </a:lnTo>
                  <a:lnTo>
                    <a:pt x="578167" y="329082"/>
                  </a:lnTo>
                  <a:lnTo>
                    <a:pt x="579488" y="325805"/>
                  </a:lnTo>
                  <a:lnTo>
                    <a:pt x="581393" y="311467"/>
                  </a:lnTo>
                  <a:lnTo>
                    <a:pt x="579882" y="299504"/>
                  </a:lnTo>
                  <a:lnTo>
                    <a:pt x="579793" y="298767"/>
                  </a:lnTo>
                  <a:lnTo>
                    <a:pt x="574941" y="288391"/>
                  </a:lnTo>
                  <a:lnTo>
                    <a:pt x="567055" y="281038"/>
                  </a:lnTo>
                  <a:lnTo>
                    <a:pt x="564565" y="278549"/>
                  </a:lnTo>
                  <a:lnTo>
                    <a:pt x="549643" y="273583"/>
                  </a:lnTo>
                  <a:lnTo>
                    <a:pt x="542175" y="273583"/>
                  </a:lnTo>
                  <a:lnTo>
                    <a:pt x="537210" y="271094"/>
                  </a:lnTo>
                  <a:lnTo>
                    <a:pt x="532231" y="266115"/>
                  </a:lnTo>
                  <a:lnTo>
                    <a:pt x="532231" y="261150"/>
                  </a:lnTo>
                  <a:lnTo>
                    <a:pt x="534720" y="253682"/>
                  </a:lnTo>
                  <a:lnTo>
                    <a:pt x="537210" y="243738"/>
                  </a:lnTo>
                  <a:lnTo>
                    <a:pt x="542290" y="233514"/>
                  </a:lnTo>
                  <a:lnTo>
                    <a:pt x="546125" y="221932"/>
                  </a:lnTo>
                  <a:lnTo>
                    <a:pt x="546214" y="221665"/>
                  </a:lnTo>
                  <a:lnTo>
                    <a:pt x="548741" y="208419"/>
                  </a:lnTo>
                  <a:lnTo>
                    <a:pt x="549643" y="193992"/>
                  </a:lnTo>
                  <a:lnTo>
                    <a:pt x="549605" y="187934"/>
                  </a:lnTo>
                  <a:lnTo>
                    <a:pt x="549325" y="180936"/>
                  </a:lnTo>
                  <a:lnTo>
                    <a:pt x="548589" y="173012"/>
                  </a:lnTo>
                  <a:lnTo>
                    <a:pt x="547154" y="164147"/>
                  </a:lnTo>
                  <a:lnTo>
                    <a:pt x="547230" y="151993"/>
                  </a:lnTo>
                  <a:lnTo>
                    <a:pt x="563003" y="114414"/>
                  </a:lnTo>
                  <a:lnTo>
                    <a:pt x="586981" y="100698"/>
                  </a:lnTo>
                  <a:lnTo>
                    <a:pt x="594715" y="96685"/>
                  </a:lnTo>
                  <a:lnTo>
                    <a:pt x="649122" y="64668"/>
                  </a:lnTo>
                  <a:lnTo>
                    <a:pt x="677799" y="39141"/>
                  </a:lnTo>
                  <a:lnTo>
                    <a:pt x="683945" y="29845"/>
                  </a:lnTo>
                  <a:lnTo>
                    <a:pt x="688911" y="24879"/>
                  </a:lnTo>
                  <a:lnTo>
                    <a:pt x="691400" y="19900"/>
                  </a:lnTo>
                  <a:lnTo>
                    <a:pt x="693889" y="17411"/>
                  </a:lnTo>
                  <a:lnTo>
                    <a:pt x="693889" y="2489"/>
                  </a:lnTo>
                  <a:close/>
                </a:path>
                <a:path w="1612900" h="512444">
                  <a:moveTo>
                    <a:pt x="795858" y="328295"/>
                  </a:moveTo>
                  <a:lnTo>
                    <a:pt x="788352" y="321805"/>
                  </a:lnTo>
                  <a:lnTo>
                    <a:pt x="780630" y="313690"/>
                  </a:lnTo>
                  <a:lnTo>
                    <a:pt x="772426" y="304165"/>
                  </a:lnTo>
                  <a:lnTo>
                    <a:pt x="763524" y="293484"/>
                  </a:lnTo>
                  <a:lnTo>
                    <a:pt x="756069" y="293484"/>
                  </a:lnTo>
                  <a:lnTo>
                    <a:pt x="718756" y="330784"/>
                  </a:lnTo>
                  <a:lnTo>
                    <a:pt x="725373" y="339610"/>
                  </a:lnTo>
                  <a:lnTo>
                    <a:pt x="734847" y="353517"/>
                  </a:lnTo>
                  <a:lnTo>
                    <a:pt x="738657" y="358140"/>
                  </a:lnTo>
                  <a:lnTo>
                    <a:pt x="748601" y="365607"/>
                  </a:lnTo>
                  <a:lnTo>
                    <a:pt x="756069" y="368084"/>
                  </a:lnTo>
                  <a:lnTo>
                    <a:pt x="758558" y="368084"/>
                  </a:lnTo>
                  <a:lnTo>
                    <a:pt x="767486" y="360591"/>
                  </a:lnTo>
                  <a:lnTo>
                    <a:pt x="775957" y="352856"/>
                  </a:lnTo>
                  <a:lnTo>
                    <a:pt x="784440" y="344652"/>
                  </a:lnTo>
                  <a:lnTo>
                    <a:pt x="793369" y="335762"/>
                  </a:lnTo>
                  <a:lnTo>
                    <a:pt x="795858" y="328295"/>
                  </a:lnTo>
                  <a:close/>
                </a:path>
                <a:path w="1612900" h="512444">
                  <a:moveTo>
                    <a:pt x="994829" y="397929"/>
                  </a:moveTo>
                  <a:lnTo>
                    <a:pt x="987120" y="390474"/>
                  </a:lnTo>
                  <a:lnTo>
                    <a:pt x="982738" y="386245"/>
                  </a:lnTo>
                  <a:lnTo>
                    <a:pt x="972756" y="377101"/>
                  </a:lnTo>
                  <a:lnTo>
                    <a:pt x="965098" y="370306"/>
                  </a:lnTo>
                  <a:lnTo>
                    <a:pt x="960005" y="365607"/>
                  </a:lnTo>
                  <a:lnTo>
                    <a:pt x="950061" y="365607"/>
                  </a:lnTo>
                  <a:lnTo>
                    <a:pt x="943102" y="374040"/>
                  </a:lnTo>
                  <a:lnTo>
                    <a:pt x="937310" y="380834"/>
                  </a:lnTo>
                  <a:lnTo>
                    <a:pt x="932916" y="386245"/>
                  </a:lnTo>
                  <a:lnTo>
                    <a:pt x="931011" y="389153"/>
                  </a:lnTo>
                  <a:lnTo>
                    <a:pt x="932649" y="390474"/>
                  </a:lnTo>
                  <a:lnTo>
                    <a:pt x="930160" y="390474"/>
                  </a:lnTo>
                  <a:lnTo>
                    <a:pt x="931011" y="389153"/>
                  </a:lnTo>
                  <a:lnTo>
                    <a:pt x="925106" y="384378"/>
                  </a:lnTo>
                  <a:lnTo>
                    <a:pt x="917105" y="377101"/>
                  </a:lnTo>
                  <a:lnTo>
                    <a:pt x="908164" y="368439"/>
                  </a:lnTo>
                  <a:lnTo>
                    <a:pt x="897826" y="358140"/>
                  </a:lnTo>
                  <a:lnTo>
                    <a:pt x="892860" y="358140"/>
                  </a:lnTo>
                  <a:lnTo>
                    <a:pt x="865454" y="388023"/>
                  </a:lnTo>
                  <a:lnTo>
                    <a:pt x="858037" y="395452"/>
                  </a:lnTo>
                  <a:lnTo>
                    <a:pt x="858037" y="402907"/>
                  </a:lnTo>
                  <a:lnTo>
                    <a:pt x="889901" y="429526"/>
                  </a:lnTo>
                  <a:lnTo>
                    <a:pt x="897826" y="432752"/>
                  </a:lnTo>
                  <a:lnTo>
                    <a:pt x="907656" y="425754"/>
                  </a:lnTo>
                  <a:lnTo>
                    <a:pt x="914920" y="419696"/>
                  </a:lnTo>
                  <a:lnTo>
                    <a:pt x="919861" y="414566"/>
                  </a:lnTo>
                  <a:lnTo>
                    <a:pt x="922705" y="410375"/>
                  </a:lnTo>
                  <a:lnTo>
                    <a:pt x="927862" y="415925"/>
                  </a:lnTo>
                  <a:lnTo>
                    <a:pt x="932332" y="421246"/>
                  </a:lnTo>
                  <a:lnTo>
                    <a:pt x="936345" y="426110"/>
                  </a:lnTo>
                  <a:lnTo>
                    <a:pt x="940104" y="430263"/>
                  </a:lnTo>
                  <a:lnTo>
                    <a:pt x="950061" y="435241"/>
                  </a:lnTo>
                  <a:lnTo>
                    <a:pt x="957516" y="437730"/>
                  </a:lnTo>
                  <a:lnTo>
                    <a:pt x="962494" y="437730"/>
                  </a:lnTo>
                  <a:lnTo>
                    <a:pt x="989850" y="410375"/>
                  </a:lnTo>
                  <a:lnTo>
                    <a:pt x="994829" y="405396"/>
                  </a:lnTo>
                  <a:lnTo>
                    <a:pt x="994829" y="397929"/>
                  </a:lnTo>
                  <a:close/>
                </a:path>
                <a:path w="1612900" h="512444">
                  <a:moveTo>
                    <a:pt x="1034618" y="166636"/>
                  </a:moveTo>
                  <a:lnTo>
                    <a:pt x="1032129" y="161658"/>
                  </a:lnTo>
                  <a:lnTo>
                    <a:pt x="1029639" y="159181"/>
                  </a:lnTo>
                  <a:lnTo>
                    <a:pt x="1022184" y="156692"/>
                  </a:lnTo>
                  <a:lnTo>
                    <a:pt x="1017206" y="159181"/>
                  </a:lnTo>
                  <a:lnTo>
                    <a:pt x="1012240" y="164147"/>
                  </a:lnTo>
                  <a:lnTo>
                    <a:pt x="1009751" y="171615"/>
                  </a:lnTo>
                  <a:lnTo>
                    <a:pt x="1007262" y="174104"/>
                  </a:lnTo>
                  <a:lnTo>
                    <a:pt x="1004773" y="174104"/>
                  </a:lnTo>
                  <a:lnTo>
                    <a:pt x="1002284" y="176593"/>
                  </a:lnTo>
                  <a:lnTo>
                    <a:pt x="984872" y="176593"/>
                  </a:lnTo>
                  <a:lnTo>
                    <a:pt x="979906" y="174104"/>
                  </a:lnTo>
                  <a:lnTo>
                    <a:pt x="971969" y="167068"/>
                  </a:lnTo>
                  <a:lnTo>
                    <a:pt x="966838" y="156997"/>
                  </a:lnTo>
                  <a:lnTo>
                    <a:pt x="964514" y="143675"/>
                  </a:lnTo>
                  <a:lnTo>
                    <a:pt x="964844" y="131813"/>
                  </a:lnTo>
                  <a:lnTo>
                    <a:pt x="964907" y="129336"/>
                  </a:lnTo>
                  <a:lnTo>
                    <a:pt x="964984" y="126847"/>
                  </a:lnTo>
                  <a:lnTo>
                    <a:pt x="960005" y="121869"/>
                  </a:lnTo>
                  <a:lnTo>
                    <a:pt x="952550" y="121869"/>
                  </a:lnTo>
                  <a:lnTo>
                    <a:pt x="950061" y="124358"/>
                  </a:lnTo>
                  <a:lnTo>
                    <a:pt x="947572" y="129336"/>
                  </a:lnTo>
                  <a:lnTo>
                    <a:pt x="945083" y="131813"/>
                  </a:lnTo>
                  <a:lnTo>
                    <a:pt x="942594" y="136791"/>
                  </a:lnTo>
                  <a:lnTo>
                    <a:pt x="942594" y="139280"/>
                  </a:lnTo>
                  <a:lnTo>
                    <a:pt x="939292" y="145808"/>
                  </a:lnTo>
                  <a:lnTo>
                    <a:pt x="931786" y="187236"/>
                  </a:lnTo>
                  <a:lnTo>
                    <a:pt x="929538" y="196481"/>
                  </a:lnTo>
                  <a:lnTo>
                    <a:pt x="897166" y="225361"/>
                  </a:lnTo>
                  <a:lnTo>
                    <a:pt x="887882" y="226326"/>
                  </a:lnTo>
                  <a:lnTo>
                    <a:pt x="877938" y="226326"/>
                  </a:lnTo>
                  <a:lnTo>
                    <a:pt x="872959" y="223837"/>
                  </a:lnTo>
                  <a:lnTo>
                    <a:pt x="872959" y="221348"/>
                  </a:lnTo>
                  <a:lnTo>
                    <a:pt x="870470" y="216382"/>
                  </a:lnTo>
                  <a:lnTo>
                    <a:pt x="865492" y="213893"/>
                  </a:lnTo>
                  <a:lnTo>
                    <a:pt x="860526" y="213893"/>
                  </a:lnTo>
                  <a:lnTo>
                    <a:pt x="855548" y="218871"/>
                  </a:lnTo>
                  <a:lnTo>
                    <a:pt x="855548" y="223837"/>
                  </a:lnTo>
                  <a:lnTo>
                    <a:pt x="853719" y="229908"/>
                  </a:lnTo>
                  <a:lnTo>
                    <a:pt x="850569" y="266115"/>
                  </a:lnTo>
                  <a:lnTo>
                    <a:pt x="853059" y="278549"/>
                  </a:lnTo>
                  <a:lnTo>
                    <a:pt x="853059" y="318350"/>
                  </a:lnTo>
                  <a:lnTo>
                    <a:pt x="850569" y="323329"/>
                  </a:lnTo>
                  <a:lnTo>
                    <a:pt x="847305" y="343458"/>
                  </a:lnTo>
                  <a:lnTo>
                    <a:pt x="841248" y="363118"/>
                  </a:lnTo>
                  <a:lnTo>
                    <a:pt x="820724" y="402907"/>
                  </a:lnTo>
                  <a:lnTo>
                    <a:pt x="774217" y="433692"/>
                  </a:lnTo>
                  <a:lnTo>
                    <a:pt x="746442" y="441769"/>
                  </a:lnTo>
                  <a:lnTo>
                    <a:pt x="745871" y="441769"/>
                  </a:lnTo>
                  <a:lnTo>
                    <a:pt x="738962" y="442391"/>
                  </a:lnTo>
                  <a:lnTo>
                    <a:pt x="730135" y="442709"/>
                  </a:lnTo>
                  <a:lnTo>
                    <a:pt x="723734" y="442709"/>
                  </a:lnTo>
                  <a:lnTo>
                    <a:pt x="678967" y="427786"/>
                  </a:lnTo>
                  <a:lnTo>
                    <a:pt x="664044" y="378040"/>
                  </a:lnTo>
                  <a:lnTo>
                    <a:pt x="664400" y="370306"/>
                  </a:lnTo>
                  <a:lnTo>
                    <a:pt x="664514" y="367779"/>
                  </a:lnTo>
                  <a:lnTo>
                    <a:pt x="665911" y="355650"/>
                  </a:lnTo>
                  <a:lnTo>
                    <a:pt x="668235" y="341668"/>
                  </a:lnTo>
                  <a:lnTo>
                    <a:pt x="671512" y="325805"/>
                  </a:lnTo>
                  <a:lnTo>
                    <a:pt x="671512" y="323329"/>
                  </a:lnTo>
                  <a:lnTo>
                    <a:pt x="673989" y="318350"/>
                  </a:lnTo>
                  <a:lnTo>
                    <a:pt x="676478" y="308406"/>
                  </a:lnTo>
                  <a:lnTo>
                    <a:pt x="678967" y="300939"/>
                  </a:lnTo>
                  <a:lnTo>
                    <a:pt x="681456" y="295960"/>
                  </a:lnTo>
                  <a:lnTo>
                    <a:pt x="681456" y="288505"/>
                  </a:lnTo>
                  <a:lnTo>
                    <a:pt x="678967" y="283527"/>
                  </a:lnTo>
                  <a:lnTo>
                    <a:pt x="673989" y="281038"/>
                  </a:lnTo>
                  <a:lnTo>
                    <a:pt x="669023" y="283527"/>
                  </a:lnTo>
                  <a:lnTo>
                    <a:pt x="664044" y="283527"/>
                  </a:lnTo>
                  <a:lnTo>
                    <a:pt x="661555" y="286016"/>
                  </a:lnTo>
                  <a:lnTo>
                    <a:pt x="661555" y="290995"/>
                  </a:lnTo>
                  <a:lnTo>
                    <a:pt x="659066" y="293484"/>
                  </a:lnTo>
                  <a:lnTo>
                    <a:pt x="659066" y="295960"/>
                  </a:lnTo>
                  <a:lnTo>
                    <a:pt x="656590" y="300939"/>
                  </a:lnTo>
                  <a:lnTo>
                    <a:pt x="646785" y="333082"/>
                  </a:lnTo>
                  <a:lnTo>
                    <a:pt x="639800" y="362178"/>
                  </a:lnTo>
                  <a:lnTo>
                    <a:pt x="635596" y="388023"/>
                  </a:lnTo>
                  <a:lnTo>
                    <a:pt x="634212" y="410210"/>
                  </a:lnTo>
                  <a:lnTo>
                    <a:pt x="634199" y="410375"/>
                  </a:lnTo>
                  <a:lnTo>
                    <a:pt x="634365" y="414566"/>
                  </a:lnTo>
                  <a:lnTo>
                    <a:pt x="634479" y="417563"/>
                  </a:lnTo>
                  <a:lnTo>
                    <a:pt x="634555" y="419696"/>
                  </a:lnTo>
                  <a:lnTo>
                    <a:pt x="634631" y="421563"/>
                  </a:lnTo>
                  <a:lnTo>
                    <a:pt x="643369" y="465518"/>
                  </a:lnTo>
                  <a:lnTo>
                    <a:pt x="669442" y="499402"/>
                  </a:lnTo>
                  <a:lnTo>
                    <a:pt x="696379" y="512343"/>
                  </a:lnTo>
                  <a:lnTo>
                    <a:pt x="716267" y="512343"/>
                  </a:lnTo>
                  <a:lnTo>
                    <a:pt x="772236" y="497420"/>
                  </a:lnTo>
                  <a:lnTo>
                    <a:pt x="820724" y="452653"/>
                  </a:lnTo>
                  <a:lnTo>
                    <a:pt x="846747" y="410375"/>
                  </a:lnTo>
                  <a:lnTo>
                    <a:pt x="865492" y="364985"/>
                  </a:lnTo>
                  <a:lnTo>
                    <a:pt x="876681" y="316953"/>
                  </a:lnTo>
                  <a:lnTo>
                    <a:pt x="880237" y="268605"/>
                  </a:lnTo>
                  <a:lnTo>
                    <a:pt x="877938" y="268605"/>
                  </a:lnTo>
                  <a:lnTo>
                    <a:pt x="880414" y="266115"/>
                  </a:lnTo>
                  <a:lnTo>
                    <a:pt x="880237" y="268605"/>
                  </a:lnTo>
                  <a:lnTo>
                    <a:pt x="895350" y="268605"/>
                  </a:lnTo>
                  <a:lnTo>
                    <a:pt x="902169" y="266115"/>
                  </a:lnTo>
                  <a:lnTo>
                    <a:pt x="902804" y="265887"/>
                  </a:lnTo>
                  <a:lnTo>
                    <a:pt x="910259" y="261772"/>
                  </a:lnTo>
                  <a:lnTo>
                    <a:pt x="917727" y="256717"/>
                  </a:lnTo>
                  <a:lnTo>
                    <a:pt x="925182" y="251193"/>
                  </a:lnTo>
                  <a:lnTo>
                    <a:pt x="930744" y="244170"/>
                  </a:lnTo>
                  <a:lnTo>
                    <a:pt x="936066" y="237832"/>
                  </a:lnTo>
                  <a:lnTo>
                    <a:pt x="940930" y="231965"/>
                  </a:lnTo>
                  <a:lnTo>
                    <a:pt x="941920" y="230619"/>
                  </a:lnTo>
                  <a:lnTo>
                    <a:pt x="937628" y="226326"/>
                  </a:lnTo>
                  <a:lnTo>
                    <a:pt x="945083" y="226326"/>
                  </a:lnTo>
                  <a:lnTo>
                    <a:pt x="941920" y="230619"/>
                  </a:lnTo>
                  <a:lnTo>
                    <a:pt x="945083" y="233794"/>
                  </a:lnTo>
                  <a:lnTo>
                    <a:pt x="955027" y="238760"/>
                  </a:lnTo>
                  <a:lnTo>
                    <a:pt x="962494" y="241528"/>
                  </a:lnTo>
                  <a:lnTo>
                    <a:pt x="969949" y="242189"/>
                  </a:lnTo>
                  <a:lnTo>
                    <a:pt x="977417" y="240512"/>
                  </a:lnTo>
                  <a:lnTo>
                    <a:pt x="1011301" y="212026"/>
                  </a:lnTo>
                  <a:lnTo>
                    <a:pt x="1032129" y="176593"/>
                  </a:lnTo>
                  <a:lnTo>
                    <a:pt x="1034503" y="167068"/>
                  </a:lnTo>
                  <a:lnTo>
                    <a:pt x="1034618" y="166636"/>
                  </a:lnTo>
                  <a:close/>
                </a:path>
                <a:path w="1612900" h="512444">
                  <a:moveTo>
                    <a:pt x="1069441" y="62179"/>
                  </a:moveTo>
                  <a:lnTo>
                    <a:pt x="1034618" y="32334"/>
                  </a:lnTo>
                  <a:lnTo>
                    <a:pt x="1029639" y="32334"/>
                  </a:lnTo>
                  <a:lnTo>
                    <a:pt x="1024674" y="34823"/>
                  </a:lnTo>
                  <a:lnTo>
                    <a:pt x="1017714" y="43218"/>
                  </a:lnTo>
                  <a:lnTo>
                    <a:pt x="1011923" y="49745"/>
                  </a:lnTo>
                  <a:lnTo>
                    <a:pt x="1007529" y="54406"/>
                  </a:lnTo>
                  <a:lnTo>
                    <a:pt x="1004773" y="57213"/>
                  </a:lnTo>
                  <a:lnTo>
                    <a:pt x="998677" y="51142"/>
                  </a:lnTo>
                  <a:lnTo>
                    <a:pt x="991400" y="44145"/>
                  </a:lnTo>
                  <a:lnTo>
                    <a:pt x="982738" y="36220"/>
                  </a:lnTo>
                  <a:lnTo>
                    <a:pt x="972439" y="27368"/>
                  </a:lnTo>
                  <a:lnTo>
                    <a:pt x="967460" y="27368"/>
                  </a:lnTo>
                  <a:lnTo>
                    <a:pt x="932649" y="62179"/>
                  </a:lnTo>
                  <a:lnTo>
                    <a:pt x="932649" y="69646"/>
                  </a:lnTo>
                  <a:lnTo>
                    <a:pt x="964984" y="99491"/>
                  </a:lnTo>
                  <a:lnTo>
                    <a:pt x="974928" y="99491"/>
                  </a:lnTo>
                  <a:lnTo>
                    <a:pt x="983322" y="92494"/>
                  </a:lnTo>
                  <a:lnTo>
                    <a:pt x="989850" y="86436"/>
                  </a:lnTo>
                  <a:lnTo>
                    <a:pt x="994511" y="81305"/>
                  </a:lnTo>
                  <a:lnTo>
                    <a:pt x="997305" y="77101"/>
                  </a:lnTo>
                  <a:lnTo>
                    <a:pt x="1005205" y="87325"/>
                  </a:lnTo>
                  <a:lnTo>
                    <a:pt x="1013790" y="95453"/>
                  </a:lnTo>
                  <a:lnTo>
                    <a:pt x="1022845" y="101231"/>
                  </a:lnTo>
                  <a:lnTo>
                    <a:pt x="1032129" y="104457"/>
                  </a:lnTo>
                  <a:lnTo>
                    <a:pt x="1040955" y="98869"/>
                  </a:lnTo>
                  <a:lnTo>
                    <a:pt x="1048613" y="93268"/>
                  </a:lnTo>
                  <a:lnTo>
                    <a:pt x="1054862" y="87680"/>
                  </a:lnTo>
                  <a:lnTo>
                    <a:pt x="1059484" y="82080"/>
                  </a:lnTo>
                  <a:lnTo>
                    <a:pt x="1064463" y="77101"/>
                  </a:lnTo>
                  <a:lnTo>
                    <a:pt x="1069441" y="72136"/>
                  </a:lnTo>
                  <a:lnTo>
                    <a:pt x="1069441" y="62179"/>
                  </a:lnTo>
                  <a:close/>
                </a:path>
                <a:path w="1612900" h="512444">
                  <a:moveTo>
                    <a:pt x="1156487" y="179070"/>
                  </a:moveTo>
                  <a:lnTo>
                    <a:pt x="1151509" y="174104"/>
                  </a:lnTo>
                  <a:lnTo>
                    <a:pt x="1146530" y="174104"/>
                  </a:lnTo>
                  <a:lnTo>
                    <a:pt x="1141564" y="176593"/>
                  </a:lnTo>
                  <a:lnTo>
                    <a:pt x="1131658" y="194741"/>
                  </a:lnTo>
                  <a:lnTo>
                    <a:pt x="1123835" y="211721"/>
                  </a:lnTo>
                  <a:lnTo>
                    <a:pt x="1111719" y="241249"/>
                  </a:lnTo>
                  <a:lnTo>
                    <a:pt x="1112024" y="291299"/>
                  </a:lnTo>
                  <a:lnTo>
                    <a:pt x="1112761" y="314350"/>
                  </a:lnTo>
                  <a:lnTo>
                    <a:pt x="1114196" y="335762"/>
                  </a:lnTo>
                  <a:lnTo>
                    <a:pt x="1113777" y="358063"/>
                  </a:lnTo>
                  <a:lnTo>
                    <a:pt x="1112647" y="376174"/>
                  </a:lnTo>
                  <a:lnTo>
                    <a:pt x="1111059" y="389623"/>
                  </a:lnTo>
                  <a:lnTo>
                    <a:pt x="1109230" y="397929"/>
                  </a:lnTo>
                  <a:lnTo>
                    <a:pt x="1109230" y="410375"/>
                  </a:lnTo>
                  <a:lnTo>
                    <a:pt x="1114196" y="410375"/>
                  </a:lnTo>
                  <a:lnTo>
                    <a:pt x="1114196" y="412851"/>
                  </a:lnTo>
                  <a:lnTo>
                    <a:pt x="1121664" y="412851"/>
                  </a:lnTo>
                  <a:lnTo>
                    <a:pt x="1126642" y="410375"/>
                  </a:lnTo>
                  <a:lnTo>
                    <a:pt x="1129131" y="402907"/>
                  </a:lnTo>
                  <a:lnTo>
                    <a:pt x="1137488" y="382816"/>
                  </a:lnTo>
                  <a:lnTo>
                    <a:pt x="1143736" y="363423"/>
                  </a:lnTo>
                  <a:lnTo>
                    <a:pt x="1147660" y="344500"/>
                  </a:lnTo>
                  <a:lnTo>
                    <a:pt x="1149019" y="325805"/>
                  </a:lnTo>
                  <a:lnTo>
                    <a:pt x="1150454" y="314617"/>
                  </a:lnTo>
                  <a:lnTo>
                    <a:pt x="1151204" y="299694"/>
                  </a:lnTo>
                  <a:lnTo>
                    <a:pt x="1151813" y="230682"/>
                  </a:lnTo>
                  <a:lnTo>
                    <a:pt x="1152563" y="218097"/>
                  </a:lnTo>
                  <a:lnTo>
                    <a:pt x="1153998" y="206438"/>
                  </a:lnTo>
                  <a:lnTo>
                    <a:pt x="1154379" y="199009"/>
                  </a:lnTo>
                  <a:lnTo>
                    <a:pt x="1156093" y="185102"/>
                  </a:lnTo>
                  <a:lnTo>
                    <a:pt x="1156487" y="179070"/>
                  </a:lnTo>
                  <a:close/>
                </a:path>
                <a:path w="1612900" h="512444">
                  <a:moveTo>
                    <a:pt x="1370368" y="116890"/>
                  </a:moveTo>
                  <a:lnTo>
                    <a:pt x="1367878" y="114414"/>
                  </a:lnTo>
                  <a:lnTo>
                    <a:pt x="1357541" y="106603"/>
                  </a:lnTo>
                  <a:lnTo>
                    <a:pt x="1348613" y="98552"/>
                  </a:lnTo>
                  <a:lnTo>
                    <a:pt x="1340599" y="90982"/>
                  </a:lnTo>
                  <a:lnTo>
                    <a:pt x="1333068" y="84569"/>
                  </a:lnTo>
                  <a:lnTo>
                    <a:pt x="1325600" y="84569"/>
                  </a:lnTo>
                  <a:lnTo>
                    <a:pt x="1290789" y="121869"/>
                  </a:lnTo>
                  <a:lnTo>
                    <a:pt x="1290789" y="129336"/>
                  </a:lnTo>
                  <a:lnTo>
                    <a:pt x="1293279" y="134302"/>
                  </a:lnTo>
                  <a:lnTo>
                    <a:pt x="1318145" y="159181"/>
                  </a:lnTo>
                  <a:lnTo>
                    <a:pt x="1328089" y="161658"/>
                  </a:lnTo>
                  <a:lnTo>
                    <a:pt x="1335557" y="161658"/>
                  </a:lnTo>
                  <a:lnTo>
                    <a:pt x="1362837" y="133337"/>
                  </a:lnTo>
                  <a:lnTo>
                    <a:pt x="1370368" y="121869"/>
                  </a:lnTo>
                  <a:lnTo>
                    <a:pt x="1370368" y="116890"/>
                  </a:lnTo>
                  <a:close/>
                </a:path>
                <a:path w="1612900" h="512444">
                  <a:moveTo>
                    <a:pt x="1410169" y="246227"/>
                  </a:moveTo>
                  <a:lnTo>
                    <a:pt x="1407680" y="241249"/>
                  </a:lnTo>
                  <a:lnTo>
                    <a:pt x="1402702" y="238760"/>
                  </a:lnTo>
                  <a:lnTo>
                    <a:pt x="1394777" y="236042"/>
                  </a:lnTo>
                  <a:lnTo>
                    <a:pt x="1385912" y="231927"/>
                  </a:lnTo>
                  <a:lnTo>
                    <a:pt x="1379880" y="228815"/>
                  </a:lnTo>
                  <a:lnTo>
                    <a:pt x="1365402" y="221348"/>
                  </a:lnTo>
                  <a:lnTo>
                    <a:pt x="1358328" y="217627"/>
                  </a:lnTo>
                  <a:lnTo>
                    <a:pt x="1321257" y="198653"/>
                  </a:lnTo>
                  <a:lnTo>
                    <a:pt x="1308201" y="196481"/>
                  </a:lnTo>
                  <a:lnTo>
                    <a:pt x="1298524" y="197916"/>
                  </a:lnTo>
                  <a:lnTo>
                    <a:pt x="1288605" y="202387"/>
                  </a:lnTo>
                  <a:lnTo>
                    <a:pt x="1279131" y="210159"/>
                  </a:lnTo>
                  <a:lnTo>
                    <a:pt x="1270889" y="221348"/>
                  </a:lnTo>
                  <a:lnTo>
                    <a:pt x="1265910" y="226326"/>
                  </a:lnTo>
                  <a:lnTo>
                    <a:pt x="1261059" y="236042"/>
                  </a:lnTo>
                  <a:lnTo>
                    <a:pt x="1260944" y="236270"/>
                  </a:lnTo>
                  <a:lnTo>
                    <a:pt x="1258455" y="238760"/>
                  </a:lnTo>
                  <a:lnTo>
                    <a:pt x="1258455" y="243738"/>
                  </a:lnTo>
                  <a:lnTo>
                    <a:pt x="1260944" y="248716"/>
                  </a:lnTo>
                  <a:lnTo>
                    <a:pt x="1263421" y="251193"/>
                  </a:lnTo>
                  <a:lnTo>
                    <a:pt x="1270889" y="251193"/>
                  </a:lnTo>
                  <a:lnTo>
                    <a:pt x="1290789" y="231305"/>
                  </a:lnTo>
                  <a:lnTo>
                    <a:pt x="1293279" y="231305"/>
                  </a:lnTo>
                  <a:lnTo>
                    <a:pt x="1298244" y="228815"/>
                  </a:lnTo>
                  <a:lnTo>
                    <a:pt x="1303223" y="228815"/>
                  </a:lnTo>
                  <a:lnTo>
                    <a:pt x="1305712" y="231305"/>
                  </a:lnTo>
                  <a:lnTo>
                    <a:pt x="1320126" y="240118"/>
                  </a:lnTo>
                  <a:lnTo>
                    <a:pt x="1333373" y="247777"/>
                  </a:lnTo>
                  <a:lnTo>
                    <a:pt x="1345234" y="254038"/>
                  </a:lnTo>
                  <a:lnTo>
                    <a:pt x="1355445" y="258660"/>
                  </a:lnTo>
                  <a:lnTo>
                    <a:pt x="1331709" y="280543"/>
                  </a:lnTo>
                  <a:lnTo>
                    <a:pt x="1312862" y="297522"/>
                  </a:lnTo>
                  <a:lnTo>
                    <a:pt x="1299133" y="309372"/>
                  </a:lnTo>
                  <a:lnTo>
                    <a:pt x="1290789" y="315861"/>
                  </a:lnTo>
                  <a:lnTo>
                    <a:pt x="1287576" y="317474"/>
                  </a:lnTo>
                  <a:lnTo>
                    <a:pt x="1288300" y="320840"/>
                  </a:lnTo>
                  <a:lnTo>
                    <a:pt x="1285811" y="318350"/>
                  </a:lnTo>
                  <a:lnTo>
                    <a:pt x="1287576" y="317474"/>
                  </a:lnTo>
                  <a:lnTo>
                    <a:pt x="1286002" y="310184"/>
                  </a:lnTo>
                  <a:lnTo>
                    <a:pt x="1258023" y="280111"/>
                  </a:lnTo>
                  <a:lnTo>
                    <a:pt x="1250988" y="281038"/>
                  </a:lnTo>
                  <a:lnTo>
                    <a:pt x="1246022" y="283527"/>
                  </a:lnTo>
                  <a:lnTo>
                    <a:pt x="1238554" y="286016"/>
                  </a:lnTo>
                  <a:lnTo>
                    <a:pt x="1237081" y="290449"/>
                  </a:lnTo>
                  <a:lnTo>
                    <a:pt x="1235989" y="293560"/>
                  </a:lnTo>
                  <a:lnTo>
                    <a:pt x="1233576" y="295960"/>
                  </a:lnTo>
                  <a:lnTo>
                    <a:pt x="1231087" y="300939"/>
                  </a:lnTo>
                  <a:lnTo>
                    <a:pt x="1228610" y="308406"/>
                  </a:lnTo>
                  <a:lnTo>
                    <a:pt x="1226121" y="310896"/>
                  </a:lnTo>
                  <a:lnTo>
                    <a:pt x="1223632" y="318350"/>
                  </a:lnTo>
                  <a:lnTo>
                    <a:pt x="1218653" y="328295"/>
                  </a:lnTo>
                  <a:lnTo>
                    <a:pt x="1213688" y="335762"/>
                  </a:lnTo>
                  <a:lnTo>
                    <a:pt x="1211199" y="343217"/>
                  </a:lnTo>
                  <a:lnTo>
                    <a:pt x="1211199" y="358140"/>
                  </a:lnTo>
                  <a:lnTo>
                    <a:pt x="1213688" y="360629"/>
                  </a:lnTo>
                  <a:lnTo>
                    <a:pt x="1220177" y="368592"/>
                  </a:lnTo>
                  <a:lnTo>
                    <a:pt x="1228293" y="374002"/>
                  </a:lnTo>
                  <a:lnTo>
                    <a:pt x="1237818" y="377063"/>
                  </a:lnTo>
                  <a:lnTo>
                    <a:pt x="1248498" y="378040"/>
                  </a:lnTo>
                  <a:lnTo>
                    <a:pt x="1250988" y="378040"/>
                  </a:lnTo>
                  <a:lnTo>
                    <a:pt x="1250988" y="392963"/>
                  </a:lnTo>
                  <a:lnTo>
                    <a:pt x="1214856" y="410171"/>
                  </a:lnTo>
                  <a:lnTo>
                    <a:pt x="1187259" y="419468"/>
                  </a:lnTo>
                  <a:lnTo>
                    <a:pt x="1175131" y="424053"/>
                  </a:lnTo>
                  <a:lnTo>
                    <a:pt x="1164882" y="428637"/>
                  </a:lnTo>
                  <a:lnTo>
                    <a:pt x="1156487" y="432752"/>
                  </a:lnTo>
                  <a:lnTo>
                    <a:pt x="1149019" y="437730"/>
                  </a:lnTo>
                  <a:lnTo>
                    <a:pt x="1149019" y="447675"/>
                  </a:lnTo>
                  <a:lnTo>
                    <a:pt x="1151509" y="450164"/>
                  </a:lnTo>
                  <a:lnTo>
                    <a:pt x="1178864" y="450164"/>
                  </a:lnTo>
                  <a:lnTo>
                    <a:pt x="1187335" y="449770"/>
                  </a:lnTo>
                  <a:lnTo>
                    <a:pt x="1194409" y="448919"/>
                  </a:lnTo>
                  <a:lnTo>
                    <a:pt x="1200556" y="448068"/>
                  </a:lnTo>
                  <a:lnTo>
                    <a:pt x="1206220" y="447675"/>
                  </a:lnTo>
                  <a:lnTo>
                    <a:pt x="1236065" y="447675"/>
                  </a:lnTo>
                  <a:lnTo>
                    <a:pt x="1241044" y="445185"/>
                  </a:lnTo>
                  <a:lnTo>
                    <a:pt x="1243533" y="440220"/>
                  </a:lnTo>
                  <a:lnTo>
                    <a:pt x="1257439" y="421563"/>
                  </a:lnTo>
                  <a:lnTo>
                    <a:pt x="1269022" y="402907"/>
                  </a:lnTo>
                  <a:lnTo>
                    <a:pt x="1277810" y="384251"/>
                  </a:lnTo>
                  <a:lnTo>
                    <a:pt x="1283322" y="365607"/>
                  </a:lnTo>
                  <a:lnTo>
                    <a:pt x="1301978" y="345084"/>
                  </a:lnTo>
                  <a:lnTo>
                    <a:pt x="1316901" y="328295"/>
                  </a:lnTo>
                  <a:lnTo>
                    <a:pt x="1323289" y="320840"/>
                  </a:lnTo>
                  <a:lnTo>
                    <a:pt x="1328089" y="315239"/>
                  </a:lnTo>
                  <a:lnTo>
                    <a:pt x="1372235" y="277317"/>
                  </a:lnTo>
                  <a:lnTo>
                    <a:pt x="1405191" y="256171"/>
                  </a:lnTo>
                  <a:lnTo>
                    <a:pt x="1410169" y="246227"/>
                  </a:lnTo>
                  <a:close/>
                </a:path>
                <a:path w="1612900" h="512444">
                  <a:moveTo>
                    <a:pt x="1612861" y="324878"/>
                  </a:moveTo>
                  <a:lnTo>
                    <a:pt x="1599488" y="288810"/>
                  </a:lnTo>
                  <a:lnTo>
                    <a:pt x="1574317" y="278549"/>
                  </a:lnTo>
                  <a:lnTo>
                    <a:pt x="1566849" y="276072"/>
                  </a:lnTo>
                  <a:lnTo>
                    <a:pt x="1566849" y="273583"/>
                  </a:lnTo>
                  <a:lnTo>
                    <a:pt x="1564360" y="271094"/>
                  </a:lnTo>
                  <a:lnTo>
                    <a:pt x="1564360" y="266115"/>
                  </a:lnTo>
                  <a:lnTo>
                    <a:pt x="1566849" y="253682"/>
                  </a:lnTo>
                  <a:lnTo>
                    <a:pt x="1581772" y="208915"/>
                  </a:lnTo>
                  <a:lnTo>
                    <a:pt x="1585036" y="195897"/>
                  </a:lnTo>
                  <a:lnTo>
                    <a:pt x="1587373" y="183121"/>
                  </a:lnTo>
                  <a:lnTo>
                    <a:pt x="1588770" y="170802"/>
                  </a:lnTo>
                  <a:lnTo>
                    <a:pt x="1589227" y="159181"/>
                  </a:lnTo>
                  <a:lnTo>
                    <a:pt x="1589227" y="84569"/>
                  </a:lnTo>
                  <a:lnTo>
                    <a:pt x="1589227" y="77101"/>
                  </a:lnTo>
                  <a:lnTo>
                    <a:pt x="1584261" y="74612"/>
                  </a:lnTo>
                  <a:lnTo>
                    <a:pt x="1574317" y="74612"/>
                  </a:lnTo>
                  <a:lnTo>
                    <a:pt x="1574317" y="84569"/>
                  </a:lnTo>
                  <a:lnTo>
                    <a:pt x="1571828" y="79590"/>
                  </a:lnTo>
                  <a:lnTo>
                    <a:pt x="1566659" y="93967"/>
                  </a:lnTo>
                  <a:lnTo>
                    <a:pt x="1562188" y="106946"/>
                  </a:lnTo>
                  <a:lnTo>
                    <a:pt x="1558188" y="118059"/>
                  </a:lnTo>
                  <a:lnTo>
                    <a:pt x="1554416" y="126847"/>
                  </a:lnTo>
                  <a:lnTo>
                    <a:pt x="1553019" y="137528"/>
                  </a:lnTo>
                  <a:lnTo>
                    <a:pt x="1552549" y="150787"/>
                  </a:lnTo>
                  <a:lnTo>
                    <a:pt x="1553019" y="166370"/>
                  </a:lnTo>
                  <a:lnTo>
                    <a:pt x="1554340" y="183121"/>
                  </a:lnTo>
                  <a:lnTo>
                    <a:pt x="1554416" y="184048"/>
                  </a:lnTo>
                  <a:lnTo>
                    <a:pt x="1553984" y="193802"/>
                  </a:lnTo>
                  <a:lnTo>
                    <a:pt x="1547533" y="236080"/>
                  </a:lnTo>
                  <a:lnTo>
                    <a:pt x="1539494" y="268605"/>
                  </a:lnTo>
                  <a:lnTo>
                    <a:pt x="1538097" y="283489"/>
                  </a:lnTo>
                  <a:lnTo>
                    <a:pt x="1537779" y="293281"/>
                  </a:lnTo>
                  <a:lnTo>
                    <a:pt x="1537703" y="300672"/>
                  </a:lnTo>
                  <a:lnTo>
                    <a:pt x="1538033" y="310616"/>
                  </a:lnTo>
                  <a:lnTo>
                    <a:pt x="1561871" y="343217"/>
                  </a:lnTo>
                  <a:lnTo>
                    <a:pt x="1566849" y="345706"/>
                  </a:lnTo>
                  <a:lnTo>
                    <a:pt x="1576793" y="345706"/>
                  </a:lnTo>
                  <a:lnTo>
                    <a:pt x="1581772" y="348195"/>
                  </a:lnTo>
                  <a:lnTo>
                    <a:pt x="1586750" y="353174"/>
                  </a:lnTo>
                  <a:lnTo>
                    <a:pt x="1587677" y="360667"/>
                  </a:lnTo>
                  <a:lnTo>
                    <a:pt x="1586750" y="368401"/>
                  </a:lnTo>
                  <a:lnTo>
                    <a:pt x="1564360" y="406019"/>
                  </a:lnTo>
                  <a:lnTo>
                    <a:pt x="1541983" y="422808"/>
                  </a:lnTo>
                  <a:lnTo>
                    <a:pt x="1530743" y="430771"/>
                  </a:lnTo>
                  <a:lnTo>
                    <a:pt x="1519288" y="436168"/>
                  </a:lnTo>
                  <a:lnTo>
                    <a:pt x="1507350" y="439242"/>
                  </a:lnTo>
                  <a:lnTo>
                    <a:pt x="1494726" y="440220"/>
                  </a:lnTo>
                  <a:lnTo>
                    <a:pt x="1482559" y="438823"/>
                  </a:lnTo>
                  <a:lnTo>
                    <a:pt x="1448790" y="405752"/>
                  </a:lnTo>
                  <a:lnTo>
                    <a:pt x="1442491" y="360667"/>
                  </a:lnTo>
                  <a:lnTo>
                    <a:pt x="1442910" y="348195"/>
                  </a:lnTo>
                  <a:lnTo>
                    <a:pt x="1442961" y="346570"/>
                  </a:lnTo>
                  <a:lnTo>
                    <a:pt x="1444358" y="330161"/>
                  </a:lnTo>
                  <a:lnTo>
                    <a:pt x="1446695" y="310972"/>
                  </a:lnTo>
                  <a:lnTo>
                    <a:pt x="1449908" y="288810"/>
                  </a:lnTo>
                  <a:lnTo>
                    <a:pt x="1451317" y="278549"/>
                  </a:lnTo>
                  <a:lnTo>
                    <a:pt x="1451356" y="278282"/>
                  </a:lnTo>
                  <a:lnTo>
                    <a:pt x="1451762" y="271094"/>
                  </a:lnTo>
                  <a:lnTo>
                    <a:pt x="1451698" y="268605"/>
                  </a:lnTo>
                  <a:lnTo>
                    <a:pt x="1451356" y="264375"/>
                  </a:lnTo>
                  <a:lnTo>
                    <a:pt x="1449959" y="261150"/>
                  </a:lnTo>
                  <a:lnTo>
                    <a:pt x="1437525" y="261150"/>
                  </a:lnTo>
                  <a:lnTo>
                    <a:pt x="1425244" y="300672"/>
                  </a:lnTo>
                  <a:lnTo>
                    <a:pt x="1414056" y="365099"/>
                  </a:lnTo>
                  <a:lnTo>
                    <a:pt x="1412684" y="396227"/>
                  </a:lnTo>
                  <a:lnTo>
                    <a:pt x="1413040" y="404342"/>
                  </a:lnTo>
                  <a:lnTo>
                    <a:pt x="1413891" y="412546"/>
                  </a:lnTo>
                  <a:lnTo>
                    <a:pt x="1414754" y="420281"/>
                  </a:lnTo>
                  <a:lnTo>
                    <a:pt x="1415122" y="427621"/>
                  </a:lnTo>
                  <a:lnTo>
                    <a:pt x="1430058" y="467575"/>
                  </a:lnTo>
                  <a:lnTo>
                    <a:pt x="1460373" y="498970"/>
                  </a:lnTo>
                  <a:lnTo>
                    <a:pt x="1479296" y="506514"/>
                  </a:lnTo>
                  <a:lnTo>
                    <a:pt x="1479918" y="506514"/>
                  </a:lnTo>
                  <a:lnTo>
                    <a:pt x="1489748" y="507365"/>
                  </a:lnTo>
                  <a:lnTo>
                    <a:pt x="1529549" y="497420"/>
                  </a:lnTo>
                  <a:lnTo>
                    <a:pt x="1560207" y="473595"/>
                  </a:lnTo>
                  <a:lnTo>
                    <a:pt x="1584566" y="443014"/>
                  </a:lnTo>
                  <a:lnTo>
                    <a:pt x="1601939" y="405434"/>
                  </a:lnTo>
                  <a:lnTo>
                    <a:pt x="1611604" y="360667"/>
                  </a:lnTo>
                  <a:lnTo>
                    <a:pt x="1612811" y="343217"/>
                  </a:lnTo>
                  <a:lnTo>
                    <a:pt x="1612861" y="324878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349767" y="480812"/>
              <a:ext cx="1360426" cy="561142"/>
            </a:xfrm>
            <a:prstGeom prst="rect">
              <a:avLst/>
            </a:prstGeom>
          </p:spPr>
        </p:pic>
      </p:grpSp>
      <p:sp>
        <p:nvSpPr>
          <p:cNvPr id="62" name="object 62"/>
          <p:cNvSpPr txBox="1"/>
          <p:nvPr/>
        </p:nvSpPr>
        <p:spPr>
          <a:xfrm>
            <a:off x="10214205" y="2113374"/>
            <a:ext cx="965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1E1916"/>
                </a:solidFill>
                <a:latin typeface="Arial MT"/>
                <a:cs typeface="Arial MT"/>
              </a:rPr>
              <a:t>/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82691" y="1740665"/>
            <a:ext cx="7549607" cy="615633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13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0006800" y="1657986"/>
            <a:ext cx="2952750" cy="2952750"/>
            <a:chOff x="10006800" y="1657986"/>
            <a:chExt cx="2952750" cy="2952750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13151" y="1664337"/>
              <a:ext cx="2939724" cy="293972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013151" y="1664337"/>
              <a:ext cx="2940050" cy="2940050"/>
            </a:xfrm>
            <a:custGeom>
              <a:avLst/>
              <a:gdLst/>
              <a:ahLst/>
              <a:cxnLst/>
              <a:rect l="l" t="t" r="r" b="b"/>
              <a:pathLst>
                <a:path w="2940050" h="2940050">
                  <a:moveTo>
                    <a:pt x="1469862" y="0"/>
                  </a:moveTo>
                  <a:lnTo>
                    <a:pt x="1518373" y="785"/>
                  </a:lnTo>
                  <a:lnTo>
                    <a:pt x="1566491" y="3127"/>
                  </a:lnTo>
                  <a:lnTo>
                    <a:pt x="1614192" y="6999"/>
                  </a:lnTo>
                  <a:lnTo>
                    <a:pt x="1661453" y="12379"/>
                  </a:lnTo>
                  <a:lnTo>
                    <a:pt x="1708248" y="19241"/>
                  </a:lnTo>
                  <a:lnTo>
                    <a:pt x="1754554" y="27562"/>
                  </a:lnTo>
                  <a:lnTo>
                    <a:pt x="1800346" y="37318"/>
                  </a:lnTo>
                  <a:lnTo>
                    <a:pt x="1845601" y="48483"/>
                  </a:lnTo>
                  <a:lnTo>
                    <a:pt x="1890293" y="61034"/>
                  </a:lnTo>
                  <a:lnTo>
                    <a:pt x="1934400" y="74947"/>
                  </a:lnTo>
                  <a:lnTo>
                    <a:pt x="1977895" y="90198"/>
                  </a:lnTo>
                  <a:lnTo>
                    <a:pt x="2020756" y="106761"/>
                  </a:lnTo>
                  <a:lnTo>
                    <a:pt x="2062958" y="124614"/>
                  </a:lnTo>
                  <a:lnTo>
                    <a:pt x="2104477" y="143731"/>
                  </a:lnTo>
                  <a:lnTo>
                    <a:pt x="2145288" y="164089"/>
                  </a:lnTo>
                  <a:lnTo>
                    <a:pt x="2185367" y="185663"/>
                  </a:lnTo>
                  <a:lnTo>
                    <a:pt x="2224691" y="208429"/>
                  </a:lnTo>
                  <a:lnTo>
                    <a:pt x="2263235" y="232363"/>
                  </a:lnTo>
                  <a:lnTo>
                    <a:pt x="2300974" y="257440"/>
                  </a:lnTo>
                  <a:lnTo>
                    <a:pt x="2337884" y="283637"/>
                  </a:lnTo>
                  <a:lnTo>
                    <a:pt x="2373942" y="310929"/>
                  </a:lnTo>
                  <a:lnTo>
                    <a:pt x="2409123" y="339292"/>
                  </a:lnTo>
                  <a:lnTo>
                    <a:pt x="2443402" y="368702"/>
                  </a:lnTo>
                  <a:lnTo>
                    <a:pt x="2476756" y="399133"/>
                  </a:lnTo>
                  <a:lnTo>
                    <a:pt x="2509160" y="430564"/>
                  </a:lnTo>
                  <a:lnTo>
                    <a:pt x="2540590" y="462968"/>
                  </a:lnTo>
                  <a:lnTo>
                    <a:pt x="2571022" y="496322"/>
                  </a:lnTo>
                  <a:lnTo>
                    <a:pt x="2600432" y="530601"/>
                  </a:lnTo>
                  <a:lnTo>
                    <a:pt x="2628795" y="565782"/>
                  </a:lnTo>
                  <a:lnTo>
                    <a:pt x="2656087" y="601839"/>
                  </a:lnTo>
                  <a:lnTo>
                    <a:pt x="2682284" y="638750"/>
                  </a:lnTo>
                  <a:lnTo>
                    <a:pt x="2707361" y="676489"/>
                  </a:lnTo>
                  <a:lnTo>
                    <a:pt x="2731295" y="715033"/>
                  </a:lnTo>
                  <a:lnTo>
                    <a:pt x="2754061" y="754356"/>
                  </a:lnTo>
                  <a:lnTo>
                    <a:pt x="2775635" y="794436"/>
                  </a:lnTo>
                  <a:lnTo>
                    <a:pt x="2795993" y="835247"/>
                  </a:lnTo>
                  <a:lnTo>
                    <a:pt x="2815110" y="876766"/>
                  </a:lnTo>
                  <a:lnTo>
                    <a:pt x="2832963" y="918968"/>
                  </a:lnTo>
                  <a:lnTo>
                    <a:pt x="2849526" y="961829"/>
                  </a:lnTo>
                  <a:lnTo>
                    <a:pt x="2864777" y="1005324"/>
                  </a:lnTo>
                  <a:lnTo>
                    <a:pt x="2878690" y="1049431"/>
                  </a:lnTo>
                  <a:lnTo>
                    <a:pt x="2891241" y="1094123"/>
                  </a:lnTo>
                  <a:lnTo>
                    <a:pt x="2902406" y="1139378"/>
                  </a:lnTo>
                  <a:lnTo>
                    <a:pt x="2912162" y="1185170"/>
                  </a:lnTo>
                  <a:lnTo>
                    <a:pt x="2920483" y="1231476"/>
                  </a:lnTo>
                  <a:lnTo>
                    <a:pt x="2927345" y="1278271"/>
                  </a:lnTo>
                  <a:lnTo>
                    <a:pt x="2932725" y="1325532"/>
                  </a:lnTo>
                  <a:lnTo>
                    <a:pt x="2936597" y="1373233"/>
                  </a:lnTo>
                  <a:lnTo>
                    <a:pt x="2938939" y="1421351"/>
                  </a:lnTo>
                  <a:lnTo>
                    <a:pt x="2939724" y="1469862"/>
                  </a:lnTo>
                  <a:lnTo>
                    <a:pt x="2938939" y="1518372"/>
                  </a:lnTo>
                  <a:lnTo>
                    <a:pt x="2936597" y="1566490"/>
                  </a:lnTo>
                  <a:lnTo>
                    <a:pt x="2932725" y="1614192"/>
                  </a:lnTo>
                  <a:lnTo>
                    <a:pt x="2927345" y="1661452"/>
                  </a:lnTo>
                  <a:lnTo>
                    <a:pt x="2920483" y="1708248"/>
                  </a:lnTo>
                  <a:lnTo>
                    <a:pt x="2912162" y="1754554"/>
                  </a:lnTo>
                  <a:lnTo>
                    <a:pt x="2902406" y="1800346"/>
                  </a:lnTo>
                  <a:lnTo>
                    <a:pt x="2891241" y="1845600"/>
                  </a:lnTo>
                  <a:lnTo>
                    <a:pt x="2878690" y="1890293"/>
                  </a:lnTo>
                  <a:lnTo>
                    <a:pt x="2864777" y="1934399"/>
                  </a:lnTo>
                  <a:lnTo>
                    <a:pt x="2849526" y="1977895"/>
                  </a:lnTo>
                  <a:lnTo>
                    <a:pt x="2832963" y="2020755"/>
                  </a:lnTo>
                  <a:lnTo>
                    <a:pt x="2815110" y="2062957"/>
                  </a:lnTo>
                  <a:lnTo>
                    <a:pt x="2795993" y="2104476"/>
                  </a:lnTo>
                  <a:lnTo>
                    <a:pt x="2775635" y="2145287"/>
                  </a:lnTo>
                  <a:lnTo>
                    <a:pt x="2754061" y="2185367"/>
                  </a:lnTo>
                  <a:lnTo>
                    <a:pt x="2731295" y="2224690"/>
                  </a:lnTo>
                  <a:lnTo>
                    <a:pt x="2707361" y="2263234"/>
                  </a:lnTo>
                  <a:lnTo>
                    <a:pt x="2682284" y="2300973"/>
                  </a:lnTo>
                  <a:lnTo>
                    <a:pt x="2656087" y="2337883"/>
                  </a:lnTo>
                  <a:lnTo>
                    <a:pt x="2628795" y="2373941"/>
                  </a:lnTo>
                  <a:lnTo>
                    <a:pt x="2600432" y="2409122"/>
                  </a:lnTo>
                  <a:lnTo>
                    <a:pt x="2571022" y="2443401"/>
                  </a:lnTo>
                  <a:lnTo>
                    <a:pt x="2540590" y="2476755"/>
                  </a:lnTo>
                  <a:lnTo>
                    <a:pt x="2509160" y="2509159"/>
                  </a:lnTo>
                  <a:lnTo>
                    <a:pt x="2476756" y="2540589"/>
                  </a:lnTo>
                  <a:lnTo>
                    <a:pt x="2443402" y="2571021"/>
                  </a:lnTo>
                  <a:lnTo>
                    <a:pt x="2409123" y="2600431"/>
                  </a:lnTo>
                  <a:lnTo>
                    <a:pt x="2373942" y="2628794"/>
                  </a:lnTo>
                  <a:lnTo>
                    <a:pt x="2337884" y="2656086"/>
                  </a:lnTo>
                  <a:lnTo>
                    <a:pt x="2300974" y="2682282"/>
                  </a:lnTo>
                  <a:lnTo>
                    <a:pt x="2263235" y="2707360"/>
                  </a:lnTo>
                  <a:lnTo>
                    <a:pt x="2224691" y="2731294"/>
                  </a:lnTo>
                  <a:lnTo>
                    <a:pt x="2185367" y="2754060"/>
                  </a:lnTo>
                  <a:lnTo>
                    <a:pt x="2145288" y="2775634"/>
                  </a:lnTo>
                  <a:lnTo>
                    <a:pt x="2104477" y="2795992"/>
                  </a:lnTo>
                  <a:lnTo>
                    <a:pt x="2062958" y="2815109"/>
                  </a:lnTo>
                  <a:lnTo>
                    <a:pt x="2020756" y="2832961"/>
                  </a:lnTo>
                  <a:lnTo>
                    <a:pt x="1977895" y="2849525"/>
                  </a:lnTo>
                  <a:lnTo>
                    <a:pt x="1934400" y="2864775"/>
                  </a:lnTo>
                  <a:lnTo>
                    <a:pt x="1890293" y="2878688"/>
                  </a:lnTo>
                  <a:lnTo>
                    <a:pt x="1845601" y="2891240"/>
                  </a:lnTo>
                  <a:lnTo>
                    <a:pt x="1800346" y="2902405"/>
                  </a:lnTo>
                  <a:lnTo>
                    <a:pt x="1754554" y="2912160"/>
                  </a:lnTo>
                  <a:lnTo>
                    <a:pt x="1708248" y="2920481"/>
                  </a:lnTo>
                  <a:lnTo>
                    <a:pt x="1661453" y="2927344"/>
                  </a:lnTo>
                  <a:lnTo>
                    <a:pt x="1614192" y="2932723"/>
                  </a:lnTo>
                  <a:lnTo>
                    <a:pt x="1566491" y="2936596"/>
                  </a:lnTo>
                  <a:lnTo>
                    <a:pt x="1518373" y="2938937"/>
                  </a:lnTo>
                  <a:lnTo>
                    <a:pt x="1469862" y="2939723"/>
                  </a:lnTo>
                  <a:lnTo>
                    <a:pt x="1421351" y="2938937"/>
                  </a:lnTo>
                  <a:lnTo>
                    <a:pt x="1373233" y="2936596"/>
                  </a:lnTo>
                  <a:lnTo>
                    <a:pt x="1325532" y="2932723"/>
                  </a:lnTo>
                  <a:lnTo>
                    <a:pt x="1278271" y="2927344"/>
                  </a:lnTo>
                  <a:lnTo>
                    <a:pt x="1231476" y="2920481"/>
                  </a:lnTo>
                  <a:lnTo>
                    <a:pt x="1185170" y="2912160"/>
                  </a:lnTo>
                  <a:lnTo>
                    <a:pt x="1139378" y="2902405"/>
                  </a:lnTo>
                  <a:lnTo>
                    <a:pt x="1094123" y="2891240"/>
                  </a:lnTo>
                  <a:lnTo>
                    <a:pt x="1049431" y="2878688"/>
                  </a:lnTo>
                  <a:lnTo>
                    <a:pt x="1005324" y="2864775"/>
                  </a:lnTo>
                  <a:lnTo>
                    <a:pt x="961829" y="2849525"/>
                  </a:lnTo>
                  <a:lnTo>
                    <a:pt x="918968" y="2832961"/>
                  </a:lnTo>
                  <a:lnTo>
                    <a:pt x="876766" y="2815109"/>
                  </a:lnTo>
                  <a:lnTo>
                    <a:pt x="835247" y="2795992"/>
                  </a:lnTo>
                  <a:lnTo>
                    <a:pt x="794436" y="2775634"/>
                  </a:lnTo>
                  <a:lnTo>
                    <a:pt x="754356" y="2754060"/>
                  </a:lnTo>
                  <a:lnTo>
                    <a:pt x="715033" y="2731294"/>
                  </a:lnTo>
                  <a:lnTo>
                    <a:pt x="676489" y="2707360"/>
                  </a:lnTo>
                  <a:lnTo>
                    <a:pt x="638750" y="2682282"/>
                  </a:lnTo>
                  <a:lnTo>
                    <a:pt x="601839" y="2656086"/>
                  </a:lnTo>
                  <a:lnTo>
                    <a:pt x="565782" y="2628794"/>
                  </a:lnTo>
                  <a:lnTo>
                    <a:pt x="530601" y="2600431"/>
                  </a:lnTo>
                  <a:lnTo>
                    <a:pt x="496322" y="2571021"/>
                  </a:lnTo>
                  <a:lnTo>
                    <a:pt x="462968" y="2540589"/>
                  </a:lnTo>
                  <a:lnTo>
                    <a:pt x="430564" y="2509159"/>
                  </a:lnTo>
                  <a:lnTo>
                    <a:pt x="399133" y="2476755"/>
                  </a:lnTo>
                  <a:lnTo>
                    <a:pt x="368702" y="2443401"/>
                  </a:lnTo>
                  <a:lnTo>
                    <a:pt x="339292" y="2409122"/>
                  </a:lnTo>
                  <a:lnTo>
                    <a:pt x="310929" y="2373941"/>
                  </a:lnTo>
                  <a:lnTo>
                    <a:pt x="283637" y="2337883"/>
                  </a:lnTo>
                  <a:lnTo>
                    <a:pt x="257440" y="2300973"/>
                  </a:lnTo>
                  <a:lnTo>
                    <a:pt x="232363" y="2263234"/>
                  </a:lnTo>
                  <a:lnTo>
                    <a:pt x="208429" y="2224690"/>
                  </a:lnTo>
                  <a:lnTo>
                    <a:pt x="185663" y="2185367"/>
                  </a:lnTo>
                  <a:lnTo>
                    <a:pt x="164089" y="2145287"/>
                  </a:lnTo>
                  <a:lnTo>
                    <a:pt x="143731" y="2104476"/>
                  </a:lnTo>
                  <a:lnTo>
                    <a:pt x="124614" y="2062957"/>
                  </a:lnTo>
                  <a:lnTo>
                    <a:pt x="106761" y="2020755"/>
                  </a:lnTo>
                  <a:lnTo>
                    <a:pt x="90198" y="1977895"/>
                  </a:lnTo>
                  <a:lnTo>
                    <a:pt x="74947" y="1934399"/>
                  </a:lnTo>
                  <a:lnTo>
                    <a:pt x="61034" y="1890293"/>
                  </a:lnTo>
                  <a:lnTo>
                    <a:pt x="48483" y="1845600"/>
                  </a:lnTo>
                  <a:lnTo>
                    <a:pt x="37318" y="1800346"/>
                  </a:lnTo>
                  <a:lnTo>
                    <a:pt x="27562" y="1754554"/>
                  </a:lnTo>
                  <a:lnTo>
                    <a:pt x="19241" y="1708248"/>
                  </a:lnTo>
                  <a:lnTo>
                    <a:pt x="12379" y="1661452"/>
                  </a:lnTo>
                  <a:lnTo>
                    <a:pt x="6999" y="1614192"/>
                  </a:lnTo>
                  <a:lnTo>
                    <a:pt x="3127" y="1566490"/>
                  </a:lnTo>
                  <a:lnTo>
                    <a:pt x="785" y="1518372"/>
                  </a:lnTo>
                  <a:lnTo>
                    <a:pt x="0" y="1469862"/>
                  </a:lnTo>
                  <a:lnTo>
                    <a:pt x="785" y="1421351"/>
                  </a:lnTo>
                  <a:lnTo>
                    <a:pt x="3127" y="1373233"/>
                  </a:lnTo>
                  <a:lnTo>
                    <a:pt x="6999" y="1325532"/>
                  </a:lnTo>
                  <a:lnTo>
                    <a:pt x="12379" y="1278271"/>
                  </a:lnTo>
                  <a:lnTo>
                    <a:pt x="19241" y="1231476"/>
                  </a:lnTo>
                  <a:lnTo>
                    <a:pt x="27562" y="1185170"/>
                  </a:lnTo>
                  <a:lnTo>
                    <a:pt x="37318" y="1139378"/>
                  </a:lnTo>
                  <a:lnTo>
                    <a:pt x="48483" y="1094123"/>
                  </a:lnTo>
                  <a:lnTo>
                    <a:pt x="61034" y="1049431"/>
                  </a:lnTo>
                  <a:lnTo>
                    <a:pt x="74947" y="1005324"/>
                  </a:lnTo>
                  <a:lnTo>
                    <a:pt x="90198" y="961829"/>
                  </a:lnTo>
                  <a:lnTo>
                    <a:pt x="106761" y="918968"/>
                  </a:lnTo>
                  <a:lnTo>
                    <a:pt x="124614" y="876766"/>
                  </a:lnTo>
                  <a:lnTo>
                    <a:pt x="143731" y="835247"/>
                  </a:lnTo>
                  <a:lnTo>
                    <a:pt x="164089" y="794436"/>
                  </a:lnTo>
                  <a:lnTo>
                    <a:pt x="185663" y="754356"/>
                  </a:lnTo>
                  <a:lnTo>
                    <a:pt x="208429" y="715033"/>
                  </a:lnTo>
                  <a:lnTo>
                    <a:pt x="232363" y="676489"/>
                  </a:lnTo>
                  <a:lnTo>
                    <a:pt x="257440" y="638750"/>
                  </a:lnTo>
                  <a:lnTo>
                    <a:pt x="283637" y="601839"/>
                  </a:lnTo>
                  <a:lnTo>
                    <a:pt x="310929" y="565782"/>
                  </a:lnTo>
                  <a:lnTo>
                    <a:pt x="339292" y="530601"/>
                  </a:lnTo>
                  <a:lnTo>
                    <a:pt x="368702" y="496322"/>
                  </a:lnTo>
                  <a:lnTo>
                    <a:pt x="399133" y="462968"/>
                  </a:lnTo>
                  <a:lnTo>
                    <a:pt x="430564" y="430564"/>
                  </a:lnTo>
                  <a:lnTo>
                    <a:pt x="462968" y="399133"/>
                  </a:lnTo>
                  <a:lnTo>
                    <a:pt x="496322" y="368702"/>
                  </a:lnTo>
                  <a:lnTo>
                    <a:pt x="530601" y="339292"/>
                  </a:lnTo>
                  <a:lnTo>
                    <a:pt x="565782" y="310929"/>
                  </a:lnTo>
                  <a:lnTo>
                    <a:pt x="601839" y="283637"/>
                  </a:lnTo>
                  <a:lnTo>
                    <a:pt x="638750" y="257440"/>
                  </a:lnTo>
                  <a:lnTo>
                    <a:pt x="676489" y="232363"/>
                  </a:lnTo>
                  <a:lnTo>
                    <a:pt x="715033" y="208429"/>
                  </a:lnTo>
                  <a:lnTo>
                    <a:pt x="754356" y="185663"/>
                  </a:lnTo>
                  <a:lnTo>
                    <a:pt x="794436" y="164089"/>
                  </a:lnTo>
                  <a:lnTo>
                    <a:pt x="835247" y="143731"/>
                  </a:lnTo>
                  <a:lnTo>
                    <a:pt x="876766" y="124614"/>
                  </a:lnTo>
                  <a:lnTo>
                    <a:pt x="918968" y="106761"/>
                  </a:lnTo>
                  <a:lnTo>
                    <a:pt x="961829" y="90198"/>
                  </a:lnTo>
                  <a:lnTo>
                    <a:pt x="1005324" y="74947"/>
                  </a:lnTo>
                  <a:lnTo>
                    <a:pt x="1049431" y="61034"/>
                  </a:lnTo>
                  <a:lnTo>
                    <a:pt x="1094123" y="48483"/>
                  </a:lnTo>
                  <a:lnTo>
                    <a:pt x="1139378" y="37318"/>
                  </a:lnTo>
                  <a:lnTo>
                    <a:pt x="1185170" y="27562"/>
                  </a:lnTo>
                  <a:lnTo>
                    <a:pt x="1231476" y="19241"/>
                  </a:lnTo>
                  <a:lnTo>
                    <a:pt x="1278271" y="12379"/>
                  </a:lnTo>
                  <a:lnTo>
                    <a:pt x="1325532" y="6999"/>
                  </a:lnTo>
                  <a:lnTo>
                    <a:pt x="1373233" y="3127"/>
                  </a:lnTo>
                  <a:lnTo>
                    <a:pt x="1421351" y="785"/>
                  </a:lnTo>
                  <a:lnTo>
                    <a:pt x="146986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0805590" y="5558744"/>
            <a:ext cx="2153920" cy="2153920"/>
            <a:chOff x="10805590" y="5558744"/>
            <a:chExt cx="2153920" cy="215392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11941" y="5565095"/>
              <a:ext cx="2140934" cy="214093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811941" y="5565095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6" y="0"/>
                  </a:moveTo>
                  <a:lnTo>
                    <a:pt x="1118141" y="1043"/>
                  </a:lnTo>
                  <a:lnTo>
                    <a:pt x="1165283" y="4143"/>
                  </a:lnTo>
                  <a:lnTo>
                    <a:pt x="1211848" y="9258"/>
                  </a:lnTo>
                  <a:lnTo>
                    <a:pt x="1257793" y="16343"/>
                  </a:lnTo>
                  <a:lnTo>
                    <a:pt x="1303073" y="25354"/>
                  </a:lnTo>
                  <a:lnTo>
                    <a:pt x="1347647" y="36249"/>
                  </a:lnTo>
                  <a:lnTo>
                    <a:pt x="1391469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7" y="117446"/>
                  </a:lnTo>
                  <a:lnTo>
                    <a:pt x="1597792" y="138726"/>
                  </a:lnTo>
                  <a:lnTo>
                    <a:pt x="1636193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4"/>
                  </a:lnTo>
                  <a:lnTo>
                    <a:pt x="1979349" y="504740"/>
                  </a:lnTo>
                  <a:lnTo>
                    <a:pt x="2002207" y="543142"/>
                  </a:lnTo>
                  <a:lnTo>
                    <a:pt x="2023487" y="582556"/>
                  </a:lnTo>
                  <a:lnTo>
                    <a:pt x="2043144" y="622939"/>
                  </a:lnTo>
                  <a:lnTo>
                    <a:pt x="2061136" y="664247"/>
                  </a:lnTo>
                  <a:lnTo>
                    <a:pt x="2077420" y="706436"/>
                  </a:lnTo>
                  <a:lnTo>
                    <a:pt x="2091950" y="749464"/>
                  </a:lnTo>
                  <a:lnTo>
                    <a:pt x="2104684" y="793286"/>
                  </a:lnTo>
                  <a:lnTo>
                    <a:pt x="2115579" y="837860"/>
                  </a:lnTo>
                  <a:lnTo>
                    <a:pt x="2124591" y="883141"/>
                  </a:lnTo>
                  <a:lnTo>
                    <a:pt x="2131675" y="929085"/>
                  </a:lnTo>
                  <a:lnTo>
                    <a:pt x="2136790" y="975650"/>
                  </a:lnTo>
                  <a:lnTo>
                    <a:pt x="2139891" y="1022792"/>
                  </a:lnTo>
                  <a:lnTo>
                    <a:pt x="2140934" y="1070467"/>
                  </a:lnTo>
                  <a:lnTo>
                    <a:pt x="2139891" y="1118142"/>
                  </a:lnTo>
                  <a:lnTo>
                    <a:pt x="2136790" y="1165284"/>
                  </a:lnTo>
                  <a:lnTo>
                    <a:pt x="2131675" y="1211849"/>
                  </a:lnTo>
                  <a:lnTo>
                    <a:pt x="2124591" y="1257794"/>
                  </a:lnTo>
                  <a:lnTo>
                    <a:pt x="2115579" y="1303075"/>
                  </a:lnTo>
                  <a:lnTo>
                    <a:pt x="2104684" y="1347648"/>
                  </a:lnTo>
                  <a:lnTo>
                    <a:pt x="2091950" y="1391470"/>
                  </a:lnTo>
                  <a:lnTo>
                    <a:pt x="2077420" y="1434498"/>
                  </a:lnTo>
                  <a:lnTo>
                    <a:pt x="2061136" y="1476688"/>
                  </a:lnTo>
                  <a:lnTo>
                    <a:pt x="2043144" y="1517996"/>
                  </a:lnTo>
                  <a:lnTo>
                    <a:pt x="2023487" y="1558378"/>
                  </a:lnTo>
                  <a:lnTo>
                    <a:pt x="2002207" y="1597793"/>
                  </a:lnTo>
                  <a:lnTo>
                    <a:pt x="1979349" y="1636194"/>
                  </a:lnTo>
                  <a:lnTo>
                    <a:pt x="1954957" y="1673540"/>
                  </a:lnTo>
                  <a:lnTo>
                    <a:pt x="1929073" y="1709787"/>
                  </a:lnTo>
                  <a:lnTo>
                    <a:pt x="1901741" y="1744891"/>
                  </a:lnTo>
                  <a:lnTo>
                    <a:pt x="1873005" y="1778808"/>
                  </a:lnTo>
                  <a:lnTo>
                    <a:pt x="1842908" y="1811495"/>
                  </a:lnTo>
                  <a:lnTo>
                    <a:pt x="1811495" y="1842909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3" y="1979350"/>
                  </a:lnTo>
                  <a:lnTo>
                    <a:pt x="1597792" y="2002208"/>
                  </a:lnTo>
                  <a:lnTo>
                    <a:pt x="1558377" y="2023487"/>
                  </a:lnTo>
                  <a:lnTo>
                    <a:pt x="1517995" y="2043145"/>
                  </a:lnTo>
                  <a:lnTo>
                    <a:pt x="1476687" y="2061137"/>
                  </a:lnTo>
                  <a:lnTo>
                    <a:pt x="1434497" y="2077420"/>
                  </a:lnTo>
                  <a:lnTo>
                    <a:pt x="1391469" y="2091950"/>
                  </a:lnTo>
                  <a:lnTo>
                    <a:pt x="1347647" y="2104685"/>
                  </a:lnTo>
                  <a:lnTo>
                    <a:pt x="1303073" y="2115579"/>
                  </a:lnTo>
                  <a:lnTo>
                    <a:pt x="1257793" y="2124591"/>
                  </a:lnTo>
                  <a:lnTo>
                    <a:pt x="1211848" y="2131675"/>
                  </a:lnTo>
                  <a:lnTo>
                    <a:pt x="1165283" y="2136790"/>
                  </a:lnTo>
                  <a:lnTo>
                    <a:pt x="1118141" y="2139891"/>
                  </a:lnTo>
                  <a:lnTo>
                    <a:pt x="1070466" y="2140934"/>
                  </a:lnTo>
                  <a:lnTo>
                    <a:pt x="1022791" y="2139891"/>
                  </a:lnTo>
                  <a:lnTo>
                    <a:pt x="975649" y="2136790"/>
                  </a:lnTo>
                  <a:lnTo>
                    <a:pt x="929084" y="2131675"/>
                  </a:lnTo>
                  <a:lnTo>
                    <a:pt x="883139" y="2124591"/>
                  </a:lnTo>
                  <a:lnTo>
                    <a:pt x="837859" y="2115579"/>
                  </a:lnTo>
                  <a:lnTo>
                    <a:pt x="793285" y="2104685"/>
                  </a:lnTo>
                  <a:lnTo>
                    <a:pt x="749463" y="2091950"/>
                  </a:lnTo>
                  <a:lnTo>
                    <a:pt x="706435" y="2077420"/>
                  </a:lnTo>
                  <a:lnTo>
                    <a:pt x="664246" y="2061137"/>
                  </a:lnTo>
                  <a:lnTo>
                    <a:pt x="622938" y="2043145"/>
                  </a:lnTo>
                  <a:lnTo>
                    <a:pt x="582555" y="2023487"/>
                  </a:lnTo>
                  <a:lnTo>
                    <a:pt x="543141" y="2002208"/>
                  </a:lnTo>
                  <a:lnTo>
                    <a:pt x="504739" y="1979350"/>
                  </a:lnTo>
                  <a:lnTo>
                    <a:pt x="467393" y="1954957"/>
                  </a:lnTo>
                  <a:lnTo>
                    <a:pt x="431146" y="1929073"/>
                  </a:lnTo>
                  <a:lnTo>
                    <a:pt x="396043" y="1901741"/>
                  </a:lnTo>
                  <a:lnTo>
                    <a:pt x="362125" y="1873005"/>
                  </a:lnTo>
                  <a:lnTo>
                    <a:pt x="329438" y="1842909"/>
                  </a:lnTo>
                  <a:lnTo>
                    <a:pt x="298024" y="1811495"/>
                  </a:lnTo>
                  <a:lnTo>
                    <a:pt x="267928" y="1778808"/>
                  </a:lnTo>
                  <a:lnTo>
                    <a:pt x="239192" y="1744891"/>
                  </a:lnTo>
                  <a:lnTo>
                    <a:pt x="211860" y="1709787"/>
                  </a:lnTo>
                  <a:lnTo>
                    <a:pt x="185976" y="1673540"/>
                  </a:lnTo>
                  <a:lnTo>
                    <a:pt x="161584" y="1636194"/>
                  </a:lnTo>
                  <a:lnTo>
                    <a:pt x="138726" y="1597793"/>
                  </a:lnTo>
                  <a:lnTo>
                    <a:pt x="117446" y="1558378"/>
                  </a:lnTo>
                  <a:lnTo>
                    <a:pt x="97789" y="1517996"/>
                  </a:lnTo>
                  <a:lnTo>
                    <a:pt x="79797" y="1476688"/>
                  </a:lnTo>
                  <a:lnTo>
                    <a:pt x="63514" y="1434498"/>
                  </a:lnTo>
                  <a:lnTo>
                    <a:pt x="48983" y="1391470"/>
                  </a:lnTo>
                  <a:lnTo>
                    <a:pt x="36249" y="1347648"/>
                  </a:lnTo>
                  <a:lnTo>
                    <a:pt x="25354" y="1303075"/>
                  </a:lnTo>
                  <a:lnTo>
                    <a:pt x="16343" y="1257794"/>
                  </a:lnTo>
                  <a:lnTo>
                    <a:pt x="9258" y="1211849"/>
                  </a:lnTo>
                  <a:lnTo>
                    <a:pt x="4143" y="1165284"/>
                  </a:lnTo>
                  <a:lnTo>
                    <a:pt x="1043" y="1118142"/>
                  </a:lnTo>
                  <a:lnTo>
                    <a:pt x="0" y="1070467"/>
                  </a:lnTo>
                  <a:lnTo>
                    <a:pt x="1043" y="1022792"/>
                  </a:lnTo>
                  <a:lnTo>
                    <a:pt x="4143" y="975650"/>
                  </a:lnTo>
                  <a:lnTo>
                    <a:pt x="9258" y="929085"/>
                  </a:lnTo>
                  <a:lnTo>
                    <a:pt x="16343" y="883141"/>
                  </a:lnTo>
                  <a:lnTo>
                    <a:pt x="25354" y="837860"/>
                  </a:lnTo>
                  <a:lnTo>
                    <a:pt x="36249" y="793286"/>
                  </a:lnTo>
                  <a:lnTo>
                    <a:pt x="48983" y="749464"/>
                  </a:lnTo>
                  <a:lnTo>
                    <a:pt x="63514" y="706436"/>
                  </a:lnTo>
                  <a:lnTo>
                    <a:pt x="79797" y="664247"/>
                  </a:lnTo>
                  <a:lnTo>
                    <a:pt x="97789" y="622939"/>
                  </a:lnTo>
                  <a:lnTo>
                    <a:pt x="117446" y="582556"/>
                  </a:lnTo>
                  <a:lnTo>
                    <a:pt x="138726" y="543142"/>
                  </a:lnTo>
                  <a:lnTo>
                    <a:pt x="161584" y="504740"/>
                  </a:lnTo>
                  <a:lnTo>
                    <a:pt x="185976" y="467394"/>
                  </a:lnTo>
                  <a:lnTo>
                    <a:pt x="211860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4" y="329439"/>
                  </a:lnTo>
                  <a:lnTo>
                    <a:pt x="329438" y="298025"/>
                  </a:lnTo>
                  <a:lnTo>
                    <a:pt x="362125" y="267928"/>
                  </a:lnTo>
                  <a:lnTo>
                    <a:pt x="396043" y="239192"/>
                  </a:lnTo>
                  <a:lnTo>
                    <a:pt x="431146" y="211861"/>
                  </a:lnTo>
                  <a:lnTo>
                    <a:pt x="467393" y="185977"/>
                  </a:lnTo>
                  <a:lnTo>
                    <a:pt x="504739" y="161584"/>
                  </a:lnTo>
                  <a:lnTo>
                    <a:pt x="543141" y="138726"/>
                  </a:lnTo>
                  <a:lnTo>
                    <a:pt x="582555" y="117446"/>
                  </a:lnTo>
                  <a:lnTo>
                    <a:pt x="622938" y="97789"/>
                  </a:lnTo>
                  <a:lnTo>
                    <a:pt x="664246" y="79797"/>
                  </a:lnTo>
                  <a:lnTo>
                    <a:pt x="706435" y="63514"/>
                  </a:lnTo>
                  <a:lnTo>
                    <a:pt x="749463" y="48983"/>
                  </a:lnTo>
                  <a:lnTo>
                    <a:pt x="793285" y="36249"/>
                  </a:lnTo>
                  <a:lnTo>
                    <a:pt x="837859" y="25354"/>
                  </a:lnTo>
                  <a:lnTo>
                    <a:pt x="883139" y="16343"/>
                  </a:lnTo>
                  <a:lnTo>
                    <a:pt x="929084" y="9258"/>
                  </a:lnTo>
                  <a:lnTo>
                    <a:pt x="975649" y="4143"/>
                  </a:lnTo>
                  <a:lnTo>
                    <a:pt x="1022791" y="1043"/>
                  </a:lnTo>
                  <a:lnTo>
                    <a:pt x="107046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2500" y="1478753"/>
            <a:ext cx="3021144" cy="6229742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6452398" y="542272"/>
            <a:ext cx="2366645" cy="595630"/>
            <a:chOff x="6452398" y="542272"/>
            <a:chExt cx="2366645" cy="595630"/>
          </a:xfrm>
        </p:grpSpPr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52398" y="542272"/>
              <a:ext cx="1618428" cy="59550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113827" y="721486"/>
              <a:ext cx="704850" cy="311785"/>
            </a:xfrm>
            <a:custGeom>
              <a:avLst/>
              <a:gdLst/>
              <a:ahLst/>
              <a:cxnLst/>
              <a:rect l="l" t="t" r="r" b="b"/>
              <a:pathLst>
                <a:path w="704850" h="311784">
                  <a:moveTo>
                    <a:pt x="468566" y="231482"/>
                  </a:moveTo>
                  <a:lnTo>
                    <a:pt x="464832" y="227749"/>
                  </a:lnTo>
                  <a:lnTo>
                    <a:pt x="450481" y="230225"/>
                  </a:lnTo>
                  <a:lnTo>
                    <a:pt x="428078" y="233781"/>
                  </a:lnTo>
                  <a:lnTo>
                    <a:pt x="376910" y="238747"/>
                  </a:lnTo>
                  <a:lnTo>
                    <a:pt x="308190" y="242303"/>
                  </a:lnTo>
                  <a:lnTo>
                    <a:pt x="281876" y="242684"/>
                  </a:lnTo>
                  <a:lnTo>
                    <a:pt x="154940" y="240817"/>
                  </a:lnTo>
                  <a:lnTo>
                    <a:pt x="93345" y="237083"/>
                  </a:lnTo>
                  <a:lnTo>
                    <a:pt x="86626" y="235686"/>
                  </a:lnTo>
                  <a:lnTo>
                    <a:pt x="73914" y="232879"/>
                  </a:lnTo>
                  <a:lnTo>
                    <a:pt x="67208" y="231482"/>
                  </a:lnTo>
                  <a:lnTo>
                    <a:pt x="59740" y="231482"/>
                  </a:lnTo>
                  <a:lnTo>
                    <a:pt x="54140" y="227749"/>
                  </a:lnTo>
                  <a:lnTo>
                    <a:pt x="50406" y="225882"/>
                  </a:lnTo>
                  <a:lnTo>
                    <a:pt x="50406" y="224015"/>
                  </a:lnTo>
                  <a:lnTo>
                    <a:pt x="52273" y="222148"/>
                  </a:lnTo>
                  <a:lnTo>
                    <a:pt x="56527" y="215823"/>
                  </a:lnTo>
                  <a:lnTo>
                    <a:pt x="61137" y="210718"/>
                  </a:lnTo>
                  <a:lnTo>
                    <a:pt x="66446" y="206654"/>
                  </a:lnTo>
                  <a:lnTo>
                    <a:pt x="72809" y="203479"/>
                  </a:lnTo>
                  <a:lnTo>
                    <a:pt x="87795" y="197180"/>
                  </a:lnTo>
                  <a:lnTo>
                    <a:pt x="101739" y="189484"/>
                  </a:lnTo>
                  <a:lnTo>
                    <a:pt x="114274" y="180378"/>
                  </a:lnTo>
                  <a:lnTo>
                    <a:pt x="125069" y="169875"/>
                  </a:lnTo>
                  <a:lnTo>
                    <a:pt x="136271" y="177342"/>
                  </a:lnTo>
                  <a:lnTo>
                    <a:pt x="141871" y="179209"/>
                  </a:lnTo>
                  <a:lnTo>
                    <a:pt x="143738" y="179209"/>
                  </a:lnTo>
                  <a:lnTo>
                    <a:pt x="147472" y="181076"/>
                  </a:lnTo>
                  <a:lnTo>
                    <a:pt x="156806" y="181076"/>
                  </a:lnTo>
                  <a:lnTo>
                    <a:pt x="171742" y="173609"/>
                  </a:lnTo>
                  <a:lnTo>
                    <a:pt x="177342" y="169875"/>
                  </a:lnTo>
                  <a:lnTo>
                    <a:pt x="182943" y="166141"/>
                  </a:lnTo>
                  <a:lnTo>
                    <a:pt x="186677" y="162407"/>
                  </a:lnTo>
                  <a:lnTo>
                    <a:pt x="194144" y="166141"/>
                  </a:lnTo>
                  <a:lnTo>
                    <a:pt x="201612" y="168008"/>
                  </a:lnTo>
                  <a:lnTo>
                    <a:pt x="220281" y="168008"/>
                  </a:lnTo>
                  <a:lnTo>
                    <a:pt x="227749" y="166141"/>
                  </a:lnTo>
                  <a:lnTo>
                    <a:pt x="233349" y="164274"/>
                  </a:lnTo>
                  <a:lnTo>
                    <a:pt x="236855" y="162407"/>
                  </a:lnTo>
                  <a:lnTo>
                    <a:pt x="249796" y="155524"/>
                  </a:lnTo>
                  <a:lnTo>
                    <a:pt x="262750" y="146075"/>
                  </a:lnTo>
                  <a:lnTo>
                    <a:pt x="268401" y="140004"/>
                  </a:lnTo>
                  <a:lnTo>
                    <a:pt x="272199" y="135928"/>
                  </a:lnTo>
                  <a:lnTo>
                    <a:pt x="274053" y="132537"/>
                  </a:lnTo>
                  <a:lnTo>
                    <a:pt x="278155" y="125069"/>
                  </a:lnTo>
                  <a:lnTo>
                    <a:pt x="279933" y="121513"/>
                  </a:lnTo>
                  <a:lnTo>
                    <a:pt x="280022" y="121335"/>
                  </a:lnTo>
                  <a:lnTo>
                    <a:pt x="278155" y="117602"/>
                  </a:lnTo>
                  <a:lnTo>
                    <a:pt x="274421" y="113868"/>
                  </a:lnTo>
                  <a:lnTo>
                    <a:pt x="270687" y="112014"/>
                  </a:lnTo>
                  <a:lnTo>
                    <a:pt x="266954" y="113868"/>
                  </a:lnTo>
                  <a:lnTo>
                    <a:pt x="257175" y="121513"/>
                  </a:lnTo>
                  <a:lnTo>
                    <a:pt x="247586" y="127406"/>
                  </a:lnTo>
                  <a:lnTo>
                    <a:pt x="238328" y="131203"/>
                  </a:lnTo>
                  <a:lnTo>
                    <a:pt x="229616" y="132537"/>
                  </a:lnTo>
                  <a:lnTo>
                    <a:pt x="225882" y="132537"/>
                  </a:lnTo>
                  <a:lnTo>
                    <a:pt x="218414" y="128816"/>
                  </a:lnTo>
                  <a:lnTo>
                    <a:pt x="216547" y="128816"/>
                  </a:lnTo>
                  <a:lnTo>
                    <a:pt x="216547" y="126936"/>
                  </a:lnTo>
                  <a:lnTo>
                    <a:pt x="212813" y="119468"/>
                  </a:lnTo>
                  <a:lnTo>
                    <a:pt x="207213" y="113868"/>
                  </a:lnTo>
                  <a:lnTo>
                    <a:pt x="197878" y="121335"/>
                  </a:lnTo>
                  <a:lnTo>
                    <a:pt x="182943" y="136271"/>
                  </a:lnTo>
                  <a:lnTo>
                    <a:pt x="175475" y="140004"/>
                  </a:lnTo>
                  <a:lnTo>
                    <a:pt x="166141" y="140004"/>
                  </a:lnTo>
                  <a:lnTo>
                    <a:pt x="164274" y="138137"/>
                  </a:lnTo>
                  <a:lnTo>
                    <a:pt x="154940" y="138137"/>
                  </a:lnTo>
                  <a:lnTo>
                    <a:pt x="149339" y="132537"/>
                  </a:lnTo>
                  <a:lnTo>
                    <a:pt x="141986" y="121513"/>
                  </a:lnTo>
                  <a:lnTo>
                    <a:pt x="141871" y="121335"/>
                  </a:lnTo>
                  <a:lnTo>
                    <a:pt x="132537" y="121335"/>
                  </a:lnTo>
                  <a:lnTo>
                    <a:pt x="126936" y="125069"/>
                  </a:lnTo>
                  <a:lnTo>
                    <a:pt x="123202" y="130670"/>
                  </a:lnTo>
                  <a:lnTo>
                    <a:pt x="112001" y="145605"/>
                  </a:lnTo>
                  <a:lnTo>
                    <a:pt x="108267" y="151206"/>
                  </a:lnTo>
                  <a:lnTo>
                    <a:pt x="104533" y="153073"/>
                  </a:lnTo>
                  <a:lnTo>
                    <a:pt x="87071" y="162877"/>
                  </a:lnTo>
                  <a:lnTo>
                    <a:pt x="44805" y="192278"/>
                  </a:lnTo>
                  <a:lnTo>
                    <a:pt x="13995" y="231711"/>
                  </a:lnTo>
                  <a:lnTo>
                    <a:pt x="0" y="266954"/>
                  </a:lnTo>
                  <a:lnTo>
                    <a:pt x="3848" y="275005"/>
                  </a:lnTo>
                  <a:lnTo>
                    <a:pt x="9804" y="282346"/>
                  </a:lnTo>
                  <a:lnTo>
                    <a:pt x="17856" y="289001"/>
                  </a:lnTo>
                  <a:lnTo>
                    <a:pt x="28003" y="294957"/>
                  </a:lnTo>
                  <a:lnTo>
                    <a:pt x="49022" y="299935"/>
                  </a:lnTo>
                  <a:lnTo>
                    <a:pt x="49225" y="299935"/>
                  </a:lnTo>
                  <a:lnTo>
                    <a:pt x="71399" y="303352"/>
                  </a:lnTo>
                  <a:lnTo>
                    <a:pt x="96253" y="305447"/>
                  </a:lnTo>
                  <a:lnTo>
                    <a:pt x="123202" y="306158"/>
                  </a:lnTo>
                  <a:lnTo>
                    <a:pt x="135775" y="305828"/>
                  </a:lnTo>
                  <a:lnTo>
                    <a:pt x="205346" y="302425"/>
                  </a:lnTo>
                  <a:lnTo>
                    <a:pt x="295656" y="296379"/>
                  </a:lnTo>
                  <a:lnTo>
                    <a:pt x="340106" y="291477"/>
                  </a:lnTo>
                  <a:lnTo>
                    <a:pt x="390512" y="281038"/>
                  </a:lnTo>
                  <a:lnTo>
                    <a:pt x="418477" y="270535"/>
                  </a:lnTo>
                  <a:lnTo>
                    <a:pt x="424929" y="267182"/>
                  </a:lnTo>
                  <a:lnTo>
                    <a:pt x="431723" y="264185"/>
                  </a:lnTo>
                  <a:lnTo>
                    <a:pt x="438696" y="261353"/>
                  </a:lnTo>
                  <a:lnTo>
                    <a:pt x="446709" y="257149"/>
                  </a:lnTo>
                  <a:lnTo>
                    <a:pt x="453859" y="252945"/>
                  </a:lnTo>
                  <a:lnTo>
                    <a:pt x="459955" y="248754"/>
                  </a:lnTo>
                  <a:lnTo>
                    <a:pt x="464832" y="244551"/>
                  </a:lnTo>
                  <a:lnTo>
                    <a:pt x="466077" y="242684"/>
                  </a:lnTo>
                  <a:lnTo>
                    <a:pt x="468566" y="238950"/>
                  </a:lnTo>
                  <a:lnTo>
                    <a:pt x="468566" y="231482"/>
                  </a:lnTo>
                  <a:close/>
                </a:path>
                <a:path w="704850" h="311784">
                  <a:moveTo>
                    <a:pt x="704850" y="209080"/>
                  </a:moveTo>
                  <a:lnTo>
                    <a:pt x="703122" y="187756"/>
                  </a:lnTo>
                  <a:lnTo>
                    <a:pt x="698080" y="168706"/>
                  </a:lnTo>
                  <a:lnTo>
                    <a:pt x="690359" y="153073"/>
                  </a:lnTo>
                  <a:lnTo>
                    <a:pt x="689889" y="152107"/>
                  </a:lnTo>
                  <a:lnTo>
                    <a:pt x="650709" y="117144"/>
                  </a:lnTo>
                  <a:lnTo>
                    <a:pt x="646976" y="115938"/>
                  </a:lnTo>
                  <a:lnTo>
                    <a:pt x="646976" y="209080"/>
                  </a:lnTo>
                  <a:lnTo>
                    <a:pt x="646277" y="223139"/>
                  </a:lnTo>
                  <a:lnTo>
                    <a:pt x="624814" y="260413"/>
                  </a:lnTo>
                  <a:lnTo>
                    <a:pt x="609638" y="263220"/>
                  </a:lnTo>
                  <a:lnTo>
                    <a:pt x="602183" y="262521"/>
                  </a:lnTo>
                  <a:lnTo>
                    <a:pt x="601738" y="262521"/>
                  </a:lnTo>
                  <a:lnTo>
                    <a:pt x="569734" y="230314"/>
                  </a:lnTo>
                  <a:lnTo>
                    <a:pt x="566712" y="205346"/>
                  </a:lnTo>
                  <a:lnTo>
                    <a:pt x="567410" y="192659"/>
                  </a:lnTo>
                  <a:lnTo>
                    <a:pt x="590740" y="156108"/>
                  </a:lnTo>
                  <a:lnTo>
                    <a:pt x="607771" y="153073"/>
                  </a:lnTo>
                  <a:lnTo>
                    <a:pt x="615823" y="153809"/>
                  </a:lnTo>
                  <a:lnTo>
                    <a:pt x="644182" y="184111"/>
                  </a:lnTo>
                  <a:lnTo>
                    <a:pt x="646976" y="209080"/>
                  </a:lnTo>
                  <a:lnTo>
                    <a:pt x="646976" y="115938"/>
                  </a:lnTo>
                  <a:lnTo>
                    <a:pt x="634606" y="111887"/>
                  </a:lnTo>
                  <a:lnTo>
                    <a:pt x="617105" y="110134"/>
                  </a:lnTo>
                  <a:lnTo>
                    <a:pt x="601002" y="111569"/>
                  </a:lnTo>
                  <a:lnTo>
                    <a:pt x="586308" y="115976"/>
                  </a:lnTo>
                  <a:lnTo>
                    <a:pt x="573011" y="123532"/>
                  </a:lnTo>
                  <a:lnTo>
                    <a:pt x="561111" y="134404"/>
                  </a:lnTo>
                  <a:lnTo>
                    <a:pt x="563880" y="111887"/>
                  </a:lnTo>
                  <a:lnTo>
                    <a:pt x="563994" y="111010"/>
                  </a:lnTo>
                  <a:lnTo>
                    <a:pt x="567410" y="91478"/>
                  </a:lnTo>
                  <a:lnTo>
                    <a:pt x="571754" y="76542"/>
                  </a:lnTo>
                  <a:lnTo>
                    <a:pt x="571868" y="76136"/>
                  </a:lnTo>
                  <a:lnTo>
                    <a:pt x="599427" y="49593"/>
                  </a:lnTo>
                  <a:lnTo>
                    <a:pt x="607771" y="48539"/>
                  </a:lnTo>
                  <a:lnTo>
                    <a:pt x="617105" y="48539"/>
                  </a:lnTo>
                  <a:lnTo>
                    <a:pt x="641375" y="84010"/>
                  </a:lnTo>
                  <a:lnTo>
                    <a:pt x="697382" y="76542"/>
                  </a:lnTo>
                  <a:lnTo>
                    <a:pt x="693534" y="59385"/>
                  </a:lnTo>
                  <a:lnTo>
                    <a:pt x="689241" y="48539"/>
                  </a:lnTo>
                  <a:lnTo>
                    <a:pt x="687578" y="44335"/>
                  </a:lnTo>
                  <a:lnTo>
                    <a:pt x="657453" y="11811"/>
                  </a:lnTo>
                  <a:lnTo>
                    <a:pt x="611505" y="0"/>
                  </a:lnTo>
                  <a:lnTo>
                    <a:pt x="588759" y="2425"/>
                  </a:lnTo>
                  <a:lnTo>
                    <a:pt x="549554" y="21272"/>
                  </a:lnTo>
                  <a:lnTo>
                    <a:pt x="518693" y="58661"/>
                  </a:lnTo>
                  <a:lnTo>
                    <a:pt x="503174" y="119507"/>
                  </a:lnTo>
                  <a:lnTo>
                    <a:pt x="501599" y="153809"/>
                  </a:lnTo>
                  <a:lnTo>
                    <a:pt x="501484" y="156108"/>
                  </a:lnTo>
                  <a:lnTo>
                    <a:pt x="501446" y="160172"/>
                  </a:lnTo>
                  <a:lnTo>
                    <a:pt x="503123" y="195808"/>
                  </a:lnTo>
                  <a:lnTo>
                    <a:pt x="503148" y="196481"/>
                  </a:lnTo>
                  <a:lnTo>
                    <a:pt x="516763" y="252018"/>
                  </a:lnTo>
                  <a:lnTo>
                    <a:pt x="546608" y="292061"/>
                  </a:lnTo>
                  <a:lnTo>
                    <a:pt x="585050" y="309626"/>
                  </a:lnTo>
                  <a:lnTo>
                    <a:pt x="607771" y="311746"/>
                  </a:lnTo>
                  <a:lnTo>
                    <a:pt x="627761" y="310007"/>
                  </a:lnTo>
                  <a:lnTo>
                    <a:pt x="676846" y="283756"/>
                  </a:lnTo>
                  <a:lnTo>
                    <a:pt x="691845" y="263220"/>
                  </a:lnTo>
                  <a:lnTo>
                    <a:pt x="697852" y="251320"/>
                  </a:lnTo>
                  <a:lnTo>
                    <a:pt x="703097" y="231508"/>
                  </a:lnTo>
                  <a:lnTo>
                    <a:pt x="704850" y="20908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6112558" y="706546"/>
            <a:ext cx="290195" cy="317500"/>
          </a:xfrm>
          <a:custGeom>
            <a:avLst/>
            <a:gdLst/>
            <a:ahLst/>
            <a:cxnLst/>
            <a:rect l="l" t="t" r="r" b="b"/>
            <a:pathLst>
              <a:path w="290195" h="317500">
                <a:moveTo>
                  <a:pt x="29956" y="0"/>
                </a:moveTo>
                <a:lnTo>
                  <a:pt x="24354" y="0"/>
                </a:lnTo>
                <a:lnTo>
                  <a:pt x="20621" y="1868"/>
                </a:lnTo>
                <a:lnTo>
                  <a:pt x="16888" y="7466"/>
                </a:lnTo>
                <a:lnTo>
                  <a:pt x="16509" y="12338"/>
                </a:lnTo>
                <a:lnTo>
                  <a:pt x="15255" y="18435"/>
                </a:lnTo>
                <a:lnTo>
                  <a:pt x="12951" y="25581"/>
                </a:lnTo>
                <a:lnTo>
                  <a:pt x="9422" y="33602"/>
                </a:lnTo>
                <a:lnTo>
                  <a:pt x="6942" y="41652"/>
                </a:lnTo>
                <a:lnTo>
                  <a:pt x="4987" y="49002"/>
                </a:lnTo>
                <a:lnTo>
                  <a:pt x="1955" y="61603"/>
                </a:lnTo>
                <a:lnTo>
                  <a:pt x="1100" y="139337"/>
                </a:lnTo>
                <a:lnTo>
                  <a:pt x="1061" y="142896"/>
                </a:lnTo>
                <a:lnTo>
                  <a:pt x="959" y="152143"/>
                </a:lnTo>
                <a:lnTo>
                  <a:pt x="851" y="161943"/>
                </a:lnTo>
                <a:lnTo>
                  <a:pt x="784" y="168012"/>
                </a:lnTo>
                <a:lnTo>
                  <a:pt x="661" y="179212"/>
                </a:lnTo>
                <a:lnTo>
                  <a:pt x="538" y="190411"/>
                </a:lnTo>
                <a:lnTo>
                  <a:pt x="465" y="197033"/>
                </a:lnTo>
                <a:lnTo>
                  <a:pt x="353" y="207211"/>
                </a:lnTo>
                <a:lnTo>
                  <a:pt x="229" y="218500"/>
                </a:lnTo>
                <a:lnTo>
                  <a:pt x="104" y="229877"/>
                </a:lnTo>
                <a:lnTo>
                  <a:pt x="6126" y="278209"/>
                </a:lnTo>
                <a:lnTo>
                  <a:pt x="27855" y="310353"/>
                </a:lnTo>
                <a:lnTo>
                  <a:pt x="48625" y="317353"/>
                </a:lnTo>
                <a:lnTo>
                  <a:pt x="56092" y="317353"/>
                </a:lnTo>
                <a:lnTo>
                  <a:pt x="72192" y="314262"/>
                </a:lnTo>
                <a:lnTo>
                  <a:pt x="86892" y="305219"/>
                </a:lnTo>
                <a:lnTo>
                  <a:pt x="100193" y="290577"/>
                </a:lnTo>
                <a:lnTo>
                  <a:pt x="111046" y="272435"/>
                </a:lnTo>
                <a:lnTo>
                  <a:pt x="108360" y="270683"/>
                </a:lnTo>
                <a:lnTo>
                  <a:pt x="220950" y="270683"/>
                </a:lnTo>
                <a:lnTo>
                  <a:pt x="222701" y="269749"/>
                </a:lnTo>
                <a:lnTo>
                  <a:pt x="237753" y="258548"/>
                </a:lnTo>
                <a:lnTo>
                  <a:pt x="252105" y="244548"/>
                </a:lnTo>
                <a:lnTo>
                  <a:pt x="59825" y="244548"/>
                </a:lnTo>
                <a:lnTo>
                  <a:pt x="51045" y="240698"/>
                </a:lnTo>
                <a:lnTo>
                  <a:pt x="44191" y="234747"/>
                </a:lnTo>
                <a:lnTo>
                  <a:pt x="39086" y="226697"/>
                </a:lnTo>
                <a:lnTo>
                  <a:pt x="35557" y="216547"/>
                </a:lnTo>
                <a:lnTo>
                  <a:pt x="32835" y="192279"/>
                </a:lnTo>
                <a:lnTo>
                  <a:pt x="31374" y="179679"/>
                </a:lnTo>
                <a:lnTo>
                  <a:pt x="31745" y="84006"/>
                </a:lnTo>
                <a:lnTo>
                  <a:pt x="34623" y="39903"/>
                </a:lnTo>
                <a:lnTo>
                  <a:pt x="37423" y="9334"/>
                </a:lnTo>
                <a:lnTo>
                  <a:pt x="37423" y="5601"/>
                </a:lnTo>
                <a:lnTo>
                  <a:pt x="33689" y="1868"/>
                </a:lnTo>
                <a:lnTo>
                  <a:pt x="29956" y="0"/>
                </a:lnTo>
                <a:close/>
              </a:path>
              <a:path w="290195" h="317500">
                <a:moveTo>
                  <a:pt x="220950" y="270683"/>
                </a:moveTo>
                <a:lnTo>
                  <a:pt x="112094" y="270683"/>
                </a:lnTo>
                <a:lnTo>
                  <a:pt x="111046" y="272435"/>
                </a:lnTo>
                <a:lnTo>
                  <a:pt x="119182" y="277742"/>
                </a:lnTo>
                <a:lnTo>
                  <a:pt x="131929" y="282350"/>
                </a:lnTo>
                <a:lnTo>
                  <a:pt x="146426" y="284858"/>
                </a:lnTo>
                <a:lnTo>
                  <a:pt x="162497" y="285616"/>
                </a:lnTo>
                <a:lnTo>
                  <a:pt x="168498" y="285616"/>
                </a:lnTo>
                <a:lnTo>
                  <a:pt x="176499" y="285383"/>
                </a:lnTo>
                <a:lnTo>
                  <a:pt x="183141" y="284858"/>
                </a:lnTo>
                <a:lnTo>
                  <a:pt x="183315" y="284858"/>
                </a:lnTo>
                <a:lnTo>
                  <a:pt x="190498" y="283752"/>
                </a:lnTo>
                <a:lnTo>
                  <a:pt x="206777" y="278209"/>
                </a:lnTo>
                <a:lnTo>
                  <a:pt x="207716" y="277742"/>
                </a:lnTo>
                <a:lnTo>
                  <a:pt x="220950" y="270683"/>
                </a:lnTo>
                <a:close/>
              </a:path>
              <a:path w="290195" h="317500">
                <a:moveTo>
                  <a:pt x="138229" y="207211"/>
                </a:moveTo>
                <a:lnTo>
                  <a:pt x="119564" y="207211"/>
                </a:lnTo>
                <a:lnTo>
                  <a:pt x="115826" y="209081"/>
                </a:lnTo>
                <a:lnTo>
                  <a:pt x="113962" y="212813"/>
                </a:lnTo>
                <a:lnTo>
                  <a:pt x="103140" y="227223"/>
                </a:lnTo>
                <a:lnTo>
                  <a:pt x="90394" y="237082"/>
                </a:lnTo>
                <a:lnTo>
                  <a:pt x="75898" y="242740"/>
                </a:lnTo>
                <a:lnTo>
                  <a:pt x="59825" y="244548"/>
                </a:lnTo>
                <a:lnTo>
                  <a:pt x="252105" y="244548"/>
                </a:lnTo>
                <a:lnTo>
                  <a:pt x="265025" y="229877"/>
                </a:lnTo>
                <a:lnTo>
                  <a:pt x="271452" y="220280"/>
                </a:lnTo>
                <a:lnTo>
                  <a:pt x="194231" y="220280"/>
                </a:lnTo>
                <a:lnTo>
                  <a:pt x="185325" y="218500"/>
                </a:lnTo>
                <a:lnTo>
                  <a:pt x="184778" y="218500"/>
                </a:lnTo>
                <a:lnTo>
                  <a:pt x="187595" y="216547"/>
                </a:lnTo>
                <a:lnTo>
                  <a:pt x="156895" y="216547"/>
                </a:lnTo>
                <a:lnTo>
                  <a:pt x="151297" y="214678"/>
                </a:lnTo>
                <a:lnTo>
                  <a:pt x="145695" y="210945"/>
                </a:lnTo>
                <a:lnTo>
                  <a:pt x="138229" y="207211"/>
                </a:lnTo>
                <a:close/>
              </a:path>
              <a:path w="290195" h="317500">
                <a:moveTo>
                  <a:pt x="289701" y="175478"/>
                </a:moveTo>
                <a:lnTo>
                  <a:pt x="250237" y="175478"/>
                </a:lnTo>
                <a:lnTo>
                  <a:pt x="253969" y="179212"/>
                </a:lnTo>
                <a:lnTo>
                  <a:pt x="257703" y="179212"/>
                </a:lnTo>
                <a:lnTo>
                  <a:pt x="259571" y="181080"/>
                </a:lnTo>
                <a:lnTo>
                  <a:pt x="231568" y="213046"/>
                </a:lnTo>
                <a:lnTo>
                  <a:pt x="194231" y="220280"/>
                </a:lnTo>
                <a:lnTo>
                  <a:pt x="271452" y="220280"/>
                </a:lnTo>
                <a:lnTo>
                  <a:pt x="275671" y="213980"/>
                </a:lnTo>
                <a:lnTo>
                  <a:pt x="283868" y="197033"/>
                </a:lnTo>
                <a:lnTo>
                  <a:pt x="289294" y="179679"/>
                </a:lnTo>
                <a:lnTo>
                  <a:pt x="289340" y="179532"/>
                </a:lnTo>
                <a:lnTo>
                  <a:pt x="289440" y="179212"/>
                </a:lnTo>
                <a:lnTo>
                  <a:pt x="289628" y="176528"/>
                </a:lnTo>
                <a:lnTo>
                  <a:pt x="289701" y="175478"/>
                </a:lnTo>
                <a:close/>
              </a:path>
              <a:path w="290195" h="317500">
                <a:moveTo>
                  <a:pt x="255428" y="139337"/>
                </a:moveTo>
                <a:lnTo>
                  <a:pt x="208671" y="162585"/>
                </a:lnTo>
                <a:lnTo>
                  <a:pt x="183179" y="190821"/>
                </a:lnTo>
                <a:lnTo>
                  <a:pt x="172533" y="203013"/>
                </a:lnTo>
                <a:lnTo>
                  <a:pt x="164336" y="211705"/>
                </a:lnTo>
                <a:lnTo>
                  <a:pt x="158764" y="216547"/>
                </a:lnTo>
                <a:lnTo>
                  <a:pt x="187595" y="216547"/>
                </a:lnTo>
                <a:lnTo>
                  <a:pt x="191928" y="213543"/>
                </a:lnTo>
                <a:lnTo>
                  <a:pt x="199132" y="207446"/>
                </a:lnTo>
                <a:lnTo>
                  <a:pt x="206688" y="200300"/>
                </a:lnTo>
                <a:lnTo>
                  <a:pt x="214769" y="192279"/>
                </a:lnTo>
                <a:lnTo>
                  <a:pt x="223461" y="184929"/>
                </a:lnTo>
                <a:lnTo>
                  <a:pt x="232502" y="179679"/>
                </a:lnTo>
                <a:lnTo>
                  <a:pt x="241545" y="176528"/>
                </a:lnTo>
                <a:lnTo>
                  <a:pt x="250237" y="175478"/>
                </a:lnTo>
                <a:lnTo>
                  <a:pt x="289701" y="175478"/>
                </a:lnTo>
                <a:lnTo>
                  <a:pt x="290081" y="170052"/>
                </a:lnTo>
                <a:lnTo>
                  <a:pt x="289060" y="162585"/>
                </a:lnTo>
                <a:lnTo>
                  <a:pt x="288972" y="161943"/>
                </a:lnTo>
                <a:lnTo>
                  <a:pt x="285764" y="154535"/>
                </a:lnTo>
                <a:lnTo>
                  <a:pt x="280106" y="147477"/>
                </a:lnTo>
                <a:lnTo>
                  <a:pt x="273514" y="142896"/>
                </a:lnTo>
                <a:lnTo>
                  <a:pt x="265171" y="140241"/>
                </a:lnTo>
                <a:lnTo>
                  <a:pt x="255428" y="139337"/>
                </a:lnTo>
                <a:close/>
              </a:path>
              <a:path w="290195" h="317500">
                <a:moveTo>
                  <a:pt x="192366" y="16800"/>
                </a:moveTo>
                <a:lnTo>
                  <a:pt x="184900" y="16800"/>
                </a:lnTo>
                <a:lnTo>
                  <a:pt x="147565" y="56005"/>
                </a:lnTo>
                <a:lnTo>
                  <a:pt x="145695" y="61603"/>
                </a:lnTo>
                <a:lnTo>
                  <a:pt x="149137" y="68254"/>
                </a:lnTo>
                <a:lnTo>
                  <a:pt x="153629" y="74204"/>
                </a:lnTo>
                <a:lnTo>
                  <a:pt x="158822" y="79455"/>
                </a:lnTo>
                <a:lnTo>
                  <a:pt x="164365" y="84006"/>
                </a:lnTo>
                <a:lnTo>
                  <a:pt x="172357" y="91356"/>
                </a:lnTo>
                <a:lnTo>
                  <a:pt x="179299" y="96606"/>
                </a:lnTo>
                <a:lnTo>
                  <a:pt x="184841" y="99757"/>
                </a:lnTo>
                <a:lnTo>
                  <a:pt x="188633" y="100807"/>
                </a:lnTo>
                <a:lnTo>
                  <a:pt x="194231" y="100807"/>
                </a:lnTo>
                <a:lnTo>
                  <a:pt x="231566" y="63472"/>
                </a:lnTo>
                <a:lnTo>
                  <a:pt x="233434" y="57870"/>
                </a:lnTo>
                <a:lnTo>
                  <a:pt x="233434" y="52271"/>
                </a:lnTo>
                <a:lnTo>
                  <a:pt x="224656" y="45678"/>
                </a:lnTo>
                <a:lnTo>
                  <a:pt x="215001" y="37336"/>
                </a:lnTo>
                <a:lnTo>
                  <a:pt x="192366" y="1680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4897314" y="538538"/>
            <a:ext cx="1157605" cy="551180"/>
            <a:chOff x="4897314" y="538538"/>
            <a:chExt cx="1157605" cy="551180"/>
          </a:xfrm>
        </p:grpSpPr>
        <p:sp>
          <p:nvSpPr>
            <p:cNvPr id="21" name="object 21"/>
            <p:cNvSpPr/>
            <p:nvPr/>
          </p:nvSpPr>
          <p:spPr>
            <a:xfrm>
              <a:off x="5515216" y="538543"/>
              <a:ext cx="539750" cy="551180"/>
            </a:xfrm>
            <a:custGeom>
              <a:avLst/>
              <a:gdLst/>
              <a:ahLst/>
              <a:cxnLst/>
              <a:rect l="l" t="t" r="r" b="b"/>
              <a:pathLst>
                <a:path w="539750" h="551180">
                  <a:moveTo>
                    <a:pt x="238937" y="128803"/>
                  </a:moveTo>
                  <a:lnTo>
                    <a:pt x="206336" y="100685"/>
                  </a:lnTo>
                  <a:lnTo>
                    <a:pt x="199745" y="93332"/>
                  </a:lnTo>
                  <a:lnTo>
                    <a:pt x="190411" y="93332"/>
                  </a:lnTo>
                  <a:lnTo>
                    <a:pt x="153073" y="134404"/>
                  </a:lnTo>
                  <a:lnTo>
                    <a:pt x="153073" y="140004"/>
                  </a:lnTo>
                  <a:lnTo>
                    <a:pt x="154940" y="147472"/>
                  </a:lnTo>
                  <a:lnTo>
                    <a:pt x="160540" y="151206"/>
                  </a:lnTo>
                  <a:lnTo>
                    <a:pt x="164274" y="156806"/>
                  </a:lnTo>
                  <a:lnTo>
                    <a:pt x="169875" y="160540"/>
                  </a:lnTo>
                  <a:lnTo>
                    <a:pt x="175475" y="166141"/>
                  </a:lnTo>
                  <a:lnTo>
                    <a:pt x="182943" y="171742"/>
                  </a:lnTo>
                  <a:lnTo>
                    <a:pt x="192278" y="175475"/>
                  </a:lnTo>
                  <a:lnTo>
                    <a:pt x="197878" y="177342"/>
                  </a:lnTo>
                  <a:lnTo>
                    <a:pt x="201612" y="175475"/>
                  </a:lnTo>
                  <a:lnTo>
                    <a:pt x="213182" y="164680"/>
                  </a:lnTo>
                  <a:lnTo>
                    <a:pt x="222846" y="154940"/>
                  </a:lnTo>
                  <a:lnTo>
                    <a:pt x="230746" y="146596"/>
                  </a:lnTo>
                  <a:lnTo>
                    <a:pt x="237083" y="140004"/>
                  </a:lnTo>
                  <a:lnTo>
                    <a:pt x="238937" y="134404"/>
                  </a:lnTo>
                  <a:lnTo>
                    <a:pt x="238937" y="128803"/>
                  </a:lnTo>
                  <a:close/>
                </a:path>
                <a:path w="539750" h="551180">
                  <a:moveTo>
                    <a:pt x="280009" y="266954"/>
                  </a:moveTo>
                  <a:lnTo>
                    <a:pt x="278142" y="263220"/>
                  </a:lnTo>
                  <a:lnTo>
                    <a:pt x="274408" y="259486"/>
                  </a:lnTo>
                  <a:lnTo>
                    <a:pt x="265341" y="256044"/>
                  </a:lnTo>
                  <a:lnTo>
                    <a:pt x="255041" y="251548"/>
                  </a:lnTo>
                  <a:lnTo>
                    <a:pt x="247904" y="248285"/>
                  </a:lnTo>
                  <a:lnTo>
                    <a:pt x="231470" y="240817"/>
                  </a:lnTo>
                  <a:lnTo>
                    <a:pt x="225526" y="236613"/>
                  </a:lnTo>
                  <a:lnTo>
                    <a:pt x="218871" y="232410"/>
                  </a:lnTo>
                  <a:lnTo>
                    <a:pt x="211518" y="228219"/>
                  </a:lnTo>
                  <a:lnTo>
                    <a:pt x="203479" y="224015"/>
                  </a:lnTo>
                  <a:lnTo>
                    <a:pt x="194310" y="219113"/>
                  </a:lnTo>
                  <a:lnTo>
                    <a:pt x="186207" y="215607"/>
                  </a:lnTo>
                  <a:lnTo>
                    <a:pt x="178803" y="213512"/>
                  </a:lnTo>
                  <a:lnTo>
                    <a:pt x="171742" y="212813"/>
                  </a:lnTo>
                  <a:lnTo>
                    <a:pt x="160858" y="214566"/>
                  </a:lnTo>
                  <a:lnTo>
                    <a:pt x="150507" y="219811"/>
                  </a:lnTo>
                  <a:lnTo>
                    <a:pt x="140500" y="228561"/>
                  </a:lnTo>
                  <a:lnTo>
                    <a:pt x="130670" y="240817"/>
                  </a:lnTo>
                  <a:lnTo>
                    <a:pt x="126936" y="242684"/>
                  </a:lnTo>
                  <a:lnTo>
                    <a:pt x="123202" y="250151"/>
                  </a:lnTo>
                  <a:lnTo>
                    <a:pt x="119468" y="255752"/>
                  </a:lnTo>
                  <a:lnTo>
                    <a:pt x="117602" y="259486"/>
                  </a:lnTo>
                  <a:lnTo>
                    <a:pt x="117602" y="265087"/>
                  </a:lnTo>
                  <a:lnTo>
                    <a:pt x="119468" y="270687"/>
                  </a:lnTo>
                  <a:lnTo>
                    <a:pt x="123202" y="272554"/>
                  </a:lnTo>
                  <a:lnTo>
                    <a:pt x="128803" y="272554"/>
                  </a:lnTo>
                  <a:lnTo>
                    <a:pt x="130670" y="270687"/>
                  </a:lnTo>
                  <a:lnTo>
                    <a:pt x="136271" y="266954"/>
                  </a:lnTo>
                  <a:lnTo>
                    <a:pt x="149339" y="253885"/>
                  </a:lnTo>
                  <a:lnTo>
                    <a:pt x="160540" y="248285"/>
                  </a:lnTo>
                  <a:lnTo>
                    <a:pt x="164274" y="248285"/>
                  </a:lnTo>
                  <a:lnTo>
                    <a:pt x="168008" y="250151"/>
                  </a:lnTo>
                  <a:lnTo>
                    <a:pt x="184111" y="260362"/>
                  </a:lnTo>
                  <a:lnTo>
                    <a:pt x="198805" y="268820"/>
                  </a:lnTo>
                  <a:lnTo>
                    <a:pt x="212102" y="275882"/>
                  </a:lnTo>
                  <a:lnTo>
                    <a:pt x="224015" y="281889"/>
                  </a:lnTo>
                  <a:lnTo>
                    <a:pt x="197408" y="304609"/>
                  </a:lnTo>
                  <a:lnTo>
                    <a:pt x="176403" y="322249"/>
                  </a:lnTo>
                  <a:lnTo>
                    <a:pt x="161010" y="334645"/>
                  </a:lnTo>
                  <a:lnTo>
                    <a:pt x="151206" y="341617"/>
                  </a:lnTo>
                  <a:lnTo>
                    <a:pt x="148844" y="343979"/>
                  </a:lnTo>
                  <a:lnTo>
                    <a:pt x="149339" y="347218"/>
                  </a:lnTo>
                  <a:lnTo>
                    <a:pt x="147472" y="345351"/>
                  </a:lnTo>
                  <a:lnTo>
                    <a:pt x="148844" y="343979"/>
                  </a:lnTo>
                  <a:lnTo>
                    <a:pt x="147612" y="336016"/>
                  </a:lnTo>
                  <a:lnTo>
                    <a:pt x="124599" y="303123"/>
                  </a:lnTo>
                  <a:lnTo>
                    <a:pt x="117894" y="302564"/>
                  </a:lnTo>
                  <a:lnTo>
                    <a:pt x="110134" y="304279"/>
                  </a:lnTo>
                  <a:lnTo>
                    <a:pt x="85864" y="334149"/>
                  </a:lnTo>
                  <a:lnTo>
                    <a:pt x="83997" y="336016"/>
                  </a:lnTo>
                  <a:lnTo>
                    <a:pt x="80264" y="343484"/>
                  </a:lnTo>
                  <a:lnTo>
                    <a:pt x="74663" y="356552"/>
                  </a:lnTo>
                  <a:lnTo>
                    <a:pt x="67195" y="371487"/>
                  </a:lnTo>
                  <a:lnTo>
                    <a:pt x="67195" y="382689"/>
                  </a:lnTo>
                  <a:lnTo>
                    <a:pt x="70929" y="390156"/>
                  </a:lnTo>
                  <a:lnTo>
                    <a:pt x="77558" y="398297"/>
                  </a:lnTo>
                  <a:lnTo>
                    <a:pt x="86106" y="403453"/>
                  </a:lnTo>
                  <a:lnTo>
                    <a:pt x="96393" y="406171"/>
                  </a:lnTo>
                  <a:lnTo>
                    <a:pt x="108267" y="406958"/>
                  </a:lnTo>
                  <a:lnTo>
                    <a:pt x="110134" y="408825"/>
                  </a:lnTo>
                  <a:lnTo>
                    <a:pt x="112001" y="412559"/>
                  </a:lnTo>
                  <a:lnTo>
                    <a:pt x="110134" y="416293"/>
                  </a:lnTo>
                  <a:lnTo>
                    <a:pt x="108267" y="423760"/>
                  </a:lnTo>
                  <a:lnTo>
                    <a:pt x="70637" y="443826"/>
                  </a:lnTo>
                  <a:lnTo>
                    <a:pt x="56007" y="448030"/>
                  </a:lnTo>
                  <a:lnTo>
                    <a:pt x="28460" y="458063"/>
                  </a:lnTo>
                  <a:lnTo>
                    <a:pt x="17678" y="462470"/>
                  </a:lnTo>
                  <a:lnTo>
                    <a:pt x="9334" y="466699"/>
                  </a:lnTo>
                  <a:lnTo>
                    <a:pt x="0" y="470420"/>
                  </a:lnTo>
                  <a:lnTo>
                    <a:pt x="0" y="483489"/>
                  </a:lnTo>
                  <a:lnTo>
                    <a:pt x="3733" y="487222"/>
                  </a:lnTo>
                  <a:lnTo>
                    <a:pt x="9728" y="487222"/>
                  </a:lnTo>
                  <a:lnTo>
                    <a:pt x="17957" y="486994"/>
                  </a:lnTo>
                  <a:lnTo>
                    <a:pt x="25514" y="486448"/>
                  </a:lnTo>
                  <a:lnTo>
                    <a:pt x="33604" y="485368"/>
                  </a:lnTo>
                  <a:lnTo>
                    <a:pt x="42697" y="485076"/>
                  </a:lnTo>
                  <a:lnTo>
                    <a:pt x="50393" y="484428"/>
                  </a:lnTo>
                  <a:lnTo>
                    <a:pt x="56705" y="483781"/>
                  </a:lnTo>
                  <a:lnTo>
                    <a:pt x="61595" y="483489"/>
                  </a:lnTo>
                  <a:lnTo>
                    <a:pt x="93332" y="483489"/>
                  </a:lnTo>
                  <a:lnTo>
                    <a:pt x="98933" y="479767"/>
                  </a:lnTo>
                  <a:lnTo>
                    <a:pt x="102666" y="474154"/>
                  </a:lnTo>
                  <a:lnTo>
                    <a:pt x="117779" y="455320"/>
                  </a:lnTo>
                  <a:lnTo>
                    <a:pt x="129730" y="435432"/>
                  </a:lnTo>
                  <a:lnTo>
                    <a:pt x="138899" y="414832"/>
                  </a:lnTo>
                  <a:lnTo>
                    <a:pt x="145605" y="393890"/>
                  </a:lnTo>
                  <a:lnTo>
                    <a:pt x="165608" y="372160"/>
                  </a:lnTo>
                  <a:lnTo>
                    <a:pt x="181076" y="354457"/>
                  </a:lnTo>
                  <a:lnTo>
                    <a:pt x="186956" y="347218"/>
                  </a:lnTo>
                  <a:lnTo>
                    <a:pt x="192328" y="340601"/>
                  </a:lnTo>
                  <a:lnTo>
                    <a:pt x="199745" y="330415"/>
                  </a:lnTo>
                  <a:lnTo>
                    <a:pt x="220332" y="314375"/>
                  </a:lnTo>
                  <a:lnTo>
                    <a:pt x="239877" y="300088"/>
                  </a:lnTo>
                  <a:lnTo>
                    <a:pt x="258025" y="287896"/>
                  </a:lnTo>
                  <a:lnTo>
                    <a:pt x="274408" y="278155"/>
                  </a:lnTo>
                  <a:lnTo>
                    <a:pt x="278142" y="272554"/>
                  </a:lnTo>
                  <a:lnTo>
                    <a:pt x="280009" y="266954"/>
                  </a:lnTo>
                  <a:close/>
                </a:path>
                <a:path w="539750" h="551180">
                  <a:moveTo>
                    <a:pt x="474218" y="31737"/>
                  </a:moveTo>
                  <a:lnTo>
                    <a:pt x="462254" y="24409"/>
                  </a:lnTo>
                  <a:lnTo>
                    <a:pt x="451345" y="16573"/>
                  </a:lnTo>
                  <a:lnTo>
                    <a:pt x="441134" y="8369"/>
                  </a:lnTo>
                  <a:lnTo>
                    <a:pt x="431279" y="0"/>
                  </a:lnTo>
                  <a:lnTo>
                    <a:pt x="421944" y="0"/>
                  </a:lnTo>
                  <a:lnTo>
                    <a:pt x="411416" y="12255"/>
                  </a:lnTo>
                  <a:lnTo>
                    <a:pt x="402107" y="23799"/>
                  </a:lnTo>
                  <a:lnTo>
                    <a:pt x="393852" y="34658"/>
                  </a:lnTo>
                  <a:lnTo>
                    <a:pt x="386473" y="44805"/>
                  </a:lnTo>
                  <a:lnTo>
                    <a:pt x="386473" y="52273"/>
                  </a:lnTo>
                  <a:lnTo>
                    <a:pt x="423811" y="80264"/>
                  </a:lnTo>
                  <a:lnTo>
                    <a:pt x="429412" y="82143"/>
                  </a:lnTo>
                  <a:lnTo>
                    <a:pt x="436880" y="82143"/>
                  </a:lnTo>
                  <a:lnTo>
                    <a:pt x="440613" y="80264"/>
                  </a:lnTo>
                  <a:lnTo>
                    <a:pt x="451116" y="68084"/>
                  </a:lnTo>
                  <a:lnTo>
                    <a:pt x="460209" y="56934"/>
                  </a:lnTo>
                  <a:lnTo>
                    <a:pt x="474218" y="39204"/>
                  </a:lnTo>
                  <a:lnTo>
                    <a:pt x="474218" y="31737"/>
                  </a:lnTo>
                  <a:close/>
                </a:path>
                <a:path w="539750" h="551180">
                  <a:moveTo>
                    <a:pt x="539559" y="354685"/>
                  </a:moveTo>
                  <a:lnTo>
                    <a:pt x="532091" y="322948"/>
                  </a:lnTo>
                  <a:lnTo>
                    <a:pt x="529691" y="317677"/>
                  </a:lnTo>
                  <a:lnTo>
                    <a:pt x="494779" y="296672"/>
                  </a:lnTo>
                  <a:lnTo>
                    <a:pt x="489153" y="294957"/>
                  </a:lnTo>
                  <a:lnTo>
                    <a:pt x="485419" y="291223"/>
                  </a:lnTo>
                  <a:lnTo>
                    <a:pt x="485419" y="285623"/>
                  </a:lnTo>
                  <a:lnTo>
                    <a:pt x="496849" y="253415"/>
                  </a:lnTo>
                  <a:lnTo>
                    <a:pt x="500862" y="242684"/>
                  </a:lnTo>
                  <a:lnTo>
                    <a:pt x="504088" y="235216"/>
                  </a:lnTo>
                  <a:lnTo>
                    <a:pt x="507619" y="222669"/>
                  </a:lnTo>
                  <a:lnTo>
                    <a:pt x="509917" y="210477"/>
                  </a:lnTo>
                  <a:lnTo>
                    <a:pt x="511086" y="199745"/>
                  </a:lnTo>
                  <a:lnTo>
                    <a:pt x="511175" y="198983"/>
                  </a:lnTo>
                  <a:lnTo>
                    <a:pt x="511479" y="190411"/>
                  </a:lnTo>
                  <a:lnTo>
                    <a:pt x="511556" y="188544"/>
                  </a:lnTo>
                  <a:lnTo>
                    <a:pt x="510857" y="174891"/>
                  </a:lnTo>
                  <a:lnTo>
                    <a:pt x="508825" y="162407"/>
                  </a:lnTo>
                  <a:lnTo>
                    <a:pt x="508749" y="161937"/>
                  </a:lnTo>
                  <a:lnTo>
                    <a:pt x="505256" y="149694"/>
                  </a:lnTo>
                  <a:lnTo>
                    <a:pt x="470484" y="123202"/>
                  </a:lnTo>
                  <a:lnTo>
                    <a:pt x="461149" y="125069"/>
                  </a:lnTo>
                  <a:lnTo>
                    <a:pt x="440613" y="162407"/>
                  </a:lnTo>
                  <a:lnTo>
                    <a:pt x="438746" y="166141"/>
                  </a:lnTo>
                  <a:lnTo>
                    <a:pt x="431279" y="184810"/>
                  </a:lnTo>
                  <a:lnTo>
                    <a:pt x="427545" y="190411"/>
                  </a:lnTo>
                  <a:lnTo>
                    <a:pt x="427545" y="199745"/>
                  </a:lnTo>
                  <a:lnTo>
                    <a:pt x="431279" y="207213"/>
                  </a:lnTo>
                  <a:lnTo>
                    <a:pt x="434809" y="214617"/>
                  </a:lnTo>
                  <a:lnTo>
                    <a:pt x="439915" y="220281"/>
                  </a:lnTo>
                  <a:lnTo>
                    <a:pt x="446773" y="224536"/>
                  </a:lnTo>
                  <a:lnTo>
                    <a:pt x="455549" y="227749"/>
                  </a:lnTo>
                  <a:lnTo>
                    <a:pt x="474218" y="227749"/>
                  </a:lnTo>
                  <a:lnTo>
                    <a:pt x="474218" y="242684"/>
                  </a:lnTo>
                  <a:lnTo>
                    <a:pt x="472351" y="250151"/>
                  </a:lnTo>
                  <a:lnTo>
                    <a:pt x="468617" y="259486"/>
                  </a:lnTo>
                  <a:lnTo>
                    <a:pt x="464502" y="269951"/>
                  </a:lnTo>
                  <a:lnTo>
                    <a:pt x="460921" y="278853"/>
                  </a:lnTo>
                  <a:lnTo>
                    <a:pt x="458381" y="286004"/>
                  </a:lnTo>
                  <a:lnTo>
                    <a:pt x="457415" y="291223"/>
                  </a:lnTo>
                  <a:lnTo>
                    <a:pt x="459803" y="306997"/>
                  </a:lnTo>
                  <a:lnTo>
                    <a:pt x="461086" y="317500"/>
                  </a:lnTo>
                  <a:lnTo>
                    <a:pt x="461086" y="324561"/>
                  </a:lnTo>
                  <a:lnTo>
                    <a:pt x="459282" y="326682"/>
                  </a:lnTo>
                  <a:lnTo>
                    <a:pt x="457936" y="338124"/>
                  </a:lnTo>
                  <a:lnTo>
                    <a:pt x="457885" y="338582"/>
                  </a:lnTo>
                  <a:lnTo>
                    <a:pt x="459257" y="348856"/>
                  </a:lnTo>
                  <a:lnTo>
                    <a:pt x="459282" y="349084"/>
                  </a:lnTo>
                  <a:lnTo>
                    <a:pt x="496620" y="375221"/>
                  </a:lnTo>
                  <a:lnTo>
                    <a:pt x="505955" y="378955"/>
                  </a:lnTo>
                  <a:lnTo>
                    <a:pt x="509689" y="382689"/>
                  </a:lnTo>
                  <a:lnTo>
                    <a:pt x="509689" y="390156"/>
                  </a:lnTo>
                  <a:lnTo>
                    <a:pt x="491020" y="429361"/>
                  </a:lnTo>
                  <a:lnTo>
                    <a:pt x="447852" y="465531"/>
                  </a:lnTo>
                  <a:lnTo>
                    <a:pt x="392074" y="477901"/>
                  </a:lnTo>
                  <a:lnTo>
                    <a:pt x="383997" y="476148"/>
                  </a:lnTo>
                  <a:lnTo>
                    <a:pt x="350774" y="455028"/>
                  </a:lnTo>
                  <a:lnTo>
                    <a:pt x="336499" y="407657"/>
                  </a:lnTo>
                  <a:lnTo>
                    <a:pt x="336448" y="407225"/>
                  </a:lnTo>
                  <a:lnTo>
                    <a:pt x="336194" y="398119"/>
                  </a:lnTo>
                  <a:lnTo>
                    <a:pt x="336080" y="393890"/>
                  </a:lnTo>
                  <a:lnTo>
                    <a:pt x="337439" y="375221"/>
                  </a:lnTo>
                  <a:lnTo>
                    <a:pt x="337502" y="374256"/>
                  </a:lnTo>
                  <a:lnTo>
                    <a:pt x="341871" y="349084"/>
                  </a:lnTo>
                  <a:lnTo>
                    <a:pt x="341909" y="348856"/>
                  </a:lnTo>
                  <a:lnTo>
                    <a:pt x="349326" y="318058"/>
                  </a:lnTo>
                  <a:lnTo>
                    <a:pt x="349427" y="317677"/>
                  </a:lnTo>
                  <a:lnTo>
                    <a:pt x="360349" y="280009"/>
                  </a:lnTo>
                  <a:lnTo>
                    <a:pt x="362204" y="274421"/>
                  </a:lnTo>
                  <a:lnTo>
                    <a:pt x="360349" y="268820"/>
                  </a:lnTo>
                  <a:lnTo>
                    <a:pt x="358482" y="265087"/>
                  </a:lnTo>
                  <a:lnTo>
                    <a:pt x="351015" y="263220"/>
                  </a:lnTo>
                  <a:lnTo>
                    <a:pt x="345414" y="265087"/>
                  </a:lnTo>
                  <a:lnTo>
                    <a:pt x="341680" y="268820"/>
                  </a:lnTo>
                  <a:lnTo>
                    <a:pt x="337121" y="282435"/>
                  </a:lnTo>
                  <a:lnTo>
                    <a:pt x="331876" y="297980"/>
                  </a:lnTo>
                  <a:lnTo>
                    <a:pt x="325920" y="315277"/>
                  </a:lnTo>
                  <a:lnTo>
                    <a:pt x="319278" y="334149"/>
                  </a:lnTo>
                  <a:lnTo>
                    <a:pt x="311670" y="363728"/>
                  </a:lnTo>
                  <a:lnTo>
                    <a:pt x="305739" y="391325"/>
                  </a:lnTo>
                  <a:lnTo>
                    <a:pt x="301942" y="416318"/>
                  </a:lnTo>
                  <a:lnTo>
                    <a:pt x="300609" y="438696"/>
                  </a:lnTo>
                  <a:lnTo>
                    <a:pt x="302602" y="465061"/>
                  </a:lnTo>
                  <a:lnTo>
                    <a:pt x="319506" y="511937"/>
                  </a:lnTo>
                  <a:lnTo>
                    <a:pt x="356616" y="545338"/>
                  </a:lnTo>
                  <a:lnTo>
                    <a:pt x="384606" y="550697"/>
                  </a:lnTo>
                  <a:lnTo>
                    <a:pt x="391617" y="550354"/>
                  </a:lnTo>
                  <a:lnTo>
                    <a:pt x="435394" y="536028"/>
                  </a:lnTo>
                  <a:lnTo>
                    <a:pt x="475348" y="505980"/>
                  </a:lnTo>
                  <a:lnTo>
                    <a:pt x="497751" y="477901"/>
                  </a:lnTo>
                  <a:lnTo>
                    <a:pt x="506133" y="465061"/>
                  </a:lnTo>
                  <a:lnTo>
                    <a:pt x="527011" y="420255"/>
                  </a:lnTo>
                  <a:lnTo>
                    <a:pt x="538086" y="374256"/>
                  </a:lnTo>
                  <a:lnTo>
                    <a:pt x="539191" y="363880"/>
                  </a:lnTo>
                  <a:lnTo>
                    <a:pt x="539559" y="35468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73341" y="840955"/>
              <a:ext cx="151618" cy="18294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897310" y="570280"/>
              <a:ext cx="498475" cy="457834"/>
            </a:xfrm>
            <a:custGeom>
              <a:avLst/>
              <a:gdLst/>
              <a:ahLst/>
              <a:cxnLst/>
              <a:rect l="l" t="t" r="r" b="b"/>
              <a:pathLst>
                <a:path w="498475" h="457834">
                  <a:moveTo>
                    <a:pt x="489089" y="164274"/>
                  </a:moveTo>
                  <a:lnTo>
                    <a:pt x="483501" y="158673"/>
                  </a:lnTo>
                  <a:lnTo>
                    <a:pt x="477888" y="156806"/>
                  </a:lnTo>
                  <a:lnTo>
                    <a:pt x="472287" y="160540"/>
                  </a:lnTo>
                  <a:lnTo>
                    <a:pt x="453859" y="199504"/>
                  </a:lnTo>
                  <a:lnTo>
                    <a:pt x="441667" y="258749"/>
                  </a:lnTo>
                  <a:lnTo>
                    <a:pt x="441960" y="284441"/>
                  </a:lnTo>
                  <a:lnTo>
                    <a:pt x="442950" y="308394"/>
                  </a:lnTo>
                  <a:lnTo>
                    <a:pt x="444296" y="330415"/>
                  </a:lnTo>
                  <a:lnTo>
                    <a:pt x="442861" y="355650"/>
                  </a:lnTo>
                  <a:lnTo>
                    <a:pt x="441261" y="375450"/>
                  </a:lnTo>
                  <a:lnTo>
                    <a:pt x="439305" y="390004"/>
                  </a:lnTo>
                  <a:lnTo>
                    <a:pt x="436829" y="399491"/>
                  </a:lnTo>
                  <a:lnTo>
                    <a:pt x="436829" y="405091"/>
                  </a:lnTo>
                  <a:lnTo>
                    <a:pt x="438696" y="410692"/>
                  </a:lnTo>
                  <a:lnTo>
                    <a:pt x="442429" y="412559"/>
                  </a:lnTo>
                  <a:lnTo>
                    <a:pt x="444296" y="414426"/>
                  </a:lnTo>
                  <a:lnTo>
                    <a:pt x="453631" y="414426"/>
                  </a:lnTo>
                  <a:lnTo>
                    <a:pt x="459219" y="403225"/>
                  </a:lnTo>
                  <a:lnTo>
                    <a:pt x="474624" y="361226"/>
                  </a:lnTo>
                  <a:lnTo>
                    <a:pt x="481622" y="319214"/>
                  </a:lnTo>
                  <a:lnTo>
                    <a:pt x="483209" y="273278"/>
                  </a:lnTo>
                  <a:lnTo>
                    <a:pt x="483730" y="217716"/>
                  </a:lnTo>
                  <a:lnTo>
                    <a:pt x="484276" y="204203"/>
                  </a:lnTo>
                  <a:lnTo>
                    <a:pt x="485355" y="192278"/>
                  </a:lnTo>
                  <a:lnTo>
                    <a:pt x="486473" y="184226"/>
                  </a:lnTo>
                  <a:lnTo>
                    <a:pt x="487984" y="170230"/>
                  </a:lnTo>
                  <a:lnTo>
                    <a:pt x="489089" y="164274"/>
                  </a:lnTo>
                  <a:close/>
                </a:path>
                <a:path w="498475" h="457834">
                  <a:moveTo>
                    <a:pt x="498424" y="3733"/>
                  </a:moveTo>
                  <a:lnTo>
                    <a:pt x="494690" y="0"/>
                  </a:lnTo>
                  <a:lnTo>
                    <a:pt x="483501" y="0"/>
                  </a:lnTo>
                  <a:lnTo>
                    <a:pt x="481622" y="3733"/>
                  </a:lnTo>
                  <a:lnTo>
                    <a:pt x="478129" y="9626"/>
                  </a:lnTo>
                  <a:lnTo>
                    <a:pt x="473227" y="15862"/>
                  </a:lnTo>
                  <a:lnTo>
                    <a:pt x="466928" y="22110"/>
                  </a:lnTo>
                  <a:lnTo>
                    <a:pt x="459219" y="28003"/>
                  </a:lnTo>
                  <a:lnTo>
                    <a:pt x="449389" y="36753"/>
                  </a:lnTo>
                  <a:lnTo>
                    <a:pt x="434962" y="50406"/>
                  </a:lnTo>
                  <a:lnTo>
                    <a:pt x="369620" y="100799"/>
                  </a:lnTo>
                  <a:lnTo>
                    <a:pt x="351739" y="116928"/>
                  </a:lnTo>
                  <a:lnTo>
                    <a:pt x="337185" y="131838"/>
                  </a:lnTo>
                  <a:lnTo>
                    <a:pt x="325780" y="145694"/>
                  </a:lnTo>
                  <a:lnTo>
                    <a:pt x="317347" y="158673"/>
                  </a:lnTo>
                  <a:lnTo>
                    <a:pt x="316674" y="162852"/>
                  </a:lnTo>
                  <a:lnTo>
                    <a:pt x="314782" y="169646"/>
                  </a:lnTo>
                  <a:lnTo>
                    <a:pt x="302882" y="205816"/>
                  </a:lnTo>
                  <a:lnTo>
                    <a:pt x="301193" y="212458"/>
                  </a:lnTo>
                  <a:lnTo>
                    <a:pt x="300545" y="218414"/>
                  </a:lnTo>
                  <a:lnTo>
                    <a:pt x="300583" y="226466"/>
                  </a:lnTo>
                  <a:lnTo>
                    <a:pt x="301332" y="257263"/>
                  </a:lnTo>
                  <a:lnTo>
                    <a:pt x="302412" y="280022"/>
                  </a:lnTo>
                  <a:lnTo>
                    <a:pt x="302094" y="297484"/>
                  </a:lnTo>
                  <a:lnTo>
                    <a:pt x="298678" y="339750"/>
                  </a:lnTo>
                  <a:lnTo>
                    <a:pt x="263220" y="371487"/>
                  </a:lnTo>
                  <a:lnTo>
                    <a:pt x="218414" y="382689"/>
                  </a:lnTo>
                  <a:lnTo>
                    <a:pt x="207213" y="383006"/>
                  </a:lnTo>
                  <a:lnTo>
                    <a:pt x="196011" y="383857"/>
                  </a:lnTo>
                  <a:lnTo>
                    <a:pt x="173609" y="386422"/>
                  </a:lnTo>
                  <a:lnTo>
                    <a:pt x="134404" y="386194"/>
                  </a:lnTo>
                  <a:lnTo>
                    <a:pt x="116903" y="385635"/>
                  </a:lnTo>
                  <a:lnTo>
                    <a:pt x="100799" y="384556"/>
                  </a:lnTo>
                  <a:lnTo>
                    <a:pt x="81140" y="383857"/>
                  </a:lnTo>
                  <a:lnTo>
                    <a:pt x="29870" y="371487"/>
                  </a:lnTo>
                  <a:lnTo>
                    <a:pt x="26136" y="358419"/>
                  </a:lnTo>
                  <a:lnTo>
                    <a:pt x="26136" y="334149"/>
                  </a:lnTo>
                  <a:lnTo>
                    <a:pt x="24269" y="326682"/>
                  </a:lnTo>
                  <a:lnTo>
                    <a:pt x="20535" y="324815"/>
                  </a:lnTo>
                  <a:lnTo>
                    <a:pt x="13068" y="326682"/>
                  </a:lnTo>
                  <a:lnTo>
                    <a:pt x="7467" y="330415"/>
                  </a:lnTo>
                  <a:lnTo>
                    <a:pt x="5600" y="334149"/>
                  </a:lnTo>
                  <a:lnTo>
                    <a:pt x="5600" y="337883"/>
                  </a:lnTo>
                  <a:lnTo>
                    <a:pt x="1397" y="373824"/>
                  </a:lnTo>
                  <a:lnTo>
                    <a:pt x="6997" y="427951"/>
                  </a:lnTo>
                  <a:lnTo>
                    <a:pt x="46964" y="451065"/>
                  </a:lnTo>
                  <a:lnTo>
                    <a:pt x="98882" y="456653"/>
                  </a:lnTo>
                  <a:lnTo>
                    <a:pt x="132537" y="457365"/>
                  </a:lnTo>
                  <a:lnTo>
                    <a:pt x="210947" y="448030"/>
                  </a:lnTo>
                  <a:lnTo>
                    <a:pt x="269519" y="423291"/>
                  </a:lnTo>
                  <a:lnTo>
                    <a:pt x="304279" y="390156"/>
                  </a:lnTo>
                  <a:lnTo>
                    <a:pt x="321322" y="343725"/>
                  </a:lnTo>
                  <a:lnTo>
                    <a:pt x="328549" y="287477"/>
                  </a:lnTo>
                  <a:lnTo>
                    <a:pt x="331114" y="236143"/>
                  </a:lnTo>
                  <a:lnTo>
                    <a:pt x="332282" y="181076"/>
                  </a:lnTo>
                  <a:lnTo>
                    <a:pt x="336016" y="177342"/>
                  </a:lnTo>
                  <a:lnTo>
                    <a:pt x="339750" y="171742"/>
                  </a:lnTo>
                  <a:lnTo>
                    <a:pt x="350951" y="160540"/>
                  </a:lnTo>
                  <a:lnTo>
                    <a:pt x="379653" y="138163"/>
                  </a:lnTo>
                  <a:lnTo>
                    <a:pt x="440563" y="89611"/>
                  </a:lnTo>
                  <a:lnTo>
                    <a:pt x="475996" y="54686"/>
                  </a:lnTo>
                  <a:lnTo>
                    <a:pt x="496328" y="14109"/>
                  </a:lnTo>
                  <a:lnTo>
                    <a:pt x="498424" y="7467"/>
                  </a:lnTo>
                  <a:lnTo>
                    <a:pt x="498424" y="3733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27486" y="5124395"/>
            <a:ext cx="4625172" cy="35065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14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356217" y="607575"/>
            <a:ext cx="1007744" cy="361315"/>
            <a:chOff x="6356217" y="607575"/>
            <a:chExt cx="1007744" cy="361315"/>
          </a:xfrm>
        </p:grpSpPr>
        <p:sp>
          <p:nvSpPr>
            <p:cNvPr id="9" name="object 9"/>
            <p:cNvSpPr/>
            <p:nvPr/>
          </p:nvSpPr>
          <p:spPr>
            <a:xfrm>
              <a:off x="7270908" y="690976"/>
              <a:ext cx="93345" cy="276225"/>
            </a:xfrm>
            <a:custGeom>
              <a:avLst/>
              <a:gdLst/>
              <a:ahLst/>
              <a:cxnLst/>
              <a:rect l="l" t="t" r="r" b="b"/>
              <a:pathLst>
                <a:path w="93345" h="276225">
                  <a:moveTo>
                    <a:pt x="21874" y="0"/>
                  </a:moveTo>
                  <a:lnTo>
                    <a:pt x="19141" y="1367"/>
                  </a:lnTo>
                  <a:lnTo>
                    <a:pt x="16405" y="4104"/>
                  </a:lnTo>
                  <a:lnTo>
                    <a:pt x="12325" y="18247"/>
                  </a:lnTo>
                  <a:lnTo>
                    <a:pt x="8373" y="30082"/>
                  </a:lnTo>
                  <a:lnTo>
                    <a:pt x="4677" y="39866"/>
                  </a:lnTo>
                  <a:lnTo>
                    <a:pt x="1365" y="47854"/>
                  </a:lnTo>
                  <a:lnTo>
                    <a:pt x="0" y="194151"/>
                  </a:lnTo>
                  <a:lnTo>
                    <a:pt x="5809" y="236022"/>
                  </a:lnTo>
                  <a:lnTo>
                    <a:pt x="30933" y="272938"/>
                  </a:lnTo>
                  <a:lnTo>
                    <a:pt x="45119" y="276185"/>
                  </a:lnTo>
                  <a:lnTo>
                    <a:pt x="53319" y="276185"/>
                  </a:lnTo>
                  <a:lnTo>
                    <a:pt x="81863" y="250378"/>
                  </a:lnTo>
                  <a:lnTo>
                    <a:pt x="92970" y="206456"/>
                  </a:lnTo>
                  <a:lnTo>
                    <a:pt x="92735" y="198764"/>
                  </a:lnTo>
                  <a:lnTo>
                    <a:pt x="90065" y="192100"/>
                  </a:lnTo>
                  <a:lnTo>
                    <a:pt x="85089" y="186461"/>
                  </a:lnTo>
                  <a:lnTo>
                    <a:pt x="77933" y="181847"/>
                  </a:lnTo>
                  <a:lnTo>
                    <a:pt x="71097" y="180479"/>
                  </a:lnTo>
                  <a:lnTo>
                    <a:pt x="66992" y="179110"/>
                  </a:lnTo>
                  <a:lnTo>
                    <a:pt x="61523" y="179110"/>
                  </a:lnTo>
                  <a:lnTo>
                    <a:pt x="57424" y="180479"/>
                  </a:lnTo>
                  <a:lnTo>
                    <a:pt x="54687" y="183211"/>
                  </a:lnTo>
                  <a:lnTo>
                    <a:pt x="51077" y="192675"/>
                  </a:lnTo>
                  <a:lnTo>
                    <a:pt x="45119" y="210557"/>
                  </a:lnTo>
                  <a:lnTo>
                    <a:pt x="41231" y="207972"/>
                  </a:lnTo>
                  <a:lnTo>
                    <a:pt x="28197" y="141341"/>
                  </a:lnTo>
                  <a:lnTo>
                    <a:pt x="27341" y="101178"/>
                  </a:lnTo>
                  <a:lnTo>
                    <a:pt x="27619" y="76824"/>
                  </a:lnTo>
                  <a:lnTo>
                    <a:pt x="28539" y="52982"/>
                  </a:lnTo>
                  <a:lnTo>
                    <a:pt x="30228" y="29653"/>
                  </a:lnTo>
                  <a:lnTo>
                    <a:pt x="32814" y="6836"/>
                  </a:lnTo>
                  <a:lnTo>
                    <a:pt x="31446" y="4104"/>
                  </a:lnTo>
                  <a:lnTo>
                    <a:pt x="28710" y="1367"/>
                  </a:lnTo>
                  <a:lnTo>
                    <a:pt x="25977" y="1367"/>
                  </a:lnTo>
                  <a:lnTo>
                    <a:pt x="2187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07029" y="760708"/>
              <a:ext cx="221493" cy="20782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356210" y="607580"/>
              <a:ext cx="823594" cy="361315"/>
            </a:xfrm>
            <a:custGeom>
              <a:avLst/>
              <a:gdLst/>
              <a:ahLst/>
              <a:cxnLst/>
              <a:rect l="l" t="t" r="r" b="b"/>
              <a:pathLst>
                <a:path w="823595" h="361315">
                  <a:moveTo>
                    <a:pt x="206463" y="131254"/>
                  </a:moveTo>
                  <a:lnTo>
                    <a:pt x="205092" y="127152"/>
                  </a:lnTo>
                  <a:lnTo>
                    <a:pt x="197637" y="121285"/>
                  </a:lnTo>
                  <a:lnTo>
                    <a:pt x="189534" y="113995"/>
                  </a:lnTo>
                  <a:lnTo>
                    <a:pt x="180670" y="105435"/>
                  </a:lnTo>
                  <a:lnTo>
                    <a:pt x="170903" y="95707"/>
                  </a:lnTo>
                  <a:lnTo>
                    <a:pt x="164071" y="95707"/>
                  </a:lnTo>
                  <a:lnTo>
                    <a:pt x="132626" y="127152"/>
                  </a:lnTo>
                  <a:lnTo>
                    <a:pt x="129870" y="129959"/>
                  </a:lnTo>
                  <a:lnTo>
                    <a:pt x="128524" y="133997"/>
                  </a:lnTo>
                  <a:lnTo>
                    <a:pt x="131851" y="139890"/>
                  </a:lnTo>
                  <a:lnTo>
                    <a:pt x="163195" y="167386"/>
                  </a:lnTo>
                  <a:lnTo>
                    <a:pt x="166801" y="168173"/>
                  </a:lnTo>
                  <a:lnTo>
                    <a:pt x="173647" y="168173"/>
                  </a:lnTo>
                  <a:lnTo>
                    <a:pt x="195516" y="144932"/>
                  </a:lnTo>
                  <a:lnTo>
                    <a:pt x="198259" y="143560"/>
                  </a:lnTo>
                  <a:lnTo>
                    <a:pt x="200990" y="139458"/>
                  </a:lnTo>
                  <a:lnTo>
                    <a:pt x="205092" y="135356"/>
                  </a:lnTo>
                  <a:lnTo>
                    <a:pt x="206463" y="131254"/>
                  </a:lnTo>
                  <a:close/>
                </a:path>
                <a:path w="823595" h="361315">
                  <a:moveTo>
                    <a:pt x="255358" y="229971"/>
                  </a:moveTo>
                  <a:lnTo>
                    <a:pt x="229704" y="203212"/>
                  </a:lnTo>
                  <a:lnTo>
                    <a:pt x="229704" y="240639"/>
                  </a:lnTo>
                  <a:lnTo>
                    <a:pt x="229704" y="243370"/>
                  </a:lnTo>
                  <a:lnTo>
                    <a:pt x="188899" y="272465"/>
                  </a:lnTo>
                  <a:lnTo>
                    <a:pt x="170903" y="273443"/>
                  </a:lnTo>
                  <a:lnTo>
                    <a:pt x="162712" y="273443"/>
                  </a:lnTo>
                  <a:lnTo>
                    <a:pt x="166497" y="270713"/>
                  </a:lnTo>
                  <a:lnTo>
                    <a:pt x="169075" y="268859"/>
                  </a:lnTo>
                  <a:lnTo>
                    <a:pt x="175691" y="263372"/>
                  </a:lnTo>
                  <a:lnTo>
                    <a:pt x="182321" y="257111"/>
                  </a:lnTo>
                  <a:lnTo>
                    <a:pt x="188683" y="250202"/>
                  </a:lnTo>
                  <a:lnTo>
                    <a:pt x="196862" y="243243"/>
                  </a:lnTo>
                  <a:lnTo>
                    <a:pt x="204914" y="238582"/>
                  </a:lnTo>
                  <a:lnTo>
                    <a:pt x="212712" y="235978"/>
                  </a:lnTo>
                  <a:lnTo>
                    <a:pt x="220129" y="235165"/>
                  </a:lnTo>
                  <a:lnTo>
                    <a:pt x="221500" y="236537"/>
                  </a:lnTo>
                  <a:lnTo>
                    <a:pt x="229704" y="240639"/>
                  </a:lnTo>
                  <a:lnTo>
                    <a:pt x="229704" y="203212"/>
                  </a:lnTo>
                  <a:lnTo>
                    <a:pt x="224409" y="202679"/>
                  </a:lnTo>
                  <a:lnTo>
                    <a:pt x="183515" y="223913"/>
                  </a:lnTo>
                  <a:lnTo>
                    <a:pt x="160997" y="249008"/>
                  </a:lnTo>
                  <a:lnTo>
                    <a:pt x="151879" y="259676"/>
                  </a:lnTo>
                  <a:lnTo>
                    <a:pt x="145161" y="266890"/>
                  </a:lnTo>
                  <a:lnTo>
                    <a:pt x="140830" y="270713"/>
                  </a:lnTo>
                  <a:lnTo>
                    <a:pt x="138099" y="270713"/>
                  </a:lnTo>
                  <a:lnTo>
                    <a:pt x="133997" y="269354"/>
                  </a:lnTo>
                  <a:lnTo>
                    <a:pt x="123063" y="263880"/>
                  </a:lnTo>
                  <a:lnTo>
                    <a:pt x="117589" y="262509"/>
                  </a:lnTo>
                  <a:lnTo>
                    <a:pt x="106641" y="262509"/>
                  </a:lnTo>
                  <a:lnTo>
                    <a:pt x="102552" y="263880"/>
                  </a:lnTo>
                  <a:lnTo>
                    <a:pt x="101295" y="267639"/>
                  </a:lnTo>
                  <a:lnTo>
                    <a:pt x="101180" y="267982"/>
                  </a:lnTo>
                  <a:lnTo>
                    <a:pt x="91973" y="280327"/>
                  </a:lnTo>
                  <a:lnTo>
                    <a:pt x="80835" y="288836"/>
                  </a:lnTo>
                  <a:lnTo>
                    <a:pt x="67919" y="293751"/>
                  </a:lnTo>
                  <a:lnTo>
                    <a:pt x="53327" y="295325"/>
                  </a:lnTo>
                  <a:lnTo>
                    <a:pt x="45097" y="292252"/>
                  </a:lnTo>
                  <a:lnTo>
                    <a:pt x="38798" y="287121"/>
                  </a:lnTo>
                  <a:lnTo>
                    <a:pt x="34290" y="279946"/>
                  </a:lnTo>
                  <a:lnTo>
                    <a:pt x="31445" y="270713"/>
                  </a:lnTo>
                  <a:lnTo>
                    <a:pt x="30429" y="259676"/>
                  </a:lnTo>
                  <a:lnTo>
                    <a:pt x="27343" y="228333"/>
                  </a:lnTo>
                  <a:lnTo>
                    <a:pt x="28422" y="168173"/>
                  </a:lnTo>
                  <a:lnTo>
                    <a:pt x="28473" y="164922"/>
                  </a:lnTo>
                  <a:lnTo>
                    <a:pt x="28549" y="160680"/>
                  </a:lnTo>
                  <a:lnTo>
                    <a:pt x="30683" y="117094"/>
                  </a:lnTo>
                  <a:lnTo>
                    <a:pt x="32816" y="88874"/>
                  </a:lnTo>
                  <a:lnTo>
                    <a:pt x="32816" y="84772"/>
                  </a:lnTo>
                  <a:lnTo>
                    <a:pt x="31445" y="82042"/>
                  </a:lnTo>
                  <a:lnTo>
                    <a:pt x="25984" y="80670"/>
                  </a:lnTo>
                  <a:lnTo>
                    <a:pt x="21882" y="80670"/>
                  </a:lnTo>
                  <a:lnTo>
                    <a:pt x="17780" y="82042"/>
                  </a:lnTo>
                  <a:lnTo>
                    <a:pt x="15036" y="86144"/>
                  </a:lnTo>
                  <a:lnTo>
                    <a:pt x="15036" y="91605"/>
                  </a:lnTo>
                  <a:lnTo>
                    <a:pt x="12306" y="99809"/>
                  </a:lnTo>
                  <a:lnTo>
                    <a:pt x="9575" y="109385"/>
                  </a:lnTo>
                  <a:lnTo>
                    <a:pt x="6972" y="117094"/>
                  </a:lnTo>
                  <a:lnTo>
                    <a:pt x="5130" y="123913"/>
                  </a:lnTo>
                  <a:lnTo>
                    <a:pt x="3810" y="129959"/>
                  </a:lnTo>
                  <a:lnTo>
                    <a:pt x="2743" y="135356"/>
                  </a:lnTo>
                  <a:lnTo>
                    <a:pt x="1498" y="202679"/>
                  </a:lnTo>
                  <a:lnTo>
                    <a:pt x="1485" y="203720"/>
                  </a:lnTo>
                  <a:lnTo>
                    <a:pt x="1358" y="210553"/>
                  </a:lnTo>
                  <a:lnTo>
                    <a:pt x="1257" y="216179"/>
                  </a:lnTo>
                  <a:lnTo>
                    <a:pt x="1130" y="222694"/>
                  </a:lnTo>
                  <a:lnTo>
                    <a:pt x="1117" y="223913"/>
                  </a:lnTo>
                  <a:lnTo>
                    <a:pt x="1003" y="229971"/>
                  </a:lnTo>
                  <a:lnTo>
                    <a:pt x="876" y="236537"/>
                  </a:lnTo>
                  <a:lnTo>
                    <a:pt x="749" y="243370"/>
                  </a:lnTo>
                  <a:lnTo>
                    <a:pt x="635" y="250202"/>
                  </a:lnTo>
                  <a:lnTo>
                    <a:pt x="508" y="257111"/>
                  </a:lnTo>
                  <a:lnTo>
                    <a:pt x="406" y="262509"/>
                  </a:lnTo>
                  <a:lnTo>
                    <a:pt x="317" y="266890"/>
                  </a:lnTo>
                  <a:lnTo>
                    <a:pt x="203" y="273443"/>
                  </a:lnTo>
                  <a:lnTo>
                    <a:pt x="88" y="279946"/>
                  </a:lnTo>
                  <a:lnTo>
                    <a:pt x="0" y="284391"/>
                  </a:lnTo>
                  <a:lnTo>
                    <a:pt x="749" y="299796"/>
                  </a:lnTo>
                  <a:lnTo>
                    <a:pt x="2908" y="313270"/>
                  </a:lnTo>
                  <a:lnTo>
                    <a:pt x="6286" y="324739"/>
                  </a:lnTo>
                  <a:lnTo>
                    <a:pt x="6350" y="324954"/>
                  </a:lnTo>
                  <a:lnTo>
                    <a:pt x="34594" y="358051"/>
                  </a:lnTo>
                  <a:lnTo>
                    <a:pt x="43751" y="359587"/>
                  </a:lnTo>
                  <a:lnTo>
                    <a:pt x="50596" y="359587"/>
                  </a:lnTo>
                  <a:lnTo>
                    <a:pt x="64414" y="357022"/>
                  </a:lnTo>
                  <a:lnTo>
                    <a:pt x="77076" y="349338"/>
                  </a:lnTo>
                  <a:lnTo>
                    <a:pt x="88468" y="336511"/>
                  </a:lnTo>
                  <a:lnTo>
                    <a:pt x="97739" y="319849"/>
                  </a:lnTo>
                  <a:lnTo>
                    <a:pt x="95707" y="318566"/>
                  </a:lnTo>
                  <a:lnTo>
                    <a:pt x="98437" y="318566"/>
                  </a:lnTo>
                  <a:lnTo>
                    <a:pt x="143560" y="332244"/>
                  </a:lnTo>
                  <a:lnTo>
                    <a:pt x="151765" y="332244"/>
                  </a:lnTo>
                  <a:lnTo>
                    <a:pt x="194449" y="318566"/>
                  </a:lnTo>
                  <a:lnTo>
                    <a:pt x="233349" y="282321"/>
                  </a:lnTo>
                  <a:lnTo>
                    <a:pt x="239090" y="273443"/>
                  </a:lnTo>
                  <a:lnTo>
                    <a:pt x="242519" y="268147"/>
                  </a:lnTo>
                  <a:lnTo>
                    <a:pt x="249377" y="253225"/>
                  </a:lnTo>
                  <a:lnTo>
                    <a:pt x="254317" y="237909"/>
                  </a:lnTo>
                  <a:lnTo>
                    <a:pt x="254495" y="236537"/>
                  </a:lnTo>
                  <a:lnTo>
                    <a:pt x="254571" y="235978"/>
                  </a:lnTo>
                  <a:lnTo>
                    <a:pt x="254673" y="235165"/>
                  </a:lnTo>
                  <a:lnTo>
                    <a:pt x="255358" y="229971"/>
                  </a:lnTo>
                  <a:close/>
                </a:path>
                <a:path w="823595" h="361315">
                  <a:moveTo>
                    <a:pt x="344551" y="105283"/>
                  </a:moveTo>
                  <a:lnTo>
                    <a:pt x="340448" y="99809"/>
                  </a:lnTo>
                  <a:lnTo>
                    <a:pt x="334975" y="98437"/>
                  </a:lnTo>
                  <a:lnTo>
                    <a:pt x="329514" y="101180"/>
                  </a:lnTo>
                  <a:lnTo>
                    <a:pt x="313956" y="136220"/>
                  </a:lnTo>
                  <a:lnTo>
                    <a:pt x="302971" y="187934"/>
                  </a:lnTo>
                  <a:lnTo>
                    <a:pt x="303187" y="210388"/>
                  </a:lnTo>
                  <a:lnTo>
                    <a:pt x="303911" y="231559"/>
                  </a:lnTo>
                  <a:lnTo>
                    <a:pt x="304901" y="251574"/>
                  </a:lnTo>
                  <a:lnTo>
                    <a:pt x="303847" y="273088"/>
                  </a:lnTo>
                  <a:lnTo>
                    <a:pt x="302679" y="290372"/>
                  </a:lnTo>
                  <a:lnTo>
                    <a:pt x="301244" y="303301"/>
                  </a:lnTo>
                  <a:lnTo>
                    <a:pt x="299427" y="311734"/>
                  </a:lnTo>
                  <a:lnTo>
                    <a:pt x="299427" y="317207"/>
                  </a:lnTo>
                  <a:lnTo>
                    <a:pt x="300799" y="321310"/>
                  </a:lnTo>
                  <a:lnTo>
                    <a:pt x="304901" y="325399"/>
                  </a:lnTo>
                  <a:lnTo>
                    <a:pt x="313105" y="325399"/>
                  </a:lnTo>
                  <a:lnTo>
                    <a:pt x="332587" y="277901"/>
                  </a:lnTo>
                  <a:lnTo>
                    <a:pt x="339077" y="241998"/>
                  </a:lnTo>
                  <a:lnTo>
                    <a:pt x="339077" y="180479"/>
                  </a:lnTo>
                  <a:lnTo>
                    <a:pt x="339318" y="165849"/>
                  </a:lnTo>
                  <a:lnTo>
                    <a:pt x="339940" y="152615"/>
                  </a:lnTo>
                  <a:lnTo>
                    <a:pt x="341820" y="129882"/>
                  </a:lnTo>
                  <a:lnTo>
                    <a:pt x="343179" y="120319"/>
                  </a:lnTo>
                  <a:lnTo>
                    <a:pt x="343179" y="112115"/>
                  </a:lnTo>
                  <a:lnTo>
                    <a:pt x="344551" y="105283"/>
                  </a:lnTo>
                  <a:close/>
                </a:path>
                <a:path w="823595" h="361315">
                  <a:moveTo>
                    <a:pt x="823087" y="1371"/>
                  </a:moveTo>
                  <a:lnTo>
                    <a:pt x="818984" y="0"/>
                  </a:lnTo>
                  <a:lnTo>
                    <a:pt x="812152" y="0"/>
                  </a:lnTo>
                  <a:lnTo>
                    <a:pt x="806488" y="4343"/>
                  </a:lnTo>
                  <a:lnTo>
                    <a:pt x="799668" y="9055"/>
                  </a:lnTo>
                  <a:lnTo>
                    <a:pt x="791578" y="14033"/>
                  </a:lnTo>
                  <a:lnTo>
                    <a:pt x="782066" y="19138"/>
                  </a:lnTo>
                  <a:lnTo>
                    <a:pt x="772833" y="24549"/>
                  </a:lnTo>
                  <a:lnTo>
                    <a:pt x="765657" y="28536"/>
                  </a:lnTo>
                  <a:lnTo>
                    <a:pt x="760539" y="31254"/>
                  </a:lnTo>
                  <a:lnTo>
                    <a:pt x="757453" y="32816"/>
                  </a:lnTo>
                  <a:lnTo>
                    <a:pt x="693191" y="61531"/>
                  </a:lnTo>
                  <a:lnTo>
                    <a:pt x="671322" y="72466"/>
                  </a:lnTo>
                  <a:lnTo>
                    <a:pt x="634238" y="103225"/>
                  </a:lnTo>
                  <a:lnTo>
                    <a:pt x="616635" y="146291"/>
                  </a:lnTo>
                  <a:lnTo>
                    <a:pt x="614133" y="184937"/>
                  </a:lnTo>
                  <a:lnTo>
                    <a:pt x="613664" y="220319"/>
                  </a:lnTo>
                  <a:lnTo>
                    <a:pt x="613041" y="235343"/>
                  </a:lnTo>
                  <a:lnTo>
                    <a:pt x="612368" y="244741"/>
                  </a:lnTo>
                  <a:lnTo>
                    <a:pt x="612267" y="246113"/>
                  </a:lnTo>
                  <a:lnTo>
                    <a:pt x="612165" y="247535"/>
                  </a:lnTo>
                  <a:lnTo>
                    <a:pt x="585190" y="284391"/>
                  </a:lnTo>
                  <a:lnTo>
                    <a:pt x="547243" y="296011"/>
                  </a:lnTo>
                  <a:lnTo>
                    <a:pt x="499046" y="299427"/>
                  </a:lnTo>
                  <a:lnTo>
                    <a:pt x="489089" y="299427"/>
                  </a:lnTo>
                  <a:lnTo>
                    <a:pt x="447090" y="298056"/>
                  </a:lnTo>
                  <a:lnTo>
                    <a:pt x="408254" y="289598"/>
                  </a:lnTo>
                  <a:lnTo>
                    <a:pt x="395135" y="278917"/>
                  </a:lnTo>
                  <a:lnTo>
                    <a:pt x="395135" y="247535"/>
                  </a:lnTo>
                  <a:lnTo>
                    <a:pt x="393090" y="246113"/>
                  </a:lnTo>
                  <a:lnTo>
                    <a:pt x="391033" y="244741"/>
                  </a:lnTo>
                  <a:lnTo>
                    <a:pt x="382828" y="244741"/>
                  </a:lnTo>
                  <a:lnTo>
                    <a:pt x="371043" y="288493"/>
                  </a:lnTo>
                  <a:lnTo>
                    <a:pt x="370852" y="292938"/>
                  </a:lnTo>
                  <a:lnTo>
                    <a:pt x="370738" y="295757"/>
                  </a:lnTo>
                  <a:lnTo>
                    <a:pt x="370636" y="298056"/>
                  </a:lnTo>
                  <a:lnTo>
                    <a:pt x="370522" y="309003"/>
                  </a:lnTo>
                  <a:lnTo>
                    <a:pt x="371894" y="318566"/>
                  </a:lnTo>
                  <a:lnTo>
                    <a:pt x="408228" y="355180"/>
                  </a:lnTo>
                  <a:lnTo>
                    <a:pt x="458025" y="360959"/>
                  </a:lnTo>
                  <a:lnTo>
                    <a:pt x="474433" y="360959"/>
                  </a:lnTo>
                  <a:lnTo>
                    <a:pt x="482638" y="359587"/>
                  </a:lnTo>
                  <a:lnTo>
                    <a:pt x="507695" y="357047"/>
                  </a:lnTo>
                  <a:lnTo>
                    <a:pt x="547052" y="349389"/>
                  </a:lnTo>
                  <a:lnTo>
                    <a:pt x="596468" y="324383"/>
                  </a:lnTo>
                  <a:lnTo>
                    <a:pt x="613168" y="302768"/>
                  </a:lnTo>
                  <a:lnTo>
                    <a:pt x="613029" y="300799"/>
                  </a:lnTo>
                  <a:lnTo>
                    <a:pt x="612927" y="299427"/>
                  </a:lnTo>
                  <a:lnTo>
                    <a:pt x="612533" y="293954"/>
                  </a:lnTo>
                  <a:lnTo>
                    <a:pt x="617994" y="293954"/>
                  </a:lnTo>
                  <a:lnTo>
                    <a:pt x="613168" y="302768"/>
                  </a:lnTo>
                  <a:lnTo>
                    <a:pt x="613257" y="303974"/>
                  </a:lnTo>
                  <a:lnTo>
                    <a:pt x="629043" y="341198"/>
                  </a:lnTo>
                  <a:lnTo>
                    <a:pt x="660387" y="351383"/>
                  </a:lnTo>
                  <a:lnTo>
                    <a:pt x="668820" y="349605"/>
                  </a:lnTo>
                  <a:lnTo>
                    <a:pt x="704342" y="310959"/>
                  </a:lnTo>
                  <a:lnTo>
                    <a:pt x="710857" y="298615"/>
                  </a:lnTo>
                  <a:lnTo>
                    <a:pt x="710971" y="298399"/>
                  </a:lnTo>
                  <a:lnTo>
                    <a:pt x="712660" y="293954"/>
                  </a:lnTo>
                  <a:lnTo>
                    <a:pt x="714209" y="289852"/>
                  </a:lnTo>
                  <a:lnTo>
                    <a:pt x="715543" y="286359"/>
                  </a:lnTo>
                  <a:lnTo>
                    <a:pt x="717804" y="274815"/>
                  </a:lnTo>
                  <a:lnTo>
                    <a:pt x="715073" y="269354"/>
                  </a:lnTo>
                  <a:lnTo>
                    <a:pt x="710971" y="267982"/>
                  </a:lnTo>
                  <a:lnTo>
                    <a:pt x="705510" y="269354"/>
                  </a:lnTo>
                  <a:lnTo>
                    <a:pt x="702767" y="270713"/>
                  </a:lnTo>
                  <a:lnTo>
                    <a:pt x="700036" y="273443"/>
                  </a:lnTo>
                  <a:lnTo>
                    <a:pt x="694563" y="281647"/>
                  </a:lnTo>
                  <a:lnTo>
                    <a:pt x="691832" y="284391"/>
                  </a:lnTo>
                  <a:lnTo>
                    <a:pt x="690460" y="284391"/>
                  </a:lnTo>
                  <a:lnTo>
                    <a:pt x="683628" y="288493"/>
                  </a:lnTo>
                  <a:lnTo>
                    <a:pt x="676795" y="289852"/>
                  </a:lnTo>
                  <a:lnTo>
                    <a:pt x="665848" y="289852"/>
                  </a:lnTo>
                  <a:lnTo>
                    <a:pt x="660387" y="288493"/>
                  </a:lnTo>
                  <a:lnTo>
                    <a:pt x="640295" y="227774"/>
                  </a:lnTo>
                  <a:lnTo>
                    <a:pt x="639533" y="193471"/>
                  </a:lnTo>
                  <a:lnTo>
                    <a:pt x="640295" y="161213"/>
                  </a:lnTo>
                  <a:lnTo>
                    <a:pt x="647903" y="119126"/>
                  </a:lnTo>
                  <a:lnTo>
                    <a:pt x="684136" y="97929"/>
                  </a:lnTo>
                  <a:lnTo>
                    <a:pt x="715073" y="84772"/>
                  </a:lnTo>
                  <a:lnTo>
                    <a:pt x="732243" y="77063"/>
                  </a:lnTo>
                  <a:lnTo>
                    <a:pt x="746861" y="70243"/>
                  </a:lnTo>
                  <a:lnTo>
                    <a:pt x="758913" y="64198"/>
                  </a:lnTo>
                  <a:lnTo>
                    <a:pt x="768400" y="58788"/>
                  </a:lnTo>
                  <a:lnTo>
                    <a:pt x="779894" y="53200"/>
                  </a:lnTo>
                  <a:lnTo>
                    <a:pt x="791641" y="44780"/>
                  </a:lnTo>
                  <a:lnTo>
                    <a:pt x="803389" y="33794"/>
                  </a:lnTo>
                  <a:lnTo>
                    <a:pt x="814882" y="20510"/>
                  </a:lnTo>
                  <a:lnTo>
                    <a:pt x="820356" y="15036"/>
                  </a:lnTo>
                  <a:lnTo>
                    <a:pt x="823087" y="10934"/>
                  </a:lnTo>
                  <a:lnTo>
                    <a:pt x="823087" y="137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6096441" y="540579"/>
            <a:ext cx="209550" cy="484505"/>
          </a:xfrm>
          <a:custGeom>
            <a:avLst/>
            <a:gdLst/>
            <a:ahLst/>
            <a:cxnLst/>
            <a:rect l="l" t="t" r="r" b="b"/>
            <a:pathLst>
              <a:path w="209550" h="484505">
                <a:moveTo>
                  <a:pt x="113482" y="0"/>
                </a:moveTo>
                <a:lnTo>
                  <a:pt x="106645" y="0"/>
                </a:lnTo>
                <a:lnTo>
                  <a:pt x="96925" y="10788"/>
                </a:lnTo>
                <a:lnTo>
                  <a:pt x="88359" y="20680"/>
                </a:lnTo>
                <a:lnTo>
                  <a:pt x="81075" y="29803"/>
                </a:lnTo>
                <a:lnTo>
                  <a:pt x="75200" y="38286"/>
                </a:lnTo>
                <a:lnTo>
                  <a:pt x="75200" y="45119"/>
                </a:lnTo>
                <a:lnTo>
                  <a:pt x="108013" y="71099"/>
                </a:lnTo>
                <a:lnTo>
                  <a:pt x="113482" y="72464"/>
                </a:lnTo>
                <a:lnTo>
                  <a:pt x="120318" y="72464"/>
                </a:lnTo>
                <a:lnTo>
                  <a:pt x="146894" y="41296"/>
                </a:lnTo>
                <a:lnTo>
                  <a:pt x="151764" y="34182"/>
                </a:lnTo>
                <a:lnTo>
                  <a:pt x="151764" y="28713"/>
                </a:lnTo>
                <a:lnTo>
                  <a:pt x="141745" y="21535"/>
                </a:lnTo>
                <a:lnTo>
                  <a:pt x="132110" y="14357"/>
                </a:lnTo>
                <a:lnTo>
                  <a:pt x="122732" y="7179"/>
                </a:lnTo>
                <a:lnTo>
                  <a:pt x="113482" y="0"/>
                </a:lnTo>
                <a:close/>
              </a:path>
              <a:path w="209550" h="484505">
                <a:moveTo>
                  <a:pt x="43754" y="231066"/>
                </a:moveTo>
                <a:lnTo>
                  <a:pt x="21535" y="277295"/>
                </a:lnTo>
                <a:lnTo>
                  <a:pt x="9229" y="319808"/>
                </a:lnTo>
                <a:lnTo>
                  <a:pt x="1025" y="365867"/>
                </a:lnTo>
                <a:lnTo>
                  <a:pt x="0" y="385564"/>
                </a:lnTo>
                <a:lnTo>
                  <a:pt x="1700" y="408616"/>
                </a:lnTo>
                <a:lnTo>
                  <a:pt x="1752" y="409321"/>
                </a:lnTo>
                <a:lnTo>
                  <a:pt x="16151" y="450359"/>
                </a:lnTo>
                <a:lnTo>
                  <a:pt x="49222" y="479220"/>
                </a:lnTo>
                <a:lnTo>
                  <a:pt x="73831" y="484005"/>
                </a:lnTo>
                <a:lnTo>
                  <a:pt x="82036" y="484005"/>
                </a:lnTo>
                <a:lnTo>
                  <a:pt x="89486" y="482766"/>
                </a:lnTo>
                <a:lnTo>
                  <a:pt x="89862" y="482766"/>
                </a:lnTo>
                <a:lnTo>
                  <a:pt x="136383" y="459395"/>
                </a:lnTo>
                <a:lnTo>
                  <a:pt x="168173" y="426582"/>
                </a:lnTo>
                <a:lnTo>
                  <a:pt x="172855" y="419746"/>
                </a:lnTo>
                <a:lnTo>
                  <a:pt x="79300" y="419746"/>
                </a:lnTo>
                <a:lnTo>
                  <a:pt x="73126" y="418442"/>
                </a:lnTo>
                <a:lnTo>
                  <a:pt x="40249" y="393832"/>
                </a:lnTo>
                <a:lnTo>
                  <a:pt x="32721" y="369094"/>
                </a:lnTo>
                <a:lnTo>
                  <a:pt x="32642" y="368645"/>
                </a:lnTo>
                <a:lnTo>
                  <a:pt x="31723" y="358284"/>
                </a:lnTo>
                <a:lnTo>
                  <a:pt x="31500" y="349482"/>
                </a:lnTo>
                <a:lnTo>
                  <a:pt x="31445" y="347281"/>
                </a:lnTo>
                <a:lnTo>
                  <a:pt x="32532" y="332244"/>
                </a:lnTo>
                <a:lnTo>
                  <a:pt x="32631" y="330876"/>
                </a:lnTo>
                <a:lnTo>
                  <a:pt x="32727" y="329549"/>
                </a:lnTo>
                <a:lnTo>
                  <a:pt x="36514" y="307289"/>
                </a:lnTo>
                <a:lnTo>
                  <a:pt x="36572" y="306947"/>
                </a:lnTo>
                <a:lnTo>
                  <a:pt x="42981" y="279218"/>
                </a:lnTo>
                <a:lnTo>
                  <a:pt x="51954" y="246106"/>
                </a:lnTo>
                <a:lnTo>
                  <a:pt x="53322" y="240638"/>
                </a:lnTo>
                <a:lnTo>
                  <a:pt x="51954" y="236534"/>
                </a:lnTo>
                <a:lnTo>
                  <a:pt x="49222" y="232434"/>
                </a:lnTo>
                <a:lnTo>
                  <a:pt x="43754" y="231066"/>
                </a:lnTo>
                <a:close/>
              </a:path>
              <a:path w="209550" h="484505">
                <a:moveTo>
                  <a:pt x="149029" y="108014"/>
                </a:moveTo>
                <a:lnTo>
                  <a:pt x="127154" y="131255"/>
                </a:lnTo>
                <a:lnTo>
                  <a:pt x="123051" y="143560"/>
                </a:lnTo>
                <a:lnTo>
                  <a:pt x="117582" y="154501"/>
                </a:lnTo>
                <a:lnTo>
                  <a:pt x="113482" y="161338"/>
                </a:lnTo>
                <a:lnTo>
                  <a:pt x="112114" y="168174"/>
                </a:lnTo>
                <a:lnTo>
                  <a:pt x="112114" y="179110"/>
                </a:lnTo>
                <a:lnTo>
                  <a:pt x="113482" y="183211"/>
                </a:lnTo>
                <a:lnTo>
                  <a:pt x="117113" y="188851"/>
                </a:lnTo>
                <a:lnTo>
                  <a:pt x="122026" y="193466"/>
                </a:lnTo>
                <a:lnTo>
                  <a:pt x="128478" y="197055"/>
                </a:lnTo>
                <a:lnTo>
                  <a:pt x="136724" y="199619"/>
                </a:lnTo>
                <a:lnTo>
                  <a:pt x="150397" y="199619"/>
                </a:lnTo>
                <a:lnTo>
                  <a:pt x="151764" y="200987"/>
                </a:lnTo>
                <a:lnTo>
                  <a:pt x="151764" y="202352"/>
                </a:lnTo>
                <a:lnTo>
                  <a:pt x="153132" y="203720"/>
                </a:lnTo>
                <a:lnTo>
                  <a:pt x="153132" y="213292"/>
                </a:lnTo>
                <a:lnTo>
                  <a:pt x="150397" y="220129"/>
                </a:lnTo>
                <a:lnTo>
                  <a:pt x="147664" y="228330"/>
                </a:lnTo>
                <a:lnTo>
                  <a:pt x="143839" y="237795"/>
                </a:lnTo>
                <a:lnTo>
                  <a:pt x="140655" y="245593"/>
                </a:lnTo>
                <a:lnTo>
                  <a:pt x="138241" y="251596"/>
                </a:lnTo>
                <a:lnTo>
                  <a:pt x="136724" y="255676"/>
                </a:lnTo>
                <a:lnTo>
                  <a:pt x="139245" y="269242"/>
                </a:lnTo>
                <a:lnTo>
                  <a:pt x="140484" y="279089"/>
                </a:lnTo>
                <a:lnTo>
                  <a:pt x="140288" y="283022"/>
                </a:lnTo>
                <a:lnTo>
                  <a:pt x="140185" y="285092"/>
                </a:lnTo>
                <a:lnTo>
                  <a:pt x="138092" y="287121"/>
                </a:lnTo>
                <a:lnTo>
                  <a:pt x="137152" y="297378"/>
                </a:lnTo>
                <a:lnTo>
                  <a:pt x="149029" y="321303"/>
                </a:lnTo>
                <a:lnTo>
                  <a:pt x="151764" y="324040"/>
                </a:lnTo>
                <a:lnTo>
                  <a:pt x="158601" y="326772"/>
                </a:lnTo>
                <a:lnTo>
                  <a:pt x="172274" y="330876"/>
                </a:lnTo>
                <a:lnTo>
                  <a:pt x="179110" y="332244"/>
                </a:lnTo>
                <a:lnTo>
                  <a:pt x="183211" y="336344"/>
                </a:lnTo>
                <a:lnTo>
                  <a:pt x="166805" y="377362"/>
                </a:lnTo>
                <a:lnTo>
                  <a:pt x="129205" y="409321"/>
                </a:lnTo>
                <a:lnTo>
                  <a:pt x="79300" y="419746"/>
                </a:lnTo>
                <a:lnTo>
                  <a:pt x="172855" y="419746"/>
                </a:lnTo>
                <a:lnTo>
                  <a:pt x="198935" y="369094"/>
                </a:lnTo>
                <a:lnTo>
                  <a:pt x="208162" y="328482"/>
                </a:lnTo>
                <a:lnTo>
                  <a:pt x="209080" y="315193"/>
                </a:lnTo>
                <a:lnTo>
                  <a:pt x="209188" y="311735"/>
                </a:lnTo>
                <a:lnTo>
                  <a:pt x="195515" y="272084"/>
                </a:lnTo>
                <a:lnTo>
                  <a:pt x="185947" y="267980"/>
                </a:lnTo>
                <a:lnTo>
                  <a:pt x="172274" y="261143"/>
                </a:lnTo>
                <a:lnTo>
                  <a:pt x="165437" y="259779"/>
                </a:lnTo>
                <a:lnTo>
                  <a:pt x="161336" y="255676"/>
                </a:lnTo>
                <a:lnTo>
                  <a:pt x="162695" y="251596"/>
                </a:lnTo>
                <a:lnTo>
                  <a:pt x="167572" y="235702"/>
                </a:lnTo>
                <a:lnTo>
                  <a:pt x="171930" y="223033"/>
                </a:lnTo>
                <a:lnTo>
                  <a:pt x="175776" y="213698"/>
                </a:lnTo>
                <a:lnTo>
                  <a:pt x="179110" y="207824"/>
                </a:lnTo>
                <a:lnTo>
                  <a:pt x="181908" y="196009"/>
                </a:lnTo>
                <a:lnTo>
                  <a:pt x="184066" y="185092"/>
                </a:lnTo>
                <a:lnTo>
                  <a:pt x="185455" y="174944"/>
                </a:lnTo>
                <a:lnTo>
                  <a:pt x="185947" y="165437"/>
                </a:lnTo>
                <a:lnTo>
                  <a:pt x="185255" y="154501"/>
                </a:lnTo>
                <a:lnTo>
                  <a:pt x="170371" y="115513"/>
                </a:lnTo>
                <a:lnTo>
                  <a:pt x="157511" y="108805"/>
                </a:lnTo>
                <a:lnTo>
                  <a:pt x="149029" y="108014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5256954" y="567924"/>
            <a:ext cx="790575" cy="402590"/>
            <a:chOff x="5256954" y="567924"/>
            <a:chExt cx="790575" cy="402590"/>
          </a:xfrm>
        </p:grpSpPr>
        <p:sp>
          <p:nvSpPr>
            <p:cNvPr id="14" name="object 14"/>
            <p:cNvSpPr/>
            <p:nvPr/>
          </p:nvSpPr>
          <p:spPr>
            <a:xfrm>
              <a:off x="5799751" y="622616"/>
              <a:ext cx="247650" cy="346075"/>
            </a:xfrm>
            <a:custGeom>
              <a:avLst/>
              <a:gdLst/>
              <a:ahLst/>
              <a:cxnLst/>
              <a:rect l="l" t="t" r="r" b="b"/>
              <a:pathLst>
                <a:path w="247650" h="346075">
                  <a:moveTo>
                    <a:pt x="175007" y="0"/>
                  </a:moveTo>
                  <a:lnTo>
                    <a:pt x="169538" y="0"/>
                  </a:lnTo>
                  <a:lnTo>
                    <a:pt x="135356" y="36915"/>
                  </a:lnTo>
                  <a:lnTo>
                    <a:pt x="135356" y="41018"/>
                  </a:lnTo>
                  <a:lnTo>
                    <a:pt x="140825" y="51955"/>
                  </a:lnTo>
                  <a:lnTo>
                    <a:pt x="146293" y="56055"/>
                  </a:lnTo>
                  <a:lnTo>
                    <a:pt x="149029" y="60159"/>
                  </a:lnTo>
                  <a:lnTo>
                    <a:pt x="154498" y="64260"/>
                  </a:lnTo>
                  <a:lnTo>
                    <a:pt x="161334" y="69728"/>
                  </a:lnTo>
                  <a:lnTo>
                    <a:pt x="169538" y="72464"/>
                  </a:lnTo>
                  <a:lnTo>
                    <a:pt x="175007" y="73832"/>
                  </a:lnTo>
                  <a:lnTo>
                    <a:pt x="177739" y="72464"/>
                  </a:lnTo>
                  <a:lnTo>
                    <a:pt x="188037" y="62744"/>
                  </a:lnTo>
                  <a:lnTo>
                    <a:pt x="196541" y="54178"/>
                  </a:lnTo>
                  <a:lnTo>
                    <a:pt x="203506" y="46893"/>
                  </a:lnTo>
                  <a:lnTo>
                    <a:pt x="209189" y="41018"/>
                  </a:lnTo>
                  <a:lnTo>
                    <a:pt x="210553" y="35546"/>
                  </a:lnTo>
                  <a:lnTo>
                    <a:pt x="210553" y="31446"/>
                  </a:lnTo>
                  <a:lnTo>
                    <a:pt x="207821" y="30078"/>
                  </a:lnTo>
                  <a:lnTo>
                    <a:pt x="189363" y="13501"/>
                  </a:lnTo>
                  <a:lnTo>
                    <a:pt x="181672" y="6430"/>
                  </a:lnTo>
                  <a:lnTo>
                    <a:pt x="175007" y="0"/>
                  </a:lnTo>
                  <a:close/>
                </a:path>
                <a:path w="247650" h="346075">
                  <a:moveTo>
                    <a:pt x="104550" y="184107"/>
                  </a:moveTo>
                  <a:lnTo>
                    <a:pt x="91606" y="187312"/>
                  </a:lnTo>
                  <a:lnTo>
                    <a:pt x="86133" y="191415"/>
                  </a:lnTo>
                  <a:lnTo>
                    <a:pt x="82033" y="199616"/>
                  </a:lnTo>
                  <a:lnTo>
                    <a:pt x="79297" y="203720"/>
                  </a:lnTo>
                  <a:lnTo>
                    <a:pt x="76564" y="210557"/>
                  </a:lnTo>
                  <a:lnTo>
                    <a:pt x="75196" y="213288"/>
                  </a:lnTo>
                  <a:lnTo>
                    <a:pt x="72464" y="220125"/>
                  </a:lnTo>
                  <a:lnTo>
                    <a:pt x="66992" y="231066"/>
                  </a:lnTo>
                  <a:lnTo>
                    <a:pt x="62891" y="237898"/>
                  </a:lnTo>
                  <a:lnTo>
                    <a:pt x="60156" y="244735"/>
                  </a:lnTo>
                  <a:lnTo>
                    <a:pt x="60156" y="254307"/>
                  </a:lnTo>
                  <a:lnTo>
                    <a:pt x="61523" y="258408"/>
                  </a:lnTo>
                  <a:lnTo>
                    <a:pt x="95705" y="276184"/>
                  </a:lnTo>
                  <a:lnTo>
                    <a:pt x="98442" y="277549"/>
                  </a:lnTo>
                  <a:lnTo>
                    <a:pt x="98442" y="284386"/>
                  </a:lnTo>
                  <a:lnTo>
                    <a:pt x="97073" y="289857"/>
                  </a:lnTo>
                  <a:lnTo>
                    <a:pt x="63127" y="307651"/>
                  </a:lnTo>
                  <a:lnTo>
                    <a:pt x="37257" y="315832"/>
                  </a:lnTo>
                  <a:lnTo>
                    <a:pt x="25977" y="319934"/>
                  </a:lnTo>
                  <a:lnTo>
                    <a:pt x="16747" y="324036"/>
                  </a:lnTo>
                  <a:lnTo>
                    <a:pt x="9569" y="328140"/>
                  </a:lnTo>
                  <a:lnTo>
                    <a:pt x="1365" y="332240"/>
                  </a:lnTo>
                  <a:lnTo>
                    <a:pt x="0" y="339077"/>
                  </a:lnTo>
                  <a:lnTo>
                    <a:pt x="1365" y="343176"/>
                  </a:lnTo>
                  <a:lnTo>
                    <a:pt x="4100" y="345913"/>
                  </a:lnTo>
                  <a:lnTo>
                    <a:pt x="8788" y="345913"/>
                  </a:lnTo>
                  <a:lnTo>
                    <a:pt x="16063" y="345742"/>
                  </a:lnTo>
                  <a:lnTo>
                    <a:pt x="22942" y="345336"/>
                  </a:lnTo>
                  <a:lnTo>
                    <a:pt x="30078" y="344545"/>
                  </a:lnTo>
                  <a:lnTo>
                    <a:pt x="41014" y="344545"/>
                  </a:lnTo>
                  <a:lnTo>
                    <a:pt x="49220" y="343176"/>
                  </a:lnTo>
                  <a:lnTo>
                    <a:pt x="75196" y="343176"/>
                  </a:lnTo>
                  <a:lnTo>
                    <a:pt x="83400" y="341812"/>
                  </a:lnTo>
                  <a:lnTo>
                    <a:pt x="114677" y="300965"/>
                  </a:lnTo>
                  <a:lnTo>
                    <a:pt x="128520" y="263876"/>
                  </a:lnTo>
                  <a:lnTo>
                    <a:pt x="146187" y="245142"/>
                  </a:lnTo>
                  <a:lnTo>
                    <a:pt x="160137" y="229867"/>
                  </a:lnTo>
                  <a:lnTo>
                    <a:pt x="166065" y="222862"/>
                  </a:lnTo>
                  <a:lnTo>
                    <a:pt x="132621" y="222862"/>
                  </a:lnTo>
                  <a:lnTo>
                    <a:pt x="131255" y="221494"/>
                  </a:lnTo>
                  <a:lnTo>
                    <a:pt x="131255" y="220125"/>
                  </a:lnTo>
                  <a:lnTo>
                    <a:pt x="132145" y="219679"/>
                  </a:lnTo>
                  <a:lnTo>
                    <a:pt x="131191" y="213288"/>
                  </a:lnTo>
                  <a:lnTo>
                    <a:pt x="110745" y="184578"/>
                  </a:lnTo>
                  <a:lnTo>
                    <a:pt x="104550" y="184107"/>
                  </a:lnTo>
                  <a:close/>
                </a:path>
                <a:path w="247650" h="346075">
                  <a:moveTo>
                    <a:pt x="221051" y="136724"/>
                  </a:moveTo>
                  <a:lnTo>
                    <a:pt x="146293" y="136724"/>
                  </a:lnTo>
                  <a:lnTo>
                    <a:pt x="149029" y="138092"/>
                  </a:lnTo>
                  <a:lnTo>
                    <a:pt x="162851" y="146594"/>
                  </a:lnTo>
                  <a:lnTo>
                    <a:pt x="175518" y="153815"/>
                  </a:lnTo>
                  <a:lnTo>
                    <a:pt x="196880" y="165437"/>
                  </a:lnTo>
                  <a:lnTo>
                    <a:pt x="174365" y="185689"/>
                  </a:lnTo>
                  <a:lnTo>
                    <a:pt x="156207" y="201326"/>
                  </a:lnTo>
                  <a:lnTo>
                    <a:pt x="142662" y="212349"/>
                  </a:lnTo>
                  <a:lnTo>
                    <a:pt x="133988" y="218757"/>
                  </a:lnTo>
                  <a:lnTo>
                    <a:pt x="132145" y="219679"/>
                  </a:lnTo>
                  <a:lnTo>
                    <a:pt x="132621" y="222862"/>
                  </a:lnTo>
                  <a:lnTo>
                    <a:pt x="166065" y="222862"/>
                  </a:lnTo>
                  <a:lnTo>
                    <a:pt x="170242" y="217925"/>
                  </a:lnTo>
                  <a:lnTo>
                    <a:pt x="176375" y="209189"/>
                  </a:lnTo>
                  <a:lnTo>
                    <a:pt x="194533" y="194618"/>
                  </a:lnTo>
                  <a:lnTo>
                    <a:pt x="211922" y="181842"/>
                  </a:lnTo>
                  <a:lnTo>
                    <a:pt x="228285" y="171118"/>
                  </a:lnTo>
                  <a:lnTo>
                    <a:pt x="243367" y="162702"/>
                  </a:lnTo>
                  <a:lnTo>
                    <a:pt x="246103" y="158601"/>
                  </a:lnTo>
                  <a:lnTo>
                    <a:pt x="247470" y="151765"/>
                  </a:lnTo>
                  <a:lnTo>
                    <a:pt x="246103" y="149029"/>
                  </a:lnTo>
                  <a:lnTo>
                    <a:pt x="242003" y="146293"/>
                  </a:lnTo>
                  <a:lnTo>
                    <a:pt x="234311" y="142940"/>
                  </a:lnTo>
                  <a:lnTo>
                    <a:pt x="225594" y="138945"/>
                  </a:lnTo>
                  <a:lnTo>
                    <a:pt x="221051" y="136724"/>
                  </a:lnTo>
                  <a:close/>
                </a:path>
                <a:path w="247650" h="346075">
                  <a:moveTo>
                    <a:pt x="151762" y="105279"/>
                  </a:moveTo>
                  <a:lnTo>
                    <a:pt x="114847" y="128520"/>
                  </a:lnTo>
                  <a:lnTo>
                    <a:pt x="113479" y="131255"/>
                  </a:lnTo>
                  <a:lnTo>
                    <a:pt x="110746" y="135356"/>
                  </a:lnTo>
                  <a:lnTo>
                    <a:pt x="109378" y="138092"/>
                  </a:lnTo>
                  <a:lnTo>
                    <a:pt x="103910" y="146293"/>
                  </a:lnTo>
                  <a:lnTo>
                    <a:pt x="103910" y="150397"/>
                  </a:lnTo>
                  <a:lnTo>
                    <a:pt x="106643" y="155865"/>
                  </a:lnTo>
                  <a:lnTo>
                    <a:pt x="109378" y="157233"/>
                  </a:lnTo>
                  <a:lnTo>
                    <a:pt x="113479" y="157233"/>
                  </a:lnTo>
                  <a:lnTo>
                    <a:pt x="116215" y="155865"/>
                  </a:lnTo>
                  <a:lnTo>
                    <a:pt x="120315" y="153130"/>
                  </a:lnTo>
                  <a:lnTo>
                    <a:pt x="127152" y="144928"/>
                  </a:lnTo>
                  <a:lnTo>
                    <a:pt x="132621" y="142193"/>
                  </a:lnTo>
                  <a:lnTo>
                    <a:pt x="135356" y="139459"/>
                  </a:lnTo>
                  <a:lnTo>
                    <a:pt x="138089" y="138092"/>
                  </a:lnTo>
                  <a:lnTo>
                    <a:pt x="142193" y="136724"/>
                  </a:lnTo>
                  <a:lnTo>
                    <a:pt x="221051" y="136724"/>
                  </a:lnTo>
                  <a:lnTo>
                    <a:pt x="215852" y="134181"/>
                  </a:lnTo>
                  <a:lnTo>
                    <a:pt x="205084" y="128520"/>
                  </a:lnTo>
                  <a:lnTo>
                    <a:pt x="198932" y="125422"/>
                  </a:lnTo>
                  <a:lnTo>
                    <a:pt x="192780" y="122196"/>
                  </a:lnTo>
                  <a:lnTo>
                    <a:pt x="186628" y="118714"/>
                  </a:lnTo>
                  <a:lnTo>
                    <a:pt x="180475" y="114847"/>
                  </a:lnTo>
                  <a:lnTo>
                    <a:pt x="171951" y="110468"/>
                  </a:lnTo>
                  <a:lnTo>
                    <a:pt x="164581" y="107499"/>
                  </a:lnTo>
                  <a:lnTo>
                    <a:pt x="157979" y="105812"/>
                  </a:lnTo>
                  <a:lnTo>
                    <a:pt x="151762" y="10527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42517" y="706017"/>
              <a:ext cx="167080" cy="26114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5256954" y="567924"/>
              <a:ext cx="437515" cy="402590"/>
            </a:xfrm>
            <a:custGeom>
              <a:avLst/>
              <a:gdLst/>
              <a:ahLst/>
              <a:cxnLst/>
              <a:rect l="l" t="t" r="r" b="b"/>
              <a:pathLst>
                <a:path w="437514" h="402590">
                  <a:moveTo>
                    <a:pt x="429314" y="0"/>
                  </a:moveTo>
                  <a:lnTo>
                    <a:pt x="426577" y="1367"/>
                  </a:lnTo>
                  <a:lnTo>
                    <a:pt x="425213" y="4104"/>
                  </a:lnTo>
                  <a:lnTo>
                    <a:pt x="421623" y="9252"/>
                  </a:lnTo>
                  <a:lnTo>
                    <a:pt x="417008" y="14528"/>
                  </a:lnTo>
                  <a:lnTo>
                    <a:pt x="411369" y="20060"/>
                  </a:lnTo>
                  <a:lnTo>
                    <a:pt x="404704" y="25977"/>
                  </a:lnTo>
                  <a:lnTo>
                    <a:pt x="395710" y="33391"/>
                  </a:lnTo>
                  <a:lnTo>
                    <a:pt x="389151" y="39139"/>
                  </a:lnTo>
                  <a:lnTo>
                    <a:pt x="382827" y="45119"/>
                  </a:lnTo>
                  <a:lnTo>
                    <a:pt x="325403" y="90237"/>
                  </a:lnTo>
                  <a:lnTo>
                    <a:pt x="309508" y="103313"/>
                  </a:lnTo>
                  <a:lnTo>
                    <a:pt x="296691" y="115875"/>
                  </a:lnTo>
                  <a:lnTo>
                    <a:pt x="286950" y="127924"/>
                  </a:lnTo>
                  <a:lnTo>
                    <a:pt x="280285" y="139461"/>
                  </a:lnTo>
                  <a:lnTo>
                    <a:pt x="272080" y="168170"/>
                  </a:lnTo>
                  <a:lnTo>
                    <a:pt x="268705" y="175093"/>
                  </a:lnTo>
                  <a:lnTo>
                    <a:pt x="266612" y="181503"/>
                  </a:lnTo>
                  <a:lnTo>
                    <a:pt x="265543" y="187399"/>
                  </a:lnTo>
                  <a:lnTo>
                    <a:pt x="264667" y="199982"/>
                  </a:lnTo>
                  <a:lnTo>
                    <a:pt x="265244" y="247470"/>
                  </a:lnTo>
                  <a:lnTo>
                    <a:pt x="265800" y="262319"/>
                  </a:lnTo>
                  <a:lnTo>
                    <a:pt x="265586" y="276013"/>
                  </a:lnTo>
                  <a:lnTo>
                    <a:pt x="253109" y="315664"/>
                  </a:lnTo>
                  <a:lnTo>
                    <a:pt x="231062" y="326772"/>
                  </a:lnTo>
                  <a:lnTo>
                    <a:pt x="223351" y="330382"/>
                  </a:lnTo>
                  <a:lnTo>
                    <a:pt x="172954" y="338223"/>
                  </a:lnTo>
                  <a:lnTo>
                    <a:pt x="153128" y="339077"/>
                  </a:lnTo>
                  <a:lnTo>
                    <a:pt x="88869" y="339077"/>
                  </a:lnTo>
                  <a:lnTo>
                    <a:pt x="43493" y="333118"/>
                  </a:lnTo>
                  <a:lnTo>
                    <a:pt x="24608" y="321303"/>
                  </a:lnTo>
                  <a:lnTo>
                    <a:pt x="24608" y="300794"/>
                  </a:lnTo>
                  <a:lnTo>
                    <a:pt x="23240" y="293958"/>
                  </a:lnTo>
                  <a:lnTo>
                    <a:pt x="23240" y="288489"/>
                  </a:lnTo>
                  <a:lnTo>
                    <a:pt x="19141" y="285757"/>
                  </a:lnTo>
                  <a:lnTo>
                    <a:pt x="12305" y="287121"/>
                  </a:lnTo>
                  <a:lnTo>
                    <a:pt x="8200" y="291226"/>
                  </a:lnTo>
                  <a:lnTo>
                    <a:pt x="5468" y="295325"/>
                  </a:lnTo>
                  <a:lnTo>
                    <a:pt x="5468" y="298062"/>
                  </a:lnTo>
                  <a:lnTo>
                    <a:pt x="3459" y="315494"/>
                  </a:lnTo>
                  <a:lnTo>
                    <a:pt x="469" y="338052"/>
                  </a:lnTo>
                  <a:lnTo>
                    <a:pt x="0" y="343180"/>
                  </a:lnTo>
                  <a:lnTo>
                    <a:pt x="2326" y="362428"/>
                  </a:lnTo>
                  <a:lnTo>
                    <a:pt x="25977" y="393768"/>
                  </a:lnTo>
                  <a:lnTo>
                    <a:pt x="87502" y="401459"/>
                  </a:lnTo>
                  <a:lnTo>
                    <a:pt x="116215" y="401972"/>
                  </a:lnTo>
                  <a:lnTo>
                    <a:pt x="185943" y="395136"/>
                  </a:lnTo>
                  <a:lnTo>
                    <a:pt x="237729" y="372747"/>
                  </a:lnTo>
                  <a:lnTo>
                    <a:pt x="267980" y="343180"/>
                  </a:lnTo>
                  <a:lnTo>
                    <a:pt x="282506" y="303358"/>
                  </a:lnTo>
                  <a:lnTo>
                    <a:pt x="289853" y="254307"/>
                  </a:lnTo>
                  <a:lnTo>
                    <a:pt x="292590" y="159970"/>
                  </a:lnTo>
                  <a:lnTo>
                    <a:pt x="295321" y="155865"/>
                  </a:lnTo>
                  <a:lnTo>
                    <a:pt x="299426" y="151765"/>
                  </a:lnTo>
                  <a:lnTo>
                    <a:pt x="300794" y="149029"/>
                  </a:lnTo>
                  <a:lnTo>
                    <a:pt x="304895" y="146297"/>
                  </a:lnTo>
                  <a:lnTo>
                    <a:pt x="310362" y="142193"/>
                  </a:lnTo>
                  <a:lnTo>
                    <a:pt x="355482" y="104595"/>
                  </a:lnTo>
                  <a:lnTo>
                    <a:pt x="373427" y="90282"/>
                  </a:lnTo>
                  <a:lnTo>
                    <a:pt x="410686" y="57767"/>
                  </a:lnTo>
                  <a:lnTo>
                    <a:pt x="433758" y="21021"/>
                  </a:lnTo>
                  <a:lnTo>
                    <a:pt x="437518" y="6836"/>
                  </a:lnTo>
                  <a:lnTo>
                    <a:pt x="437518" y="2736"/>
                  </a:lnTo>
                  <a:lnTo>
                    <a:pt x="436151" y="1367"/>
                  </a:lnTo>
                  <a:lnTo>
                    <a:pt x="432050" y="1367"/>
                  </a:lnTo>
                  <a:lnTo>
                    <a:pt x="42931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7417202" y="700549"/>
            <a:ext cx="118110" cy="269875"/>
          </a:xfrm>
          <a:custGeom>
            <a:avLst/>
            <a:gdLst/>
            <a:ahLst/>
            <a:cxnLst/>
            <a:rect l="l" t="t" r="r" b="b"/>
            <a:pathLst>
              <a:path w="118109" h="269875">
                <a:moveTo>
                  <a:pt x="117582" y="0"/>
                </a:moveTo>
                <a:lnTo>
                  <a:pt x="76568" y="0"/>
                </a:lnTo>
                <a:lnTo>
                  <a:pt x="71439" y="11812"/>
                </a:lnTo>
                <a:lnTo>
                  <a:pt x="64261" y="22728"/>
                </a:lnTo>
                <a:lnTo>
                  <a:pt x="32494" y="50864"/>
                </a:lnTo>
                <a:lnTo>
                  <a:pt x="0" y="68360"/>
                </a:lnTo>
                <a:lnTo>
                  <a:pt x="0" y="114846"/>
                </a:lnTo>
                <a:lnTo>
                  <a:pt x="18735" y="107691"/>
                </a:lnTo>
                <a:lnTo>
                  <a:pt x="36061" y="98612"/>
                </a:lnTo>
                <a:lnTo>
                  <a:pt x="52105" y="87738"/>
                </a:lnTo>
                <a:lnTo>
                  <a:pt x="66996" y="75196"/>
                </a:lnTo>
                <a:lnTo>
                  <a:pt x="66996" y="269347"/>
                </a:lnTo>
                <a:lnTo>
                  <a:pt x="117582" y="269347"/>
                </a:lnTo>
                <a:lnTo>
                  <a:pt x="11758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618184" y="700556"/>
            <a:ext cx="841375" cy="273685"/>
          </a:xfrm>
          <a:custGeom>
            <a:avLst/>
            <a:gdLst/>
            <a:ahLst/>
            <a:cxnLst/>
            <a:rect l="l" t="t" r="r" b="b"/>
            <a:pathLst>
              <a:path w="841375" h="273684">
                <a:moveTo>
                  <a:pt x="180479" y="75196"/>
                </a:moveTo>
                <a:lnTo>
                  <a:pt x="167208" y="32893"/>
                </a:lnTo>
                <a:lnTo>
                  <a:pt x="130568" y="5295"/>
                </a:lnTo>
                <a:lnTo>
                  <a:pt x="95707" y="0"/>
                </a:lnTo>
                <a:lnTo>
                  <a:pt x="78232" y="1231"/>
                </a:lnTo>
                <a:lnTo>
                  <a:pt x="35547" y="17767"/>
                </a:lnTo>
                <a:lnTo>
                  <a:pt x="10172" y="59880"/>
                </a:lnTo>
                <a:lnTo>
                  <a:pt x="6832" y="79298"/>
                </a:lnTo>
                <a:lnTo>
                  <a:pt x="57429" y="84772"/>
                </a:lnTo>
                <a:lnTo>
                  <a:pt x="58750" y="74256"/>
                </a:lnTo>
                <a:lnTo>
                  <a:pt x="60845" y="65278"/>
                </a:lnTo>
                <a:lnTo>
                  <a:pt x="94335" y="42379"/>
                </a:lnTo>
                <a:lnTo>
                  <a:pt x="102031" y="42913"/>
                </a:lnTo>
                <a:lnTo>
                  <a:pt x="128524" y="77927"/>
                </a:lnTo>
                <a:lnTo>
                  <a:pt x="127965" y="86118"/>
                </a:lnTo>
                <a:lnTo>
                  <a:pt x="103568" y="126644"/>
                </a:lnTo>
                <a:lnTo>
                  <a:pt x="75196" y="153136"/>
                </a:lnTo>
                <a:lnTo>
                  <a:pt x="55460" y="172593"/>
                </a:lnTo>
                <a:lnTo>
                  <a:pt x="26746" y="204851"/>
                </a:lnTo>
                <a:lnTo>
                  <a:pt x="6324" y="242849"/>
                </a:lnTo>
                <a:lnTo>
                  <a:pt x="0" y="269341"/>
                </a:lnTo>
                <a:lnTo>
                  <a:pt x="180479" y="269341"/>
                </a:lnTo>
                <a:lnTo>
                  <a:pt x="180479" y="221488"/>
                </a:lnTo>
                <a:lnTo>
                  <a:pt x="77939" y="221488"/>
                </a:lnTo>
                <a:lnTo>
                  <a:pt x="80670" y="217385"/>
                </a:lnTo>
                <a:lnTo>
                  <a:pt x="84772" y="211924"/>
                </a:lnTo>
                <a:lnTo>
                  <a:pt x="88874" y="207822"/>
                </a:lnTo>
                <a:lnTo>
                  <a:pt x="93205" y="202920"/>
                </a:lnTo>
                <a:lnTo>
                  <a:pt x="99974" y="196367"/>
                </a:lnTo>
                <a:lnTo>
                  <a:pt x="120319" y="177736"/>
                </a:lnTo>
                <a:lnTo>
                  <a:pt x="130822" y="167208"/>
                </a:lnTo>
                <a:lnTo>
                  <a:pt x="159791" y="134569"/>
                </a:lnTo>
                <a:lnTo>
                  <a:pt x="178600" y="92290"/>
                </a:lnTo>
                <a:lnTo>
                  <a:pt x="179984" y="83616"/>
                </a:lnTo>
                <a:lnTo>
                  <a:pt x="180479" y="75196"/>
                </a:lnTo>
                <a:close/>
              </a:path>
              <a:path w="841375" h="273684">
                <a:moveTo>
                  <a:pt x="620712" y="210591"/>
                </a:moveTo>
                <a:lnTo>
                  <a:pt x="620382" y="209181"/>
                </a:lnTo>
                <a:lnTo>
                  <a:pt x="619366" y="205079"/>
                </a:lnTo>
                <a:lnTo>
                  <a:pt x="617994" y="200977"/>
                </a:lnTo>
                <a:lnTo>
                  <a:pt x="594575" y="204406"/>
                </a:lnTo>
                <a:lnTo>
                  <a:pt x="585495" y="205981"/>
                </a:lnTo>
                <a:lnTo>
                  <a:pt x="578345" y="207822"/>
                </a:lnTo>
                <a:lnTo>
                  <a:pt x="540105" y="210591"/>
                </a:lnTo>
                <a:lnTo>
                  <a:pt x="507250" y="212610"/>
                </a:lnTo>
                <a:lnTo>
                  <a:pt x="479513" y="213588"/>
                </a:lnTo>
                <a:lnTo>
                  <a:pt x="344551" y="211924"/>
                </a:lnTo>
                <a:lnTo>
                  <a:pt x="289852" y="209181"/>
                </a:lnTo>
                <a:lnTo>
                  <a:pt x="276186" y="206451"/>
                </a:lnTo>
                <a:lnTo>
                  <a:pt x="267982" y="205079"/>
                </a:lnTo>
                <a:lnTo>
                  <a:pt x="261150" y="203720"/>
                </a:lnTo>
                <a:lnTo>
                  <a:pt x="252945" y="198247"/>
                </a:lnTo>
                <a:lnTo>
                  <a:pt x="252945" y="196875"/>
                </a:lnTo>
                <a:lnTo>
                  <a:pt x="254304" y="196875"/>
                </a:lnTo>
                <a:lnTo>
                  <a:pt x="259778" y="188671"/>
                </a:lnTo>
                <a:lnTo>
                  <a:pt x="265239" y="183210"/>
                </a:lnTo>
                <a:lnTo>
                  <a:pt x="272084" y="180467"/>
                </a:lnTo>
                <a:lnTo>
                  <a:pt x="285686" y="174040"/>
                </a:lnTo>
                <a:lnTo>
                  <a:pt x="297891" y="166979"/>
                </a:lnTo>
                <a:lnTo>
                  <a:pt x="308800" y="159131"/>
                </a:lnTo>
                <a:lnTo>
                  <a:pt x="318566" y="150393"/>
                </a:lnTo>
                <a:lnTo>
                  <a:pt x="322668" y="154495"/>
                </a:lnTo>
                <a:lnTo>
                  <a:pt x="328142" y="155867"/>
                </a:lnTo>
                <a:lnTo>
                  <a:pt x="332244" y="158597"/>
                </a:lnTo>
                <a:lnTo>
                  <a:pt x="334975" y="158597"/>
                </a:lnTo>
                <a:lnTo>
                  <a:pt x="337705" y="159969"/>
                </a:lnTo>
                <a:lnTo>
                  <a:pt x="347281" y="159969"/>
                </a:lnTo>
                <a:lnTo>
                  <a:pt x="352755" y="157226"/>
                </a:lnTo>
                <a:lnTo>
                  <a:pt x="359587" y="153136"/>
                </a:lnTo>
                <a:lnTo>
                  <a:pt x="363232" y="150393"/>
                </a:lnTo>
                <a:lnTo>
                  <a:pt x="365061" y="149021"/>
                </a:lnTo>
                <a:lnTo>
                  <a:pt x="373189" y="143598"/>
                </a:lnTo>
                <a:lnTo>
                  <a:pt x="373341" y="143598"/>
                </a:lnTo>
                <a:lnTo>
                  <a:pt x="378726" y="146291"/>
                </a:lnTo>
                <a:lnTo>
                  <a:pt x="385559" y="149021"/>
                </a:lnTo>
                <a:lnTo>
                  <a:pt x="401967" y="149021"/>
                </a:lnTo>
                <a:lnTo>
                  <a:pt x="408800" y="147662"/>
                </a:lnTo>
                <a:lnTo>
                  <a:pt x="416877" y="143598"/>
                </a:lnTo>
                <a:lnTo>
                  <a:pt x="428929" y="137464"/>
                </a:lnTo>
                <a:lnTo>
                  <a:pt x="440258" y="129374"/>
                </a:lnTo>
                <a:lnTo>
                  <a:pt x="446138" y="123050"/>
                </a:lnTo>
                <a:lnTo>
                  <a:pt x="448500" y="120510"/>
                </a:lnTo>
                <a:lnTo>
                  <a:pt x="450888" y="116217"/>
                </a:lnTo>
                <a:lnTo>
                  <a:pt x="453923" y="110744"/>
                </a:lnTo>
                <a:lnTo>
                  <a:pt x="453923" y="103911"/>
                </a:lnTo>
                <a:lnTo>
                  <a:pt x="449821" y="99809"/>
                </a:lnTo>
                <a:lnTo>
                  <a:pt x="442988" y="99809"/>
                </a:lnTo>
                <a:lnTo>
                  <a:pt x="434784" y="106984"/>
                </a:lnTo>
                <a:lnTo>
                  <a:pt x="426580" y="112115"/>
                </a:lnTo>
                <a:lnTo>
                  <a:pt x="418376" y="115189"/>
                </a:lnTo>
                <a:lnTo>
                  <a:pt x="410171" y="116217"/>
                </a:lnTo>
                <a:lnTo>
                  <a:pt x="403339" y="116217"/>
                </a:lnTo>
                <a:lnTo>
                  <a:pt x="400596" y="114846"/>
                </a:lnTo>
                <a:lnTo>
                  <a:pt x="399237" y="114846"/>
                </a:lnTo>
                <a:lnTo>
                  <a:pt x="397865" y="112115"/>
                </a:lnTo>
                <a:lnTo>
                  <a:pt x="397865" y="109372"/>
                </a:lnTo>
                <a:lnTo>
                  <a:pt x="396506" y="106641"/>
                </a:lnTo>
                <a:lnTo>
                  <a:pt x="391033" y="101168"/>
                </a:lnTo>
                <a:lnTo>
                  <a:pt x="382828" y="106641"/>
                </a:lnTo>
                <a:lnTo>
                  <a:pt x="369150" y="120319"/>
                </a:lnTo>
                <a:lnTo>
                  <a:pt x="363689" y="123050"/>
                </a:lnTo>
                <a:lnTo>
                  <a:pt x="352755" y="123050"/>
                </a:lnTo>
                <a:lnTo>
                  <a:pt x="350012" y="121678"/>
                </a:lnTo>
                <a:lnTo>
                  <a:pt x="345909" y="121678"/>
                </a:lnTo>
                <a:lnTo>
                  <a:pt x="340436" y="117576"/>
                </a:lnTo>
                <a:lnTo>
                  <a:pt x="333603" y="108013"/>
                </a:lnTo>
                <a:lnTo>
                  <a:pt x="325399" y="108013"/>
                </a:lnTo>
                <a:lnTo>
                  <a:pt x="321297" y="110744"/>
                </a:lnTo>
                <a:lnTo>
                  <a:pt x="315836" y="116217"/>
                </a:lnTo>
                <a:lnTo>
                  <a:pt x="311734" y="123050"/>
                </a:lnTo>
                <a:lnTo>
                  <a:pt x="303530" y="133985"/>
                </a:lnTo>
                <a:lnTo>
                  <a:pt x="259067" y="161124"/>
                </a:lnTo>
                <a:lnTo>
                  <a:pt x="221449" y="204406"/>
                </a:lnTo>
                <a:lnTo>
                  <a:pt x="221322" y="204571"/>
                </a:lnTo>
                <a:lnTo>
                  <a:pt x="213271" y="220319"/>
                </a:lnTo>
                <a:lnTo>
                  <a:pt x="209194" y="235165"/>
                </a:lnTo>
                <a:lnTo>
                  <a:pt x="212267" y="242087"/>
                </a:lnTo>
                <a:lnTo>
                  <a:pt x="251231" y="264160"/>
                </a:lnTo>
                <a:lnTo>
                  <a:pt x="292252" y="268808"/>
                </a:lnTo>
                <a:lnTo>
                  <a:pt x="315836" y="269341"/>
                </a:lnTo>
                <a:lnTo>
                  <a:pt x="325056" y="269341"/>
                </a:lnTo>
                <a:lnTo>
                  <a:pt x="363702" y="268198"/>
                </a:lnTo>
                <a:lnTo>
                  <a:pt x="447776" y="263194"/>
                </a:lnTo>
                <a:lnTo>
                  <a:pt x="482638" y="259778"/>
                </a:lnTo>
                <a:lnTo>
                  <a:pt x="507263" y="256997"/>
                </a:lnTo>
                <a:lnTo>
                  <a:pt x="529971" y="252933"/>
                </a:lnTo>
                <a:lnTo>
                  <a:pt x="550887" y="247853"/>
                </a:lnTo>
                <a:lnTo>
                  <a:pt x="569861" y="242087"/>
                </a:lnTo>
                <a:lnTo>
                  <a:pt x="582269" y="236016"/>
                </a:lnTo>
                <a:lnTo>
                  <a:pt x="588022" y="233349"/>
                </a:lnTo>
                <a:lnTo>
                  <a:pt x="619213" y="213588"/>
                </a:lnTo>
                <a:lnTo>
                  <a:pt x="620712" y="210591"/>
                </a:lnTo>
                <a:close/>
              </a:path>
              <a:path w="841375" h="273684">
                <a:moveTo>
                  <a:pt x="840778" y="133896"/>
                </a:moveTo>
                <a:lnTo>
                  <a:pt x="839127" y="102565"/>
                </a:lnTo>
                <a:lnTo>
                  <a:pt x="839101" y="102006"/>
                </a:lnTo>
                <a:lnTo>
                  <a:pt x="834021" y="73660"/>
                </a:lnTo>
                <a:lnTo>
                  <a:pt x="825957" y="50457"/>
                </a:lnTo>
                <a:lnTo>
                  <a:pt x="825855" y="50177"/>
                </a:lnTo>
                <a:lnTo>
                  <a:pt x="821283" y="42379"/>
                </a:lnTo>
                <a:lnTo>
                  <a:pt x="814882" y="31445"/>
                </a:lnTo>
                <a:lnTo>
                  <a:pt x="800760" y="17881"/>
                </a:lnTo>
                <a:lnTo>
                  <a:pt x="784974" y="8026"/>
                </a:lnTo>
                <a:lnTo>
                  <a:pt x="783437" y="7505"/>
                </a:lnTo>
                <a:lnTo>
                  <a:pt x="783437" y="94335"/>
                </a:lnTo>
                <a:lnTo>
                  <a:pt x="782688" y="105067"/>
                </a:lnTo>
                <a:lnTo>
                  <a:pt x="761212" y="137744"/>
                </a:lnTo>
                <a:lnTo>
                  <a:pt x="747877" y="140817"/>
                </a:lnTo>
                <a:lnTo>
                  <a:pt x="740943" y="140055"/>
                </a:lnTo>
                <a:lnTo>
                  <a:pt x="712863" y="102565"/>
                </a:lnTo>
                <a:lnTo>
                  <a:pt x="712330" y="90233"/>
                </a:lnTo>
                <a:lnTo>
                  <a:pt x="712863" y="78701"/>
                </a:lnTo>
                <a:lnTo>
                  <a:pt x="731989" y="45288"/>
                </a:lnTo>
                <a:lnTo>
                  <a:pt x="745147" y="42379"/>
                </a:lnTo>
                <a:lnTo>
                  <a:pt x="752284" y="43370"/>
                </a:lnTo>
                <a:lnTo>
                  <a:pt x="780351" y="72631"/>
                </a:lnTo>
                <a:lnTo>
                  <a:pt x="783437" y="94335"/>
                </a:lnTo>
                <a:lnTo>
                  <a:pt x="783437" y="7505"/>
                </a:lnTo>
                <a:lnTo>
                  <a:pt x="767384" y="2032"/>
                </a:lnTo>
                <a:lnTo>
                  <a:pt x="747877" y="0"/>
                </a:lnTo>
                <a:lnTo>
                  <a:pt x="730199" y="1536"/>
                </a:lnTo>
                <a:lnTo>
                  <a:pt x="686358" y="24612"/>
                </a:lnTo>
                <a:lnTo>
                  <a:pt x="663282" y="71335"/>
                </a:lnTo>
                <a:lnTo>
                  <a:pt x="661746" y="90233"/>
                </a:lnTo>
                <a:lnTo>
                  <a:pt x="663257" y="108927"/>
                </a:lnTo>
                <a:lnTo>
                  <a:pt x="684987" y="154495"/>
                </a:lnTo>
                <a:lnTo>
                  <a:pt x="724014" y="176225"/>
                </a:lnTo>
                <a:lnTo>
                  <a:pt x="739673" y="177736"/>
                </a:lnTo>
                <a:lnTo>
                  <a:pt x="753503" y="176441"/>
                </a:lnTo>
                <a:lnTo>
                  <a:pt x="766165" y="172440"/>
                </a:lnTo>
                <a:lnTo>
                  <a:pt x="777557" y="165633"/>
                </a:lnTo>
                <a:lnTo>
                  <a:pt x="787527" y="155867"/>
                </a:lnTo>
                <a:lnTo>
                  <a:pt x="785825" y="176225"/>
                </a:lnTo>
                <a:lnTo>
                  <a:pt x="785774" y="176822"/>
                </a:lnTo>
                <a:lnTo>
                  <a:pt x="782751" y="194322"/>
                </a:lnTo>
                <a:lnTo>
                  <a:pt x="778725" y="207822"/>
                </a:lnTo>
                <a:lnTo>
                  <a:pt x="778687" y="207975"/>
                </a:lnTo>
                <a:lnTo>
                  <a:pt x="746518" y="231063"/>
                </a:lnTo>
                <a:lnTo>
                  <a:pt x="738314" y="231063"/>
                </a:lnTo>
                <a:lnTo>
                  <a:pt x="731481" y="229692"/>
                </a:lnTo>
                <a:lnTo>
                  <a:pt x="726008" y="224231"/>
                </a:lnTo>
                <a:lnTo>
                  <a:pt x="721906" y="218757"/>
                </a:lnTo>
                <a:lnTo>
                  <a:pt x="717804" y="211924"/>
                </a:lnTo>
                <a:lnTo>
                  <a:pt x="717804" y="200977"/>
                </a:lnTo>
                <a:lnTo>
                  <a:pt x="667219" y="207822"/>
                </a:lnTo>
                <a:lnTo>
                  <a:pt x="671017" y="223024"/>
                </a:lnTo>
                <a:lnTo>
                  <a:pt x="671055" y="223202"/>
                </a:lnTo>
                <a:lnTo>
                  <a:pt x="676440" y="236537"/>
                </a:lnTo>
                <a:lnTo>
                  <a:pt x="702614" y="264223"/>
                </a:lnTo>
                <a:lnTo>
                  <a:pt x="742416" y="273443"/>
                </a:lnTo>
                <a:lnTo>
                  <a:pt x="763143" y="271614"/>
                </a:lnTo>
                <a:lnTo>
                  <a:pt x="782066" y="265925"/>
                </a:lnTo>
                <a:lnTo>
                  <a:pt x="798944" y="256146"/>
                </a:lnTo>
                <a:lnTo>
                  <a:pt x="813511" y="241998"/>
                </a:lnTo>
                <a:lnTo>
                  <a:pt x="820293" y="231063"/>
                </a:lnTo>
                <a:lnTo>
                  <a:pt x="825169" y="223202"/>
                </a:lnTo>
                <a:lnTo>
                  <a:pt x="839076" y="169710"/>
                </a:lnTo>
                <a:lnTo>
                  <a:pt x="840549" y="141185"/>
                </a:lnTo>
                <a:lnTo>
                  <a:pt x="840574" y="140817"/>
                </a:lnTo>
                <a:lnTo>
                  <a:pt x="840613" y="140055"/>
                </a:lnTo>
                <a:lnTo>
                  <a:pt x="840727" y="137744"/>
                </a:lnTo>
                <a:lnTo>
                  <a:pt x="840778" y="133896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736665" y="1678705"/>
            <a:ext cx="186588" cy="17634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736665" y="2097392"/>
            <a:ext cx="186588" cy="175211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9712569" y="2438712"/>
            <a:ext cx="2853690" cy="342900"/>
            <a:chOff x="9712569" y="2438712"/>
            <a:chExt cx="2853690" cy="342900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961801" y="2438712"/>
              <a:ext cx="1604203" cy="31287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12569" y="2444399"/>
              <a:ext cx="1223063" cy="336769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736665" y="2514941"/>
            <a:ext cx="186588" cy="176345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284515" y="2862299"/>
            <a:ext cx="7292865" cy="342107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736665" y="2932488"/>
            <a:ext cx="186588" cy="176349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12798104" y="3528719"/>
            <a:ext cx="125730" cy="261620"/>
          </a:xfrm>
          <a:custGeom>
            <a:avLst/>
            <a:gdLst/>
            <a:ahLst/>
            <a:cxnLst/>
            <a:rect l="l" t="t" r="r" b="b"/>
            <a:pathLst>
              <a:path w="125729" h="261620">
                <a:moveTo>
                  <a:pt x="54039" y="147320"/>
                </a:moveTo>
                <a:lnTo>
                  <a:pt x="46644" y="147320"/>
                </a:lnTo>
                <a:lnTo>
                  <a:pt x="45577" y="153670"/>
                </a:lnTo>
                <a:lnTo>
                  <a:pt x="42377" y="161290"/>
                </a:lnTo>
                <a:lnTo>
                  <a:pt x="37044" y="167640"/>
                </a:lnTo>
                <a:lnTo>
                  <a:pt x="29577" y="175260"/>
                </a:lnTo>
                <a:lnTo>
                  <a:pt x="31266" y="177800"/>
                </a:lnTo>
                <a:lnTo>
                  <a:pt x="36262" y="180340"/>
                </a:lnTo>
                <a:lnTo>
                  <a:pt x="44457" y="181610"/>
                </a:lnTo>
                <a:lnTo>
                  <a:pt x="55745" y="181610"/>
                </a:lnTo>
                <a:lnTo>
                  <a:pt x="61737" y="195580"/>
                </a:lnTo>
                <a:lnTo>
                  <a:pt x="80775" y="228600"/>
                </a:lnTo>
                <a:lnTo>
                  <a:pt x="94535" y="242570"/>
                </a:lnTo>
                <a:lnTo>
                  <a:pt x="100119" y="247650"/>
                </a:lnTo>
                <a:lnTo>
                  <a:pt x="107193" y="254000"/>
                </a:lnTo>
                <a:lnTo>
                  <a:pt x="113201" y="259080"/>
                </a:lnTo>
                <a:lnTo>
                  <a:pt x="118356" y="261620"/>
                </a:lnTo>
                <a:lnTo>
                  <a:pt x="125149" y="261620"/>
                </a:lnTo>
                <a:lnTo>
                  <a:pt x="125149" y="259080"/>
                </a:lnTo>
                <a:lnTo>
                  <a:pt x="124011" y="257810"/>
                </a:lnTo>
                <a:lnTo>
                  <a:pt x="124011" y="256540"/>
                </a:lnTo>
                <a:lnTo>
                  <a:pt x="122873" y="255270"/>
                </a:lnTo>
                <a:lnTo>
                  <a:pt x="116044" y="255270"/>
                </a:lnTo>
                <a:lnTo>
                  <a:pt x="106037" y="247650"/>
                </a:lnTo>
                <a:lnTo>
                  <a:pt x="96561" y="238760"/>
                </a:lnTo>
                <a:lnTo>
                  <a:pt x="87726" y="229870"/>
                </a:lnTo>
                <a:lnTo>
                  <a:pt x="79639" y="218440"/>
                </a:lnTo>
                <a:lnTo>
                  <a:pt x="75088" y="212090"/>
                </a:lnTo>
                <a:lnTo>
                  <a:pt x="71674" y="205740"/>
                </a:lnTo>
                <a:lnTo>
                  <a:pt x="68262" y="196850"/>
                </a:lnTo>
                <a:lnTo>
                  <a:pt x="65987" y="194310"/>
                </a:lnTo>
                <a:lnTo>
                  <a:pt x="62574" y="186690"/>
                </a:lnTo>
                <a:lnTo>
                  <a:pt x="61437" y="181610"/>
                </a:lnTo>
                <a:lnTo>
                  <a:pt x="59157" y="175260"/>
                </a:lnTo>
                <a:lnTo>
                  <a:pt x="42094" y="175260"/>
                </a:lnTo>
                <a:lnTo>
                  <a:pt x="39819" y="173990"/>
                </a:lnTo>
                <a:lnTo>
                  <a:pt x="38681" y="173990"/>
                </a:lnTo>
                <a:lnTo>
                  <a:pt x="48920" y="163830"/>
                </a:lnTo>
                <a:lnTo>
                  <a:pt x="51194" y="160020"/>
                </a:lnTo>
                <a:lnTo>
                  <a:pt x="52332" y="154940"/>
                </a:lnTo>
                <a:lnTo>
                  <a:pt x="77363" y="154940"/>
                </a:lnTo>
                <a:lnTo>
                  <a:pt x="75088" y="151130"/>
                </a:lnTo>
                <a:lnTo>
                  <a:pt x="75088" y="148590"/>
                </a:lnTo>
                <a:lnTo>
                  <a:pt x="55745" y="148590"/>
                </a:lnTo>
                <a:lnTo>
                  <a:pt x="54039" y="147320"/>
                </a:lnTo>
                <a:close/>
              </a:path>
              <a:path w="125729" h="261620">
                <a:moveTo>
                  <a:pt x="77363" y="154940"/>
                </a:moveTo>
                <a:lnTo>
                  <a:pt x="69400" y="154940"/>
                </a:lnTo>
                <a:lnTo>
                  <a:pt x="71674" y="158750"/>
                </a:lnTo>
                <a:lnTo>
                  <a:pt x="73950" y="163830"/>
                </a:lnTo>
                <a:lnTo>
                  <a:pt x="77363" y="165100"/>
                </a:lnTo>
                <a:lnTo>
                  <a:pt x="84189" y="173990"/>
                </a:lnTo>
                <a:lnTo>
                  <a:pt x="84189" y="175260"/>
                </a:lnTo>
                <a:lnTo>
                  <a:pt x="75088" y="175260"/>
                </a:lnTo>
                <a:lnTo>
                  <a:pt x="77221" y="186690"/>
                </a:lnTo>
                <a:lnTo>
                  <a:pt x="94927" y="228600"/>
                </a:lnTo>
                <a:lnTo>
                  <a:pt x="116044" y="255270"/>
                </a:lnTo>
                <a:lnTo>
                  <a:pt x="122873" y="255270"/>
                </a:lnTo>
                <a:lnTo>
                  <a:pt x="117182" y="248920"/>
                </a:lnTo>
                <a:lnTo>
                  <a:pt x="110357" y="240030"/>
                </a:lnTo>
                <a:lnTo>
                  <a:pt x="104669" y="234950"/>
                </a:lnTo>
                <a:lnTo>
                  <a:pt x="100119" y="228600"/>
                </a:lnTo>
                <a:lnTo>
                  <a:pt x="96706" y="220980"/>
                </a:lnTo>
                <a:lnTo>
                  <a:pt x="91014" y="210820"/>
                </a:lnTo>
                <a:lnTo>
                  <a:pt x="88739" y="208280"/>
                </a:lnTo>
                <a:lnTo>
                  <a:pt x="87602" y="205740"/>
                </a:lnTo>
                <a:lnTo>
                  <a:pt x="86464" y="200660"/>
                </a:lnTo>
                <a:lnTo>
                  <a:pt x="83051" y="191770"/>
                </a:lnTo>
                <a:lnTo>
                  <a:pt x="80775" y="185420"/>
                </a:lnTo>
                <a:lnTo>
                  <a:pt x="79639" y="180340"/>
                </a:lnTo>
                <a:lnTo>
                  <a:pt x="91014" y="176530"/>
                </a:lnTo>
                <a:lnTo>
                  <a:pt x="93292" y="175260"/>
                </a:lnTo>
                <a:lnTo>
                  <a:pt x="81913" y="161290"/>
                </a:lnTo>
                <a:lnTo>
                  <a:pt x="77363" y="154940"/>
                </a:lnTo>
                <a:close/>
              </a:path>
              <a:path w="125729" h="261620">
                <a:moveTo>
                  <a:pt x="18201" y="100330"/>
                </a:moveTo>
                <a:lnTo>
                  <a:pt x="15925" y="100330"/>
                </a:lnTo>
                <a:lnTo>
                  <a:pt x="14787" y="104140"/>
                </a:lnTo>
                <a:lnTo>
                  <a:pt x="13651" y="109220"/>
                </a:lnTo>
                <a:lnTo>
                  <a:pt x="13651" y="113030"/>
                </a:lnTo>
                <a:lnTo>
                  <a:pt x="12513" y="116840"/>
                </a:lnTo>
                <a:lnTo>
                  <a:pt x="12513" y="120650"/>
                </a:lnTo>
                <a:lnTo>
                  <a:pt x="7962" y="123190"/>
                </a:lnTo>
                <a:lnTo>
                  <a:pt x="4550" y="125730"/>
                </a:lnTo>
                <a:lnTo>
                  <a:pt x="2274" y="128270"/>
                </a:lnTo>
                <a:lnTo>
                  <a:pt x="1136" y="130810"/>
                </a:lnTo>
                <a:lnTo>
                  <a:pt x="0" y="130810"/>
                </a:lnTo>
                <a:lnTo>
                  <a:pt x="0" y="137160"/>
                </a:lnTo>
                <a:lnTo>
                  <a:pt x="4550" y="142240"/>
                </a:lnTo>
                <a:lnTo>
                  <a:pt x="13651" y="144780"/>
                </a:lnTo>
                <a:lnTo>
                  <a:pt x="14787" y="153670"/>
                </a:lnTo>
                <a:lnTo>
                  <a:pt x="15925" y="160020"/>
                </a:lnTo>
                <a:lnTo>
                  <a:pt x="18201" y="163830"/>
                </a:lnTo>
                <a:lnTo>
                  <a:pt x="20476" y="163830"/>
                </a:lnTo>
                <a:lnTo>
                  <a:pt x="29579" y="156210"/>
                </a:lnTo>
                <a:lnTo>
                  <a:pt x="20476" y="156210"/>
                </a:lnTo>
                <a:lnTo>
                  <a:pt x="19338" y="154940"/>
                </a:lnTo>
                <a:lnTo>
                  <a:pt x="19338" y="152400"/>
                </a:lnTo>
                <a:lnTo>
                  <a:pt x="18201" y="146050"/>
                </a:lnTo>
                <a:lnTo>
                  <a:pt x="18201" y="140970"/>
                </a:lnTo>
                <a:lnTo>
                  <a:pt x="10237" y="138430"/>
                </a:lnTo>
                <a:lnTo>
                  <a:pt x="6824" y="134620"/>
                </a:lnTo>
                <a:lnTo>
                  <a:pt x="6824" y="130810"/>
                </a:lnTo>
                <a:lnTo>
                  <a:pt x="10237" y="129540"/>
                </a:lnTo>
                <a:lnTo>
                  <a:pt x="18201" y="124460"/>
                </a:lnTo>
                <a:lnTo>
                  <a:pt x="18201" y="114300"/>
                </a:lnTo>
                <a:lnTo>
                  <a:pt x="19338" y="110490"/>
                </a:lnTo>
                <a:lnTo>
                  <a:pt x="20476" y="109220"/>
                </a:lnTo>
                <a:lnTo>
                  <a:pt x="26966" y="109220"/>
                </a:lnTo>
                <a:lnTo>
                  <a:pt x="18201" y="100330"/>
                </a:lnTo>
                <a:close/>
              </a:path>
              <a:path w="125729" h="261620">
                <a:moveTo>
                  <a:pt x="69400" y="154940"/>
                </a:moveTo>
                <a:lnTo>
                  <a:pt x="52332" y="154940"/>
                </a:lnTo>
                <a:lnTo>
                  <a:pt x="55745" y="162560"/>
                </a:lnTo>
                <a:lnTo>
                  <a:pt x="59157" y="163830"/>
                </a:lnTo>
                <a:lnTo>
                  <a:pt x="64850" y="163830"/>
                </a:lnTo>
                <a:lnTo>
                  <a:pt x="65987" y="161290"/>
                </a:lnTo>
                <a:lnTo>
                  <a:pt x="67124" y="160020"/>
                </a:lnTo>
                <a:lnTo>
                  <a:pt x="69400" y="154940"/>
                </a:lnTo>
                <a:close/>
              </a:path>
              <a:path w="125729" h="261620">
                <a:moveTo>
                  <a:pt x="92294" y="146050"/>
                </a:moveTo>
                <a:lnTo>
                  <a:pt x="75088" y="146050"/>
                </a:lnTo>
                <a:lnTo>
                  <a:pt x="81914" y="147320"/>
                </a:lnTo>
                <a:lnTo>
                  <a:pt x="88741" y="151130"/>
                </a:lnTo>
                <a:lnTo>
                  <a:pt x="102393" y="163830"/>
                </a:lnTo>
                <a:lnTo>
                  <a:pt x="104669" y="163830"/>
                </a:lnTo>
                <a:lnTo>
                  <a:pt x="106944" y="161290"/>
                </a:lnTo>
                <a:lnTo>
                  <a:pt x="109220" y="157480"/>
                </a:lnTo>
                <a:lnTo>
                  <a:pt x="109220" y="154940"/>
                </a:lnTo>
                <a:lnTo>
                  <a:pt x="101257" y="154940"/>
                </a:lnTo>
                <a:lnTo>
                  <a:pt x="92294" y="146050"/>
                </a:lnTo>
                <a:close/>
              </a:path>
              <a:path w="125729" h="261620">
                <a:moveTo>
                  <a:pt x="26966" y="109220"/>
                </a:moveTo>
                <a:lnTo>
                  <a:pt x="20476" y="109220"/>
                </a:lnTo>
                <a:lnTo>
                  <a:pt x="28439" y="118110"/>
                </a:lnTo>
                <a:lnTo>
                  <a:pt x="32993" y="120650"/>
                </a:lnTo>
                <a:lnTo>
                  <a:pt x="37543" y="121920"/>
                </a:lnTo>
                <a:lnTo>
                  <a:pt x="40956" y="123190"/>
                </a:lnTo>
                <a:lnTo>
                  <a:pt x="32993" y="127000"/>
                </a:lnTo>
                <a:lnTo>
                  <a:pt x="29577" y="129540"/>
                </a:lnTo>
                <a:lnTo>
                  <a:pt x="29577" y="134620"/>
                </a:lnTo>
                <a:lnTo>
                  <a:pt x="32993" y="138430"/>
                </a:lnTo>
                <a:lnTo>
                  <a:pt x="40956" y="142240"/>
                </a:lnTo>
                <a:lnTo>
                  <a:pt x="31855" y="146050"/>
                </a:lnTo>
                <a:lnTo>
                  <a:pt x="21614" y="156210"/>
                </a:lnTo>
                <a:lnTo>
                  <a:pt x="29579" y="156210"/>
                </a:lnTo>
                <a:lnTo>
                  <a:pt x="34131" y="152400"/>
                </a:lnTo>
                <a:lnTo>
                  <a:pt x="38681" y="149860"/>
                </a:lnTo>
                <a:lnTo>
                  <a:pt x="42094" y="147320"/>
                </a:lnTo>
                <a:lnTo>
                  <a:pt x="54039" y="147320"/>
                </a:lnTo>
                <a:lnTo>
                  <a:pt x="52332" y="146050"/>
                </a:lnTo>
                <a:lnTo>
                  <a:pt x="44369" y="137160"/>
                </a:lnTo>
                <a:lnTo>
                  <a:pt x="45506" y="132080"/>
                </a:lnTo>
                <a:lnTo>
                  <a:pt x="45506" y="128270"/>
                </a:lnTo>
                <a:lnTo>
                  <a:pt x="46644" y="124460"/>
                </a:lnTo>
                <a:lnTo>
                  <a:pt x="52332" y="119380"/>
                </a:lnTo>
                <a:lnTo>
                  <a:pt x="46644" y="119380"/>
                </a:lnTo>
                <a:lnTo>
                  <a:pt x="41081" y="118110"/>
                </a:lnTo>
                <a:lnTo>
                  <a:pt x="34557" y="114300"/>
                </a:lnTo>
                <a:lnTo>
                  <a:pt x="26966" y="109220"/>
                </a:lnTo>
                <a:close/>
              </a:path>
              <a:path w="125729" h="261620">
                <a:moveTo>
                  <a:pt x="106717" y="109220"/>
                </a:moveTo>
                <a:lnTo>
                  <a:pt x="100119" y="109220"/>
                </a:lnTo>
                <a:lnTo>
                  <a:pt x="102393" y="110490"/>
                </a:lnTo>
                <a:lnTo>
                  <a:pt x="103531" y="116840"/>
                </a:lnTo>
                <a:lnTo>
                  <a:pt x="103531" y="124460"/>
                </a:lnTo>
                <a:lnTo>
                  <a:pt x="111494" y="127000"/>
                </a:lnTo>
                <a:lnTo>
                  <a:pt x="114908" y="129540"/>
                </a:lnTo>
                <a:lnTo>
                  <a:pt x="114908" y="133350"/>
                </a:lnTo>
                <a:lnTo>
                  <a:pt x="111494" y="137160"/>
                </a:lnTo>
                <a:lnTo>
                  <a:pt x="103531" y="140970"/>
                </a:lnTo>
                <a:lnTo>
                  <a:pt x="103531" y="152400"/>
                </a:lnTo>
                <a:lnTo>
                  <a:pt x="101257" y="154940"/>
                </a:lnTo>
                <a:lnTo>
                  <a:pt x="109220" y="154940"/>
                </a:lnTo>
                <a:lnTo>
                  <a:pt x="109220" y="143510"/>
                </a:lnTo>
                <a:lnTo>
                  <a:pt x="118320" y="139700"/>
                </a:lnTo>
                <a:lnTo>
                  <a:pt x="121733" y="134620"/>
                </a:lnTo>
                <a:lnTo>
                  <a:pt x="121733" y="130810"/>
                </a:lnTo>
                <a:lnTo>
                  <a:pt x="120595" y="128270"/>
                </a:lnTo>
                <a:lnTo>
                  <a:pt x="118320" y="125730"/>
                </a:lnTo>
                <a:lnTo>
                  <a:pt x="117182" y="125730"/>
                </a:lnTo>
                <a:lnTo>
                  <a:pt x="114908" y="123190"/>
                </a:lnTo>
                <a:lnTo>
                  <a:pt x="111494" y="120650"/>
                </a:lnTo>
                <a:lnTo>
                  <a:pt x="109220" y="120650"/>
                </a:lnTo>
                <a:lnTo>
                  <a:pt x="109220" y="116840"/>
                </a:lnTo>
                <a:lnTo>
                  <a:pt x="108082" y="114300"/>
                </a:lnTo>
                <a:lnTo>
                  <a:pt x="108082" y="113030"/>
                </a:lnTo>
                <a:lnTo>
                  <a:pt x="106717" y="109220"/>
                </a:lnTo>
                <a:close/>
              </a:path>
              <a:path w="125729" h="261620">
                <a:moveTo>
                  <a:pt x="75088" y="116840"/>
                </a:moveTo>
                <a:lnTo>
                  <a:pt x="64850" y="116840"/>
                </a:lnTo>
                <a:lnTo>
                  <a:pt x="69400" y="119380"/>
                </a:lnTo>
                <a:lnTo>
                  <a:pt x="72812" y="120650"/>
                </a:lnTo>
                <a:lnTo>
                  <a:pt x="77363" y="128270"/>
                </a:lnTo>
                <a:lnTo>
                  <a:pt x="77363" y="137160"/>
                </a:lnTo>
                <a:lnTo>
                  <a:pt x="75088" y="140970"/>
                </a:lnTo>
                <a:lnTo>
                  <a:pt x="68262" y="147320"/>
                </a:lnTo>
                <a:lnTo>
                  <a:pt x="64850" y="148590"/>
                </a:lnTo>
                <a:lnTo>
                  <a:pt x="75088" y="148590"/>
                </a:lnTo>
                <a:lnTo>
                  <a:pt x="75088" y="146050"/>
                </a:lnTo>
                <a:lnTo>
                  <a:pt x="92294" y="146050"/>
                </a:lnTo>
                <a:lnTo>
                  <a:pt x="91014" y="144780"/>
                </a:lnTo>
                <a:lnTo>
                  <a:pt x="81913" y="140970"/>
                </a:lnTo>
                <a:lnTo>
                  <a:pt x="86464" y="138430"/>
                </a:lnTo>
                <a:lnTo>
                  <a:pt x="89876" y="137160"/>
                </a:lnTo>
                <a:lnTo>
                  <a:pt x="92152" y="135890"/>
                </a:lnTo>
                <a:lnTo>
                  <a:pt x="93292" y="134620"/>
                </a:lnTo>
                <a:lnTo>
                  <a:pt x="93292" y="130810"/>
                </a:lnTo>
                <a:lnTo>
                  <a:pt x="88739" y="127000"/>
                </a:lnTo>
                <a:lnTo>
                  <a:pt x="80775" y="123190"/>
                </a:lnTo>
                <a:lnTo>
                  <a:pt x="87602" y="120650"/>
                </a:lnTo>
                <a:lnTo>
                  <a:pt x="89877" y="118110"/>
                </a:lnTo>
                <a:lnTo>
                  <a:pt x="75088" y="118110"/>
                </a:lnTo>
                <a:lnTo>
                  <a:pt x="75088" y="116840"/>
                </a:lnTo>
                <a:close/>
              </a:path>
              <a:path w="125729" h="261620">
                <a:moveTo>
                  <a:pt x="120595" y="0"/>
                </a:moveTo>
                <a:lnTo>
                  <a:pt x="119458" y="0"/>
                </a:lnTo>
                <a:lnTo>
                  <a:pt x="115423" y="1270"/>
                </a:lnTo>
                <a:lnTo>
                  <a:pt x="82785" y="30480"/>
                </a:lnTo>
                <a:lnTo>
                  <a:pt x="62290" y="63500"/>
                </a:lnTo>
                <a:lnTo>
                  <a:pt x="54607" y="83820"/>
                </a:lnTo>
                <a:lnTo>
                  <a:pt x="52332" y="83820"/>
                </a:lnTo>
                <a:lnTo>
                  <a:pt x="47782" y="85090"/>
                </a:lnTo>
                <a:lnTo>
                  <a:pt x="40956" y="86360"/>
                </a:lnTo>
                <a:lnTo>
                  <a:pt x="37543" y="86360"/>
                </a:lnTo>
                <a:lnTo>
                  <a:pt x="36405" y="87630"/>
                </a:lnTo>
                <a:lnTo>
                  <a:pt x="30718" y="87630"/>
                </a:lnTo>
                <a:lnTo>
                  <a:pt x="28439" y="90170"/>
                </a:lnTo>
                <a:lnTo>
                  <a:pt x="28439" y="91440"/>
                </a:lnTo>
                <a:lnTo>
                  <a:pt x="44369" y="107950"/>
                </a:lnTo>
                <a:lnTo>
                  <a:pt x="46644" y="113030"/>
                </a:lnTo>
                <a:lnTo>
                  <a:pt x="46644" y="119380"/>
                </a:lnTo>
                <a:lnTo>
                  <a:pt x="52332" y="119380"/>
                </a:lnTo>
                <a:lnTo>
                  <a:pt x="56883" y="116840"/>
                </a:lnTo>
                <a:lnTo>
                  <a:pt x="75088" y="116840"/>
                </a:lnTo>
                <a:lnTo>
                  <a:pt x="75088" y="111760"/>
                </a:lnTo>
                <a:lnTo>
                  <a:pt x="76605" y="109220"/>
                </a:lnTo>
                <a:lnTo>
                  <a:pt x="52332" y="109220"/>
                </a:lnTo>
                <a:lnTo>
                  <a:pt x="48920" y="105410"/>
                </a:lnTo>
                <a:lnTo>
                  <a:pt x="46644" y="101600"/>
                </a:lnTo>
                <a:lnTo>
                  <a:pt x="45506" y="99060"/>
                </a:lnTo>
                <a:lnTo>
                  <a:pt x="37543" y="92710"/>
                </a:lnTo>
                <a:lnTo>
                  <a:pt x="39819" y="90170"/>
                </a:lnTo>
                <a:lnTo>
                  <a:pt x="40956" y="90170"/>
                </a:lnTo>
                <a:lnTo>
                  <a:pt x="44369" y="88900"/>
                </a:lnTo>
                <a:lnTo>
                  <a:pt x="58021" y="88900"/>
                </a:lnTo>
                <a:lnTo>
                  <a:pt x="62502" y="78740"/>
                </a:lnTo>
                <a:lnTo>
                  <a:pt x="65702" y="71120"/>
                </a:lnTo>
                <a:lnTo>
                  <a:pt x="67622" y="66040"/>
                </a:lnTo>
                <a:lnTo>
                  <a:pt x="68262" y="63500"/>
                </a:lnTo>
                <a:lnTo>
                  <a:pt x="75088" y="52070"/>
                </a:lnTo>
                <a:lnTo>
                  <a:pt x="82377" y="39370"/>
                </a:lnTo>
                <a:lnTo>
                  <a:pt x="90732" y="27940"/>
                </a:lnTo>
                <a:lnTo>
                  <a:pt x="100367" y="17779"/>
                </a:lnTo>
                <a:lnTo>
                  <a:pt x="111494" y="10160"/>
                </a:lnTo>
                <a:lnTo>
                  <a:pt x="116045" y="10160"/>
                </a:lnTo>
                <a:lnTo>
                  <a:pt x="121733" y="3810"/>
                </a:lnTo>
                <a:lnTo>
                  <a:pt x="121733" y="1270"/>
                </a:lnTo>
                <a:lnTo>
                  <a:pt x="120595" y="0"/>
                </a:lnTo>
                <a:close/>
              </a:path>
              <a:path w="125729" h="261620">
                <a:moveTo>
                  <a:pt x="102393" y="99060"/>
                </a:moveTo>
                <a:lnTo>
                  <a:pt x="101257" y="99060"/>
                </a:lnTo>
                <a:lnTo>
                  <a:pt x="85326" y="115570"/>
                </a:lnTo>
                <a:lnTo>
                  <a:pt x="79639" y="118110"/>
                </a:lnTo>
                <a:lnTo>
                  <a:pt x="89877" y="118110"/>
                </a:lnTo>
                <a:lnTo>
                  <a:pt x="91014" y="116840"/>
                </a:lnTo>
                <a:lnTo>
                  <a:pt x="100119" y="109220"/>
                </a:lnTo>
                <a:lnTo>
                  <a:pt x="106717" y="109220"/>
                </a:lnTo>
                <a:lnTo>
                  <a:pt x="105807" y="106680"/>
                </a:lnTo>
                <a:lnTo>
                  <a:pt x="102393" y="99060"/>
                </a:lnTo>
                <a:close/>
              </a:path>
              <a:path w="125729" h="261620">
                <a:moveTo>
                  <a:pt x="62574" y="100330"/>
                </a:moveTo>
                <a:lnTo>
                  <a:pt x="59157" y="100330"/>
                </a:lnTo>
                <a:lnTo>
                  <a:pt x="55745" y="102870"/>
                </a:lnTo>
                <a:lnTo>
                  <a:pt x="52332" y="109220"/>
                </a:lnTo>
                <a:lnTo>
                  <a:pt x="69400" y="109220"/>
                </a:lnTo>
                <a:lnTo>
                  <a:pt x="63712" y="101600"/>
                </a:lnTo>
                <a:lnTo>
                  <a:pt x="62574" y="100330"/>
                </a:lnTo>
                <a:close/>
              </a:path>
              <a:path w="125729" h="261620">
                <a:moveTo>
                  <a:pt x="116045" y="10160"/>
                </a:moveTo>
                <a:lnTo>
                  <a:pt x="111494" y="10160"/>
                </a:lnTo>
                <a:lnTo>
                  <a:pt x="105807" y="15240"/>
                </a:lnTo>
                <a:lnTo>
                  <a:pt x="100119" y="22860"/>
                </a:lnTo>
                <a:lnTo>
                  <a:pt x="95568" y="30480"/>
                </a:lnTo>
                <a:lnTo>
                  <a:pt x="88953" y="40640"/>
                </a:lnTo>
                <a:lnTo>
                  <a:pt x="86180" y="46990"/>
                </a:lnTo>
                <a:lnTo>
                  <a:pt x="83833" y="53340"/>
                </a:lnTo>
                <a:lnTo>
                  <a:pt x="80775" y="63500"/>
                </a:lnTo>
                <a:lnTo>
                  <a:pt x="79639" y="63500"/>
                </a:lnTo>
                <a:lnTo>
                  <a:pt x="79639" y="66040"/>
                </a:lnTo>
                <a:lnTo>
                  <a:pt x="78501" y="69850"/>
                </a:lnTo>
                <a:lnTo>
                  <a:pt x="73950" y="88900"/>
                </a:lnTo>
                <a:lnTo>
                  <a:pt x="78501" y="88900"/>
                </a:lnTo>
                <a:lnTo>
                  <a:pt x="81913" y="91440"/>
                </a:lnTo>
                <a:lnTo>
                  <a:pt x="83051" y="91440"/>
                </a:lnTo>
                <a:lnTo>
                  <a:pt x="75088" y="99060"/>
                </a:lnTo>
                <a:lnTo>
                  <a:pt x="70538" y="106680"/>
                </a:lnTo>
                <a:lnTo>
                  <a:pt x="69400" y="109220"/>
                </a:lnTo>
                <a:lnTo>
                  <a:pt x="76605" y="109220"/>
                </a:lnTo>
                <a:lnTo>
                  <a:pt x="77363" y="107950"/>
                </a:lnTo>
                <a:lnTo>
                  <a:pt x="80775" y="102870"/>
                </a:lnTo>
                <a:lnTo>
                  <a:pt x="89876" y="92710"/>
                </a:lnTo>
                <a:lnTo>
                  <a:pt x="93292" y="90170"/>
                </a:lnTo>
                <a:lnTo>
                  <a:pt x="89876" y="87630"/>
                </a:lnTo>
                <a:lnTo>
                  <a:pt x="88739" y="87630"/>
                </a:lnTo>
                <a:lnTo>
                  <a:pt x="85326" y="86360"/>
                </a:lnTo>
                <a:lnTo>
                  <a:pt x="79639" y="85090"/>
                </a:lnTo>
                <a:lnTo>
                  <a:pt x="94430" y="40640"/>
                </a:lnTo>
                <a:lnTo>
                  <a:pt x="112632" y="13970"/>
                </a:lnTo>
                <a:lnTo>
                  <a:pt x="116045" y="1016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8" name="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238016" y="2032542"/>
            <a:ext cx="4326851" cy="335631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648856" y="3427401"/>
            <a:ext cx="3062778" cy="377727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396280" y="3885907"/>
            <a:ext cx="3528112" cy="331081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12834510" y="4510523"/>
            <a:ext cx="92710" cy="29845"/>
          </a:xfrm>
          <a:custGeom>
            <a:avLst/>
            <a:gdLst/>
            <a:ahLst/>
            <a:cxnLst/>
            <a:rect l="l" t="t" r="r" b="b"/>
            <a:pathLst>
              <a:path w="92709" h="29845">
                <a:moveTo>
                  <a:pt x="88743" y="0"/>
                </a:moveTo>
                <a:lnTo>
                  <a:pt x="83052" y="0"/>
                </a:lnTo>
                <a:lnTo>
                  <a:pt x="80777" y="1137"/>
                </a:lnTo>
                <a:lnTo>
                  <a:pt x="77364" y="2274"/>
                </a:lnTo>
                <a:lnTo>
                  <a:pt x="75088" y="2274"/>
                </a:lnTo>
                <a:lnTo>
                  <a:pt x="68031" y="2950"/>
                </a:lnTo>
                <a:lnTo>
                  <a:pt x="52209" y="3874"/>
                </a:lnTo>
                <a:lnTo>
                  <a:pt x="43233" y="4550"/>
                </a:lnTo>
                <a:lnTo>
                  <a:pt x="5688" y="4550"/>
                </a:lnTo>
                <a:lnTo>
                  <a:pt x="2275" y="5687"/>
                </a:lnTo>
                <a:lnTo>
                  <a:pt x="0" y="9104"/>
                </a:lnTo>
                <a:lnTo>
                  <a:pt x="0" y="12517"/>
                </a:lnTo>
                <a:lnTo>
                  <a:pt x="2275" y="12517"/>
                </a:lnTo>
                <a:lnTo>
                  <a:pt x="2275" y="14791"/>
                </a:lnTo>
                <a:lnTo>
                  <a:pt x="11376" y="18205"/>
                </a:lnTo>
                <a:lnTo>
                  <a:pt x="17064" y="21617"/>
                </a:lnTo>
                <a:lnTo>
                  <a:pt x="21615" y="22755"/>
                </a:lnTo>
                <a:lnTo>
                  <a:pt x="27306" y="23892"/>
                </a:lnTo>
                <a:lnTo>
                  <a:pt x="32994" y="26168"/>
                </a:lnTo>
                <a:lnTo>
                  <a:pt x="39819" y="27306"/>
                </a:lnTo>
                <a:lnTo>
                  <a:pt x="44369" y="28442"/>
                </a:lnTo>
                <a:lnTo>
                  <a:pt x="50058" y="29580"/>
                </a:lnTo>
                <a:lnTo>
                  <a:pt x="72814" y="29580"/>
                </a:lnTo>
                <a:lnTo>
                  <a:pt x="92156" y="6824"/>
                </a:lnTo>
                <a:lnTo>
                  <a:pt x="92156" y="2274"/>
                </a:lnTo>
                <a:lnTo>
                  <a:pt x="91019" y="1137"/>
                </a:lnTo>
                <a:lnTo>
                  <a:pt x="8874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12413549" y="4351240"/>
            <a:ext cx="338455" cy="198120"/>
            <a:chOff x="12413549" y="4351240"/>
            <a:chExt cx="338455" cy="198120"/>
          </a:xfrm>
        </p:grpSpPr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534149" y="4351240"/>
              <a:ext cx="217305" cy="19796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413549" y="4430883"/>
              <a:ext cx="100119" cy="113770"/>
            </a:xfrm>
            <a:prstGeom prst="rect">
              <a:avLst/>
            </a:prstGeom>
          </p:spPr>
        </p:pic>
      </p:grpSp>
      <p:grpSp>
        <p:nvGrpSpPr>
          <p:cNvPr id="35" name="object 35"/>
          <p:cNvGrpSpPr/>
          <p:nvPr/>
        </p:nvGrpSpPr>
        <p:grpSpPr>
          <a:xfrm>
            <a:off x="2014672" y="4715315"/>
            <a:ext cx="10145395" cy="342900"/>
            <a:chOff x="2014672" y="4715315"/>
            <a:chExt cx="10145395" cy="342900"/>
          </a:xfrm>
        </p:grpSpPr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014672" y="4715315"/>
              <a:ext cx="7764141" cy="34245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823183" y="4715315"/>
              <a:ext cx="2336651" cy="315151"/>
            </a:xfrm>
            <a:prstGeom prst="rect">
              <a:avLst/>
            </a:prstGeom>
          </p:spPr>
        </p:pic>
      </p:grpSp>
      <p:sp>
        <p:nvSpPr>
          <p:cNvPr id="38" name="object 38"/>
          <p:cNvSpPr/>
          <p:nvPr/>
        </p:nvSpPr>
        <p:spPr>
          <a:xfrm>
            <a:off x="12834510" y="4928072"/>
            <a:ext cx="92710" cy="31115"/>
          </a:xfrm>
          <a:custGeom>
            <a:avLst/>
            <a:gdLst/>
            <a:ahLst/>
            <a:cxnLst/>
            <a:rect l="l" t="t" r="r" b="b"/>
            <a:pathLst>
              <a:path w="92709" h="31114">
                <a:moveTo>
                  <a:pt x="88743" y="0"/>
                </a:moveTo>
                <a:lnTo>
                  <a:pt x="83052" y="0"/>
                </a:lnTo>
                <a:lnTo>
                  <a:pt x="80777" y="1137"/>
                </a:lnTo>
                <a:lnTo>
                  <a:pt x="77364" y="2274"/>
                </a:lnTo>
                <a:lnTo>
                  <a:pt x="75088" y="2274"/>
                </a:lnTo>
                <a:lnTo>
                  <a:pt x="60440" y="3839"/>
                </a:lnTo>
                <a:lnTo>
                  <a:pt x="52209" y="4354"/>
                </a:lnTo>
                <a:lnTo>
                  <a:pt x="43233" y="4550"/>
                </a:lnTo>
                <a:lnTo>
                  <a:pt x="5688" y="4550"/>
                </a:lnTo>
                <a:lnTo>
                  <a:pt x="2275" y="5688"/>
                </a:lnTo>
                <a:lnTo>
                  <a:pt x="0" y="9100"/>
                </a:lnTo>
                <a:lnTo>
                  <a:pt x="0" y="12513"/>
                </a:lnTo>
                <a:lnTo>
                  <a:pt x="2275" y="12513"/>
                </a:lnTo>
                <a:lnTo>
                  <a:pt x="2275" y="14789"/>
                </a:lnTo>
                <a:lnTo>
                  <a:pt x="11376" y="18201"/>
                </a:lnTo>
                <a:lnTo>
                  <a:pt x="17064" y="21617"/>
                </a:lnTo>
                <a:lnTo>
                  <a:pt x="21615" y="22755"/>
                </a:lnTo>
                <a:lnTo>
                  <a:pt x="27306" y="25030"/>
                </a:lnTo>
                <a:lnTo>
                  <a:pt x="32994" y="26168"/>
                </a:lnTo>
                <a:lnTo>
                  <a:pt x="39819" y="27306"/>
                </a:lnTo>
                <a:lnTo>
                  <a:pt x="44369" y="29580"/>
                </a:lnTo>
                <a:lnTo>
                  <a:pt x="50058" y="29580"/>
                </a:lnTo>
                <a:lnTo>
                  <a:pt x="54608" y="30718"/>
                </a:lnTo>
                <a:lnTo>
                  <a:pt x="59162" y="29580"/>
                </a:lnTo>
                <a:lnTo>
                  <a:pt x="72814" y="29580"/>
                </a:lnTo>
                <a:lnTo>
                  <a:pt x="77364" y="28444"/>
                </a:lnTo>
                <a:lnTo>
                  <a:pt x="79639" y="26168"/>
                </a:lnTo>
                <a:lnTo>
                  <a:pt x="88743" y="14789"/>
                </a:lnTo>
                <a:lnTo>
                  <a:pt x="92156" y="6824"/>
                </a:lnTo>
                <a:lnTo>
                  <a:pt x="92156" y="2274"/>
                </a:lnTo>
                <a:lnTo>
                  <a:pt x="91019" y="1137"/>
                </a:lnTo>
                <a:lnTo>
                  <a:pt x="8874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9" name="object 39"/>
          <p:cNvGrpSpPr/>
          <p:nvPr/>
        </p:nvGrpSpPr>
        <p:grpSpPr>
          <a:xfrm>
            <a:off x="12378280" y="4802921"/>
            <a:ext cx="373380" cy="163195"/>
            <a:chOff x="12378280" y="4802921"/>
            <a:chExt cx="373380" cy="163195"/>
          </a:xfrm>
        </p:grpSpPr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2506843" y="4802921"/>
              <a:ext cx="244612" cy="16269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2378280" y="4849567"/>
              <a:ext cx="106945" cy="114912"/>
            </a:xfrm>
            <a:prstGeom prst="rect">
              <a:avLst/>
            </a:prstGeom>
          </p:spPr>
        </p:pic>
      </p:grpSp>
      <p:sp>
        <p:nvSpPr>
          <p:cNvPr id="42" name="object 42"/>
          <p:cNvSpPr/>
          <p:nvPr/>
        </p:nvSpPr>
        <p:spPr>
          <a:xfrm>
            <a:off x="12834510" y="5345617"/>
            <a:ext cx="92710" cy="31115"/>
          </a:xfrm>
          <a:custGeom>
            <a:avLst/>
            <a:gdLst/>
            <a:ahLst/>
            <a:cxnLst/>
            <a:rect l="l" t="t" r="r" b="b"/>
            <a:pathLst>
              <a:path w="92709" h="31114">
                <a:moveTo>
                  <a:pt x="87605" y="0"/>
                </a:moveTo>
                <a:lnTo>
                  <a:pt x="84189" y="0"/>
                </a:lnTo>
                <a:lnTo>
                  <a:pt x="83052" y="1137"/>
                </a:lnTo>
                <a:lnTo>
                  <a:pt x="80777" y="1137"/>
                </a:lnTo>
                <a:lnTo>
                  <a:pt x="77364" y="2275"/>
                </a:lnTo>
                <a:lnTo>
                  <a:pt x="75088" y="2275"/>
                </a:lnTo>
                <a:lnTo>
                  <a:pt x="60440" y="3841"/>
                </a:lnTo>
                <a:lnTo>
                  <a:pt x="52209" y="4358"/>
                </a:lnTo>
                <a:lnTo>
                  <a:pt x="43233" y="4554"/>
                </a:lnTo>
                <a:lnTo>
                  <a:pt x="5688" y="4554"/>
                </a:lnTo>
                <a:lnTo>
                  <a:pt x="2275" y="5692"/>
                </a:lnTo>
                <a:lnTo>
                  <a:pt x="0" y="9104"/>
                </a:lnTo>
                <a:lnTo>
                  <a:pt x="0" y="12517"/>
                </a:lnTo>
                <a:lnTo>
                  <a:pt x="2275" y="12517"/>
                </a:lnTo>
                <a:lnTo>
                  <a:pt x="2275" y="14792"/>
                </a:lnTo>
                <a:lnTo>
                  <a:pt x="11376" y="19343"/>
                </a:lnTo>
                <a:lnTo>
                  <a:pt x="17064" y="21617"/>
                </a:lnTo>
                <a:lnTo>
                  <a:pt x="21615" y="22755"/>
                </a:lnTo>
                <a:lnTo>
                  <a:pt x="27306" y="25031"/>
                </a:lnTo>
                <a:lnTo>
                  <a:pt x="32994" y="26168"/>
                </a:lnTo>
                <a:lnTo>
                  <a:pt x="39819" y="27306"/>
                </a:lnTo>
                <a:lnTo>
                  <a:pt x="44369" y="29582"/>
                </a:lnTo>
                <a:lnTo>
                  <a:pt x="50058" y="30718"/>
                </a:lnTo>
                <a:lnTo>
                  <a:pt x="63713" y="30718"/>
                </a:lnTo>
                <a:lnTo>
                  <a:pt x="68263" y="29582"/>
                </a:lnTo>
                <a:lnTo>
                  <a:pt x="72814" y="29582"/>
                </a:lnTo>
                <a:lnTo>
                  <a:pt x="77364" y="28444"/>
                </a:lnTo>
                <a:lnTo>
                  <a:pt x="79639" y="26168"/>
                </a:lnTo>
                <a:lnTo>
                  <a:pt x="88743" y="14792"/>
                </a:lnTo>
                <a:lnTo>
                  <a:pt x="92156" y="6830"/>
                </a:lnTo>
                <a:lnTo>
                  <a:pt x="92156" y="2275"/>
                </a:lnTo>
                <a:lnTo>
                  <a:pt x="91019" y="1137"/>
                </a:lnTo>
                <a:lnTo>
                  <a:pt x="88743" y="1137"/>
                </a:lnTo>
                <a:lnTo>
                  <a:pt x="87605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object 43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2145043" y="5182923"/>
            <a:ext cx="608688" cy="265093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082869" y="5541310"/>
            <a:ext cx="3749964" cy="319700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4924991" y="5573167"/>
            <a:ext cx="1125218" cy="282157"/>
          </a:xfrm>
          <a:prstGeom prst="rect">
            <a:avLst/>
          </a:prstGeom>
        </p:spPr>
      </p:pic>
      <p:grpSp>
        <p:nvGrpSpPr>
          <p:cNvPr id="46" name="object 46"/>
          <p:cNvGrpSpPr/>
          <p:nvPr/>
        </p:nvGrpSpPr>
        <p:grpSpPr>
          <a:xfrm>
            <a:off x="789332" y="5535622"/>
            <a:ext cx="12136755" cy="774065"/>
            <a:chOff x="789332" y="5535622"/>
            <a:chExt cx="12136755" cy="774065"/>
          </a:xfrm>
        </p:grpSpPr>
        <p:pic>
          <p:nvPicPr>
            <p:cNvPr id="47" name="object 4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134399" y="5537898"/>
              <a:ext cx="2020615" cy="351557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191422" y="5578854"/>
              <a:ext cx="1070607" cy="25030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361011" y="5535622"/>
              <a:ext cx="2561036" cy="354971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2015341" y="5593570"/>
              <a:ext cx="733839" cy="29361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89332" y="5931550"/>
              <a:ext cx="12136197" cy="377731"/>
            </a:xfrm>
            <a:prstGeom prst="rect">
              <a:avLst/>
            </a:prstGeom>
          </p:spPr>
        </p:pic>
      </p:grpSp>
      <p:sp>
        <p:nvSpPr>
          <p:cNvPr id="52" name="object 52"/>
          <p:cNvSpPr/>
          <p:nvPr/>
        </p:nvSpPr>
        <p:spPr>
          <a:xfrm>
            <a:off x="12834510" y="5763168"/>
            <a:ext cx="92710" cy="31115"/>
          </a:xfrm>
          <a:custGeom>
            <a:avLst/>
            <a:gdLst/>
            <a:ahLst/>
            <a:cxnLst/>
            <a:rect l="l" t="t" r="r" b="b"/>
            <a:pathLst>
              <a:path w="92709" h="31114">
                <a:moveTo>
                  <a:pt x="87605" y="0"/>
                </a:moveTo>
                <a:lnTo>
                  <a:pt x="84189" y="0"/>
                </a:lnTo>
                <a:lnTo>
                  <a:pt x="83052" y="1136"/>
                </a:lnTo>
                <a:lnTo>
                  <a:pt x="80777" y="1136"/>
                </a:lnTo>
                <a:lnTo>
                  <a:pt x="77364" y="2274"/>
                </a:lnTo>
                <a:lnTo>
                  <a:pt x="75088" y="2274"/>
                </a:lnTo>
                <a:lnTo>
                  <a:pt x="60440" y="3839"/>
                </a:lnTo>
                <a:lnTo>
                  <a:pt x="52209" y="4354"/>
                </a:lnTo>
                <a:lnTo>
                  <a:pt x="43233" y="4550"/>
                </a:lnTo>
                <a:lnTo>
                  <a:pt x="5688" y="4550"/>
                </a:lnTo>
                <a:lnTo>
                  <a:pt x="2275" y="6824"/>
                </a:lnTo>
                <a:lnTo>
                  <a:pt x="0" y="9100"/>
                </a:lnTo>
                <a:lnTo>
                  <a:pt x="0" y="12513"/>
                </a:lnTo>
                <a:lnTo>
                  <a:pt x="2275" y="12513"/>
                </a:lnTo>
                <a:lnTo>
                  <a:pt x="2275" y="14787"/>
                </a:lnTo>
                <a:lnTo>
                  <a:pt x="11376" y="19342"/>
                </a:lnTo>
                <a:lnTo>
                  <a:pt x="17064" y="21617"/>
                </a:lnTo>
                <a:lnTo>
                  <a:pt x="21615" y="23892"/>
                </a:lnTo>
                <a:lnTo>
                  <a:pt x="32994" y="26168"/>
                </a:lnTo>
                <a:lnTo>
                  <a:pt x="39819" y="27304"/>
                </a:lnTo>
                <a:lnTo>
                  <a:pt x="44369" y="29580"/>
                </a:lnTo>
                <a:lnTo>
                  <a:pt x="50058" y="30718"/>
                </a:lnTo>
                <a:lnTo>
                  <a:pt x="68263" y="30718"/>
                </a:lnTo>
                <a:lnTo>
                  <a:pt x="77364" y="28442"/>
                </a:lnTo>
                <a:lnTo>
                  <a:pt x="84189" y="21617"/>
                </a:lnTo>
                <a:lnTo>
                  <a:pt x="88743" y="14787"/>
                </a:lnTo>
                <a:lnTo>
                  <a:pt x="92156" y="7962"/>
                </a:lnTo>
                <a:lnTo>
                  <a:pt x="92156" y="2274"/>
                </a:lnTo>
                <a:lnTo>
                  <a:pt x="91019" y="2274"/>
                </a:lnTo>
                <a:lnTo>
                  <a:pt x="88743" y="1136"/>
                </a:lnTo>
                <a:lnTo>
                  <a:pt x="87605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2834510" y="6599401"/>
            <a:ext cx="92710" cy="29845"/>
          </a:xfrm>
          <a:custGeom>
            <a:avLst/>
            <a:gdLst/>
            <a:ahLst/>
            <a:cxnLst/>
            <a:rect l="l" t="t" r="r" b="b"/>
            <a:pathLst>
              <a:path w="92709" h="29845">
                <a:moveTo>
                  <a:pt x="88743" y="0"/>
                </a:moveTo>
                <a:lnTo>
                  <a:pt x="83052" y="0"/>
                </a:lnTo>
                <a:lnTo>
                  <a:pt x="80777" y="1137"/>
                </a:lnTo>
                <a:lnTo>
                  <a:pt x="77364" y="1137"/>
                </a:lnTo>
                <a:lnTo>
                  <a:pt x="76226" y="2274"/>
                </a:lnTo>
                <a:lnTo>
                  <a:pt x="75088" y="2274"/>
                </a:lnTo>
                <a:lnTo>
                  <a:pt x="68031" y="2932"/>
                </a:lnTo>
                <a:lnTo>
                  <a:pt x="54048" y="3554"/>
                </a:lnTo>
                <a:lnTo>
                  <a:pt x="25313" y="3554"/>
                </a:lnTo>
                <a:lnTo>
                  <a:pt x="15714" y="3892"/>
                </a:lnTo>
                <a:lnTo>
                  <a:pt x="5688" y="4550"/>
                </a:lnTo>
                <a:lnTo>
                  <a:pt x="2275" y="5688"/>
                </a:lnTo>
                <a:lnTo>
                  <a:pt x="0" y="7962"/>
                </a:lnTo>
                <a:lnTo>
                  <a:pt x="0" y="12513"/>
                </a:lnTo>
                <a:lnTo>
                  <a:pt x="2275" y="12513"/>
                </a:lnTo>
                <a:lnTo>
                  <a:pt x="2275" y="14791"/>
                </a:lnTo>
                <a:lnTo>
                  <a:pt x="11376" y="18205"/>
                </a:lnTo>
                <a:lnTo>
                  <a:pt x="17064" y="21617"/>
                </a:lnTo>
                <a:lnTo>
                  <a:pt x="21615" y="22755"/>
                </a:lnTo>
                <a:lnTo>
                  <a:pt x="27306" y="23892"/>
                </a:lnTo>
                <a:lnTo>
                  <a:pt x="32994" y="26168"/>
                </a:lnTo>
                <a:lnTo>
                  <a:pt x="39819" y="27306"/>
                </a:lnTo>
                <a:lnTo>
                  <a:pt x="44369" y="28442"/>
                </a:lnTo>
                <a:lnTo>
                  <a:pt x="50058" y="29580"/>
                </a:lnTo>
                <a:lnTo>
                  <a:pt x="72814" y="29580"/>
                </a:lnTo>
                <a:lnTo>
                  <a:pt x="92156" y="6824"/>
                </a:lnTo>
                <a:lnTo>
                  <a:pt x="92156" y="2274"/>
                </a:lnTo>
                <a:lnTo>
                  <a:pt x="91019" y="1137"/>
                </a:lnTo>
                <a:lnTo>
                  <a:pt x="8874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" name="object 54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11728634" y="6411674"/>
            <a:ext cx="1023959" cy="302638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7438410" y="6826946"/>
            <a:ext cx="1249498" cy="319705"/>
          </a:xfrm>
          <a:prstGeom prst="rect">
            <a:avLst/>
          </a:prstGeom>
        </p:spPr>
      </p:pic>
      <p:pic>
        <p:nvPicPr>
          <p:cNvPr id="56" name="object 56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9834307" y="6816708"/>
            <a:ext cx="2900080" cy="329943"/>
          </a:xfrm>
          <a:prstGeom prst="rect">
            <a:avLst/>
          </a:prstGeom>
        </p:spPr>
      </p:pic>
      <p:sp>
        <p:nvSpPr>
          <p:cNvPr id="57" name="object 57"/>
          <p:cNvSpPr/>
          <p:nvPr/>
        </p:nvSpPr>
        <p:spPr>
          <a:xfrm>
            <a:off x="12834510" y="7434495"/>
            <a:ext cx="92710" cy="31115"/>
          </a:xfrm>
          <a:custGeom>
            <a:avLst/>
            <a:gdLst/>
            <a:ahLst/>
            <a:cxnLst/>
            <a:rect l="l" t="t" r="r" b="b"/>
            <a:pathLst>
              <a:path w="92709" h="31115">
                <a:moveTo>
                  <a:pt x="87605" y="0"/>
                </a:moveTo>
                <a:lnTo>
                  <a:pt x="84189" y="0"/>
                </a:lnTo>
                <a:lnTo>
                  <a:pt x="83052" y="1137"/>
                </a:lnTo>
                <a:lnTo>
                  <a:pt x="80777" y="1137"/>
                </a:lnTo>
                <a:lnTo>
                  <a:pt x="77364" y="2275"/>
                </a:lnTo>
                <a:lnTo>
                  <a:pt x="75088" y="2275"/>
                </a:lnTo>
                <a:lnTo>
                  <a:pt x="60440" y="3839"/>
                </a:lnTo>
                <a:lnTo>
                  <a:pt x="52209" y="4355"/>
                </a:lnTo>
                <a:lnTo>
                  <a:pt x="43233" y="4550"/>
                </a:lnTo>
                <a:lnTo>
                  <a:pt x="5688" y="4550"/>
                </a:lnTo>
                <a:lnTo>
                  <a:pt x="2275" y="5688"/>
                </a:lnTo>
                <a:lnTo>
                  <a:pt x="0" y="9100"/>
                </a:lnTo>
                <a:lnTo>
                  <a:pt x="0" y="12518"/>
                </a:lnTo>
                <a:lnTo>
                  <a:pt x="2275" y="12518"/>
                </a:lnTo>
                <a:lnTo>
                  <a:pt x="2275" y="14792"/>
                </a:lnTo>
                <a:lnTo>
                  <a:pt x="11376" y="19343"/>
                </a:lnTo>
                <a:lnTo>
                  <a:pt x="17064" y="21619"/>
                </a:lnTo>
                <a:lnTo>
                  <a:pt x="21615" y="22755"/>
                </a:lnTo>
                <a:lnTo>
                  <a:pt x="27306" y="25031"/>
                </a:lnTo>
                <a:lnTo>
                  <a:pt x="32994" y="26169"/>
                </a:lnTo>
                <a:lnTo>
                  <a:pt x="39819" y="27306"/>
                </a:lnTo>
                <a:lnTo>
                  <a:pt x="44369" y="29582"/>
                </a:lnTo>
                <a:lnTo>
                  <a:pt x="50058" y="30720"/>
                </a:lnTo>
                <a:lnTo>
                  <a:pt x="63713" y="30720"/>
                </a:lnTo>
                <a:lnTo>
                  <a:pt x="68263" y="29582"/>
                </a:lnTo>
                <a:lnTo>
                  <a:pt x="72814" y="29582"/>
                </a:lnTo>
                <a:lnTo>
                  <a:pt x="77364" y="28444"/>
                </a:lnTo>
                <a:lnTo>
                  <a:pt x="79639" y="26169"/>
                </a:lnTo>
                <a:lnTo>
                  <a:pt x="88743" y="14792"/>
                </a:lnTo>
                <a:lnTo>
                  <a:pt x="92156" y="6826"/>
                </a:lnTo>
                <a:lnTo>
                  <a:pt x="92156" y="2275"/>
                </a:lnTo>
                <a:lnTo>
                  <a:pt x="91019" y="1137"/>
                </a:lnTo>
                <a:lnTo>
                  <a:pt x="88743" y="1137"/>
                </a:lnTo>
                <a:lnTo>
                  <a:pt x="87605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8" name="object 58"/>
          <p:cNvGrpSpPr/>
          <p:nvPr/>
        </p:nvGrpSpPr>
        <p:grpSpPr>
          <a:xfrm>
            <a:off x="12390793" y="7228565"/>
            <a:ext cx="361950" cy="273050"/>
            <a:chOff x="12390793" y="7228565"/>
            <a:chExt cx="361950" cy="273050"/>
          </a:xfrm>
        </p:grpSpPr>
        <p:pic>
          <p:nvPicPr>
            <p:cNvPr id="59" name="object 5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2575336" y="7318447"/>
              <a:ext cx="177256" cy="154731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12390793" y="7228573"/>
              <a:ext cx="159385" cy="273050"/>
            </a:xfrm>
            <a:custGeom>
              <a:avLst/>
              <a:gdLst/>
              <a:ahLst/>
              <a:cxnLst/>
              <a:rect l="l" t="t" r="r" b="b"/>
              <a:pathLst>
                <a:path w="159384" h="273050">
                  <a:moveTo>
                    <a:pt x="25019" y="209346"/>
                  </a:moveTo>
                  <a:lnTo>
                    <a:pt x="22745" y="205930"/>
                  </a:lnTo>
                  <a:lnTo>
                    <a:pt x="18199" y="201383"/>
                  </a:lnTo>
                  <a:lnTo>
                    <a:pt x="15925" y="200240"/>
                  </a:lnTo>
                  <a:lnTo>
                    <a:pt x="9093" y="200240"/>
                  </a:lnTo>
                  <a:lnTo>
                    <a:pt x="5676" y="201383"/>
                  </a:lnTo>
                  <a:lnTo>
                    <a:pt x="1130" y="205930"/>
                  </a:lnTo>
                  <a:lnTo>
                    <a:pt x="0" y="209346"/>
                  </a:lnTo>
                  <a:lnTo>
                    <a:pt x="0" y="216166"/>
                  </a:lnTo>
                  <a:lnTo>
                    <a:pt x="1130" y="218452"/>
                  </a:lnTo>
                  <a:lnTo>
                    <a:pt x="5676" y="222999"/>
                  </a:lnTo>
                  <a:lnTo>
                    <a:pt x="9093" y="225272"/>
                  </a:lnTo>
                  <a:lnTo>
                    <a:pt x="15925" y="225272"/>
                  </a:lnTo>
                  <a:lnTo>
                    <a:pt x="25019" y="216166"/>
                  </a:lnTo>
                  <a:lnTo>
                    <a:pt x="25019" y="209346"/>
                  </a:lnTo>
                  <a:close/>
                </a:path>
                <a:path w="159384" h="273050">
                  <a:moveTo>
                    <a:pt x="25019" y="136525"/>
                  </a:moveTo>
                  <a:lnTo>
                    <a:pt x="22745" y="133121"/>
                  </a:lnTo>
                  <a:lnTo>
                    <a:pt x="18199" y="128562"/>
                  </a:lnTo>
                  <a:lnTo>
                    <a:pt x="15925" y="127431"/>
                  </a:lnTo>
                  <a:lnTo>
                    <a:pt x="9093" y="127431"/>
                  </a:lnTo>
                  <a:lnTo>
                    <a:pt x="5676" y="128562"/>
                  </a:lnTo>
                  <a:lnTo>
                    <a:pt x="1130" y="133121"/>
                  </a:lnTo>
                  <a:lnTo>
                    <a:pt x="0" y="136525"/>
                  </a:lnTo>
                  <a:lnTo>
                    <a:pt x="0" y="143357"/>
                  </a:lnTo>
                  <a:lnTo>
                    <a:pt x="1130" y="145630"/>
                  </a:lnTo>
                  <a:lnTo>
                    <a:pt x="5676" y="150177"/>
                  </a:lnTo>
                  <a:lnTo>
                    <a:pt x="9093" y="152450"/>
                  </a:lnTo>
                  <a:lnTo>
                    <a:pt x="15925" y="152450"/>
                  </a:lnTo>
                  <a:lnTo>
                    <a:pt x="25019" y="143357"/>
                  </a:lnTo>
                  <a:lnTo>
                    <a:pt x="25019" y="136525"/>
                  </a:lnTo>
                  <a:close/>
                </a:path>
                <a:path w="159384" h="273050">
                  <a:moveTo>
                    <a:pt x="158140" y="172935"/>
                  </a:moveTo>
                  <a:lnTo>
                    <a:pt x="156997" y="163830"/>
                  </a:lnTo>
                  <a:lnTo>
                    <a:pt x="152450" y="157010"/>
                  </a:lnTo>
                  <a:lnTo>
                    <a:pt x="149034" y="153593"/>
                  </a:lnTo>
                  <a:lnTo>
                    <a:pt x="144487" y="152450"/>
                  </a:lnTo>
                  <a:lnTo>
                    <a:pt x="138798" y="150177"/>
                  </a:lnTo>
                  <a:lnTo>
                    <a:pt x="135382" y="149047"/>
                  </a:lnTo>
                  <a:lnTo>
                    <a:pt x="134251" y="147904"/>
                  </a:lnTo>
                  <a:lnTo>
                    <a:pt x="131978" y="146761"/>
                  </a:lnTo>
                  <a:lnTo>
                    <a:pt x="131978" y="144487"/>
                  </a:lnTo>
                  <a:lnTo>
                    <a:pt x="138430" y="125095"/>
                  </a:lnTo>
                  <a:lnTo>
                    <a:pt x="142354" y="111353"/>
                  </a:lnTo>
                  <a:lnTo>
                    <a:pt x="144792" y="99961"/>
                  </a:lnTo>
                  <a:lnTo>
                    <a:pt x="145630" y="91020"/>
                  </a:lnTo>
                  <a:lnTo>
                    <a:pt x="145211" y="84391"/>
                  </a:lnTo>
                  <a:lnTo>
                    <a:pt x="125145" y="52336"/>
                  </a:lnTo>
                  <a:lnTo>
                    <a:pt x="124002" y="56883"/>
                  </a:lnTo>
                  <a:lnTo>
                    <a:pt x="121729" y="61429"/>
                  </a:lnTo>
                  <a:lnTo>
                    <a:pt x="119456" y="67132"/>
                  </a:lnTo>
                  <a:lnTo>
                    <a:pt x="118313" y="67132"/>
                  </a:lnTo>
                  <a:lnTo>
                    <a:pt x="118313" y="69405"/>
                  </a:lnTo>
                  <a:lnTo>
                    <a:pt x="117182" y="72821"/>
                  </a:lnTo>
                  <a:lnTo>
                    <a:pt x="114909" y="75095"/>
                  </a:lnTo>
                  <a:lnTo>
                    <a:pt x="114909" y="81915"/>
                  </a:lnTo>
                  <a:lnTo>
                    <a:pt x="120878" y="89344"/>
                  </a:lnTo>
                  <a:lnTo>
                    <a:pt x="125145" y="96139"/>
                  </a:lnTo>
                  <a:lnTo>
                    <a:pt x="127698" y="102082"/>
                  </a:lnTo>
                  <a:lnTo>
                    <a:pt x="128562" y="106946"/>
                  </a:lnTo>
                  <a:lnTo>
                    <a:pt x="128562" y="112636"/>
                  </a:lnTo>
                  <a:lnTo>
                    <a:pt x="127419" y="119456"/>
                  </a:lnTo>
                  <a:lnTo>
                    <a:pt x="122936" y="134607"/>
                  </a:lnTo>
                  <a:lnTo>
                    <a:pt x="119735" y="147624"/>
                  </a:lnTo>
                  <a:lnTo>
                    <a:pt x="117817" y="158496"/>
                  </a:lnTo>
                  <a:lnTo>
                    <a:pt x="117182" y="167246"/>
                  </a:lnTo>
                  <a:lnTo>
                    <a:pt x="119456" y="176352"/>
                  </a:lnTo>
                  <a:lnTo>
                    <a:pt x="125145" y="182041"/>
                  </a:lnTo>
                  <a:lnTo>
                    <a:pt x="134251" y="186588"/>
                  </a:lnTo>
                  <a:lnTo>
                    <a:pt x="139941" y="187731"/>
                  </a:lnTo>
                  <a:lnTo>
                    <a:pt x="143344" y="190004"/>
                  </a:lnTo>
                  <a:lnTo>
                    <a:pt x="145770" y="191211"/>
                  </a:lnTo>
                  <a:lnTo>
                    <a:pt x="145630" y="191211"/>
                  </a:lnTo>
                  <a:lnTo>
                    <a:pt x="145630" y="195694"/>
                  </a:lnTo>
                  <a:lnTo>
                    <a:pt x="122872" y="228688"/>
                  </a:lnTo>
                  <a:lnTo>
                    <a:pt x="92151" y="238925"/>
                  </a:lnTo>
                  <a:lnTo>
                    <a:pt x="86461" y="238925"/>
                  </a:lnTo>
                  <a:lnTo>
                    <a:pt x="61429" y="202514"/>
                  </a:lnTo>
                  <a:lnTo>
                    <a:pt x="61429" y="191211"/>
                  </a:lnTo>
                  <a:lnTo>
                    <a:pt x="63144" y="177774"/>
                  </a:lnTo>
                  <a:lnTo>
                    <a:pt x="66548" y="162204"/>
                  </a:lnTo>
                  <a:lnTo>
                    <a:pt x="71678" y="144487"/>
                  </a:lnTo>
                  <a:lnTo>
                    <a:pt x="71678" y="139941"/>
                  </a:lnTo>
                  <a:lnTo>
                    <a:pt x="70535" y="136525"/>
                  </a:lnTo>
                  <a:lnTo>
                    <a:pt x="67119" y="135394"/>
                  </a:lnTo>
                  <a:lnTo>
                    <a:pt x="63703" y="136525"/>
                  </a:lnTo>
                  <a:lnTo>
                    <a:pt x="51231" y="175729"/>
                  </a:lnTo>
                  <a:lnTo>
                    <a:pt x="45631" y="214236"/>
                  </a:lnTo>
                  <a:lnTo>
                    <a:pt x="45593" y="215747"/>
                  </a:lnTo>
                  <a:lnTo>
                    <a:pt x="45504" y="218452"/>
                  </a:lnTo>
                  <a:lnTo>
                    <a:pt x="46812" y="233159"/>
                  </a:lnTo>
                  <a:lnTo>
                    <a:pt x="46913" y="234378"/>
                  </a:lnTo>
                  <a:lnTo>
                    <a:pt x="46977" y="235064"/>
                  </a:lnTo>
                  <a:lnTo>
                    <a:pt x="68262" y="268503"/>
                  </a:lnTo>
                  <a:lnTo>
                    <a:pt x="79641" y="273050"/>
                  </a:lnTo>
                  <a:lnTo>
                    <a:pt x="94424" y="273050"/>
                  </a:lnTo>
                  <a:lnTo>
                    <a:pt x="134429" y="245491"/>
                  </a:lnTo>
                  <a:lnTo>
                    <a:pt x="138353" y="238925"/>
                  </a:lnTo>
                  <a:lnTo>
                    <a:pt x="141071" y="234378"/>
                  </a:lnTo>
                  <a:lnTo>
                    <a:pt x="147256" y="223050"/>
                  </a:lnTo>
                  <a:lnTo>
                    <a:pt x="152082" y="211391"/>
                  </a:lnTo>
                  <a:lnTo>
                    <a:pt x="152171" y="211188"/>
                  </a:lnTo>
                  <a:lnTo>
                    <a:pt x="155790" y="198691"/>
                  </a:lnTo>
                  <a:lnTo>
                    <a:pt x="158140" y="185445"/>
                  </a:lnTo>
                  <a:lnTo>
                    <a:pt x="158140" y="172935"/>
                  </a:lnTo>
                  <a:close/>
                </a:path>
                <a:path w="159384" h="273050">
                  <a:moveTo>
                    <a:pt x="159270" y="2273"/>
                  </a:moveTo>
                  <a:lnTo>
                    <a:pt x="154724" y="0"/>
                  </a:lnTo>
                  <a:lnTo>
                    <a:pt x="147904" y="0"/>
                  </a:lnTo>
                  <a:lnTo>
                    <a:pt x="141071" y="2273"/>
                  </a:lnTo>
                  <a:lnTo>
                    <a:pt x="137668" y="2273"/>
                  </a:lnTo>
                  <a:lnTo>
                    <a:pt x="134251" y="5689"/>
                  </a:lnTo>
                  <a:lnTo>
                    <a:pt x="127419" y="17068"/>
                  </a:lnTo>
                  <a:lnTo>
                    <a:pt x="125145" y="20485"/>
                  </a:lnTo>
                  <a:lnTo>
                    <a:pt x="119456" y="26162"/>
                  </a:lnTo>
                  <a:lnTo>
                    <a:pt x="116039" y="28448"/>
                  </a:lnTo>
                  <a:lnTo>
                    <a:pt x="105803" y="28448"/>
                  </a:lnTo>
                  <a:lnTo>
                    <a:pt x="101257" y="36410"/>
                  </a:lnTo>
                  <a:lnTo>
                    <a:pt x="97840" y="43230"/>
                  </a:lnTo>
                  <a:lnTo>
                    <a:pt x="95567" y="46647"/>
                  </a:lnTo>
                  <a:lnTo>
                    <a:pt x="95567" y="50063"/>
                  </a:lnTo>
                  <a:lnTo>
                    <a:pt x="98983" y="52336"/>
                  </a:lnTo>
                  <a:lnTo>
                    <a:pt x="101257" y="53467"/>
                  </a:lnTo>
                  <a:lnTo>
                    <a:pt x="110350" y="53467"/>
                  </a:lnTo>
                  <a:lnTo>
                    <a:pt x="116039" y="50063"/>
                  </a:lnTo>
                  <a:lnTo>
                    <a:pt x="121729" y="43230"/>
                  </a:lnTo>
                  <a:lnTo>
                    <a:pt x="126276" y="36410"/>
                  </a:lnTo>
                  <a:lnTo>
                    <a:pt x="129705" y="31851"/>
                  </a:lnTo>
                  <a:lnTo>
                    <a:pt x="134251" y="26162"/>
                  </a:lnTo>
                  <a:lnTo>
                    <a:pt x="136525" y="22758"/>
                  </a:lnTo>
                  <a:lnTo>
                    <a:pt x="141071" y="21615"/>
                  </a:lnTo>
                  <a:lnTo>
                    <a:pt x="147904" y="22758"/>
                  </a:lnTo>
                  <a:lnTo>
                    <a:pt x="148717" y="21615"/>
                  </a:lnTo>
                  <a:lnTo>
                    <a:pt x="153593" y="14795"/>
                  </a:lnTo>
                  <a:lnTo>
                    <a:pt x="156997" y="7962"/>
                  </a:lnTo>
                  <a:lnTo>
                    <a:pt x="159270" y="227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1" name="object 61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2736665" y="7710966"/>
            <a:ext cx="186588" cy="175211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2736665" y="8128515"/>
            <a:ext cx="186588" cy="176345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12736665" y="8609334"/>
            <a:ext cx="186588" cy="176349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6290200" y="6934546"/>
            <a:ext cx="108291" cy="108291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818375" y="6934546"/>
            <a:ext cx="108291" cy="108291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705652" y="7710966"/>
            <a:ext cx="186588" cy="175211"/>
          </a:xfrm>
          <a:prstGeom prst="rect">
            <a:avLst/>
          </a:prstGeom>
        </p:spPr>
      </p:pic>
      <p:pic>
        <p:nvPicPr>
          <p:cNvPr id="67" name="object 67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705652" y="8128515"/>
            <a:ext cx="186588" cy="176345"/>
          </a:xfrm>
          <a:prstGeom prst="rect">
            <a:avLst/>
          </a:prstGeom>
        </p:spPr>
      </p:pic>
      <p:pic>
        <p:nvPicPr>
          <p:cNvPr id="68" name="object 68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9212717" y="8079591"/>
            <a:ext cx="3353287" cy="320838"/>
          </a:xfrm>
          <a:prstGeom prst="rect">
            <a:avLst/>
          </a:prstGeom>
        </p:spPr>
      </p:pic>
      <p:pic>
        <p:nvPicPr>
          <p:cNvPr id="69" name="object 69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9115098" y="7590899"/>
            <a:ext cx="3450906" cy="354310"/>
          </a:xfrm>
          <a:prstGeom prst="rect">
            <a:avLst/>
          </a:prstGeom>
        </p:spPr>
      </p:pic>
      <p:grpSp>
        <p:nvGrpSpPr>
          <p:cNvPr id="70" name="object 70"/>
          <p:cNvGrpSpPr/>
          <p:nvPr/>
        </p:nvGrpSpPr>
        <p:grpSpPr>
          <a:xfrm>
            <a:off x="2853885" y="8041129"/>
            <a:ext cx="4636770" cy="365760"/>
            <a:chOff x="2853885" y="8041129"/>
            <a:chExt cx="4636770" cy="365760"/>
          </a:xfrm>
        </p:grpSpPr>
        <p:pic>
          <p:nvPicPr>
            <p:cNvPr id="71" name="object 71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564620" y="8064183"/>
              <a:ext cx="1925478" cy="342179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2853885" y="8041129"/>
              <a:ext cx="2681611" cy="362807"/>
            </a:xfrm>
            <a:prstGeom prst="rect">
              <a:avLst/>
            </a:prstGeom>
          </p:spPr>
        </p:pic>
      </p:grpSp>
      <p:pic>
        <p:nvPicPr>
          <p:cNvPr id="73" name="object 73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6252576" y="8486938"/>
            <a:ext cx="6313424" cy="378877"/>
          </a:xfrm>
          <a:prstGeom prst="rect">
            <a:avLst/>
          </a:prstGeom>
        </p:spPr>
      </p:pic>
      <p:pic>
        <p:nvPicPr>
          <p:cNvPr id="74" name="object 74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3727162" y="7597619"/>
            <a:ext cx="3762938" cy="354581"/>
          </a:xfrm>
          <a:prstGeom prst="rect">
            <a:avLst/>
          </a:prstGeom>
        </p:spPr>
      </p:pic>
      <p:pic>
        <p:nvPicPr>
          <p:cNvPr id="75" name="object 75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1154469" y="6777087"/>
            <a:ext cx="5029906" cy="351114"/>
          </a:xfrm>
          <a:prstGeom prst="rect">
            <a:avLst/>
          </a:prstGeom>
        </p:spPr>
      </p:pic>
      <p:pic>
        <p:nvPicPr>
          <p:cNvPr id="76" name="object 76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6511083" y="4289803"/>
            <a:ext cx="5684020" cy="350419"/>
          </a:xfrm>
          <a:prstGeom prst="rect">
            <a:avLst/>
          </a:prstGeom>
        </p:spPr>
      </p:pic>
      <p:pic>
        <p:nvPicPr>
          <p:cNvPr id="77" name="object 77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3748820" y="1571774"/>
            <a:ext cx="8818791" cy="382837"/>
          </a:xfrm>
          <a:prstGeom prst="rect">
            <a:avLst/>
          </a:prstGeom>
        </p:spPr>
      </p:pic>
      <p:sp>
        <p:nvSpPr>
          <p:cNvPr id="78" name="object 78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14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3078" y="1346528"/>
            <a:ext cx="2755294" cy="656462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5" name="object 5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14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354443" y="1556326"/>
            <a:ext cx="9593580" cy="6436995"/>
            <a:chOff x="3354443" y="1556326"/>
            <a:chExt cx="9593580" cy="643699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29159" y="1664337"/>
              <a:ext cx="2709988" cy="293972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001715" y="1664337"/>
              <a:ext cx="2940050" cy="2940050"/>
            </a:xfrm>
            <a:custGeom>
              <a:avLst/>
              <a:gdLst/>
              <a:ahLst/>
              <a:cxnLst/>
              <a:rect l="l" t="t" r="r" b="b"/>
              <a:pathLst>
                <a:path w="2940050" h="2940050">
                  <a:moveTo>
                    <a:pt x="1469861" y="0"/>
                  </a:moveTo>
                  <a:lnTo>
                    <a:pt x="1518371" y="785"/>
                  </a:lnTo>
                  <a:lnTo>
                    <a:pt x="1566489" y="3127"/>
                  </a:lnTo>
                  <a:lnTo>
                    <a:pt x="1614191" y="6999"/>
                  </a:lnTo>
                  <a:lnTo>
                    <a:pt x="1661451" y="12379"/>
                  </a:lnTo>
                  <a:lnTo>
                    <a:pt x="1708247" y="19241"/>
                  </a:lnTo>
                  <a:lnTo>
                    <a:pt x="1754553" y="27562"/>
                  </a:lnTo>
                  <a:lnTo>
                    <a:pt x="1800345" y="37318"/>
                  </a:lnTo>
                  <a:lnTo>
                    <a:pt x="1845600" y="48483"/>
                  </a:lnTo>
                  <a:lnTo>
                    <a:pt x="1890292" y="61034"/>
                  </a:lnTo>
                  <a:lnTo>
                    <a:pt x="1934398" y="74947"/>
                  </a:lnTo>
                  <a:lnTo>
                    <a:pt x="1977894" y="90198"/>
                  </a:lnTo>
                  <a:lnTo>
                    <a:pt x="2020755" y="106761"/>
                  </a:lnTo>
                  <a:lnTo>
                    <a:pt x="2062957" y="124614"/>
                  </a:lnTo>
                  <a:lnTo>
                    <a:pt x="2104475" y="143731"/>
                  </a:lnTo>
                  <a:lnTo>
                    <a:pt x="2145287" y="164089"/>
                  </a:lnTo>
                  <a:lnTo>
                    <a:pt x="2185366" y="185663"/>
                  </a:lnTo>
                  <a:lnTo>
                    <a:pt x="2224690" y="208429"/>
                  </a:lnTo>
                  <a:lnTo>
                    <a:pt x="2263233" y="232363"/>
                  </a:lnTo>
                  <a:lnTo>
                    <a:pt x="2300973" y="257440"/>
                  </a:lnTo>
                  <a:lnTo>
                    <a:pt x="2337883" y="283637"/>
                  </a:lnTo>
                  <a:lnTo>
                    <a:pt x="2373941" y="310929"/>
                  </a:lnTo>
                  <a:lnTo>
                    <a:pt x="2409122" y="339292"/>
                  </a:lnTo>
                  <a:lnTo>
                    <a:pt x="2443401" y="368702"/>
                  </a:lnTo>
                  <a:lnTo>
                    <a:pt x="2476755" y="399133"/>
                  </a:lnTo>
                  <a:lnTo>
                    <a:pt x="2509159" y="430564"/>
                  </a:lnTo>
                  <a:lnTo>
                    <a:pt x="2540589" y="462968"/>
                  </a:lnTo>
                  <a:lnTo>
                    <a:pt x="2571021" y="496322"/>
                  </a:lnTo>
                  <a:lnTo>
                    <a:pt x="2600431" y="530601"/>
                  </a:lnTo>
                  <a:lnTo>
                    <a:pt x="2628793" y="565782"/>
                  </a:lnTo>
                  <a:lnTo>
                    <a:pt x="2656085" y="601839"/>
                  </a:lnTo>
                  <a:lnTo>
                    <a:pt x="2682282" y="638750"/>
                  </a:lnTo>
                  <a:lnTo>
                    <a:pt x="2707360" y="676489"/>
                  </a:lnTo>
                  <a:lnTo>
                    <a:pt x="2731294" y="715033"/>
                  </a:lnTo>
                  <a:lnTo>
                    <a:pt x="2754060" y="754356"/>
                  </a:lnTo>
                  <a:lnTo>
                    <a:pt x="2775634" y="794436"/>
                  </a:lnTo>
                  <a:lnTo>
                    <a:pt x="2795992" y="835247"/>
                  </a:lnTo>
                  <a:lnTo>
                    <a:pt x="2815109" y="876766"/>
                  </a:lnTo>
                  <a:lnTo>
                    <a:pt x="2832961" y="918968"/>
                  </a:lnTo>
                  <a:lnTo>
                    <a:pt x="2849525" y="961829"/>
                  </a:lnTo>
                  <a:lnTo>
                    <a:pt x="2864775" y="1005324"/>
                  </a:lnTo>
                  <a:lnTo>
                    <a:pt x="2878688" y="1049431"/>
                  </a:lnTo>
                  <a:lnTo>
                    <a:pt x="2891240" y="1094123"/>
                  </a:lnTo>
                  <a:lnTo>
                    <a:pt x="2902405" y="1139378"/>
                  </a:lnTo>
                  <a:lnTo>
                    <a:pt x="2912160" y="1185170"/>
                  </a:lnTo>
                  <a:lnTo>
                    <a:pt x="2920481" y="1231476"/>
                  </a:lnTo>
                  <a:lnTo>
                    <a:pt x="2927344" y="1278271"/>
                  </a:lnTo>
                  <a:lnTo>
                    <a:pt x="2932723" y="1325532"/>
                  </a:lnTo>
                  <a:lnTo>
                    <a:pt x="2936596" y="1373233"/>
                  </a:lnTo>
                  <a:lnTo>
                    <a:pt x="2938937" y="1421351"/>
                  </a:lnTo>
                  <a:lnTo>
                    <a:pt x="2939723" y="1469862"/>
                  </a:lnTo>
                  <a:lnTo>
                    <a:pt x="2938937" y="1518372"/>
                  </a:lnTo>
                  <a:lnTo>
                    <a:pt x="2936596" y="1566490"/>
                  </a:lnTo>
                  <a:lnTo>
                    <a:pt x="2932723" y="1614192"/>
                  </a:lnTo>
                  <a:lnTo>
                    <a:pt x="2927344" y="1661452"/>
                  </a:lnTo>
                  <a:lnTo>
                    <a:pt x="2920481" y="1708248"/>
                  </a:lnTo>
                  <a:lnTo>
                    <a:pt x="2912160" y="1754554"/>
                  </a:lnTo>
                  <a:lnTo>
                    <a:pt x="2902405" y="1800346"/>
                  </a:lnTo>
                  <a:lnTo>
                    <a:pt x="2891240" y="1845600"/>
                  </a:lnTo>
                  <a:lnTo>
                    <a:pt x="2878688" y="1890293"/>
                  </a:lnTo>
                  <a:lnTo>
                    <a:pt x="2864775" y="1934399"/>
                  </a:lnTo>
                  <a:lnTo>
                    <a:pt x="2849525" y="1977895"/>
                  </a:lnTo>
                  <a:lnTo>
                    <a:pt x="2832961" y="2020755"/>
                  </a:lnTo>
                  <a:lnTo>
                    <a:pt x="2815109" y="2062957"/>
                  </a:lnTo>
                  <a:lnTo>
                    <a:pt x="2795992" y="2104476"/>
                  </a:lnTo>
                  <a:lnTo>
                    <a:pt x="2775634" y="2145287"/>
                  </a:lnTo>
                  <a:lnTo>
                    <a:pt x="2754060" y="2185367"/>
                  </a:lnTo>
                  <a:lnTo>
                    <a:pt x="2731294" y="2224690"/>
                  </a:lnTo>
                  <a:lnTo>
                    <a:pt x="2707360" y="2263234"/>
                  </a:lnTo>
                  <a:lnTo>
                    <a:pt x="2682282" y="2300973"/>
                  </a:lnTo>
                  <a:lnTo>
                    <a:pt x="2656085" y="2337883"/>
                  </a:lnTo>
                  <a:lnTo>
                    <a:pt x="2628793" y="2373941"/>
                  </a:lnTo>
                  <a:lnTo>
                    <a:pt x="2600431" y="2409122"/>
                  </a:lnTo>
                  <a:lnTo>
                    <a:pt x="2571021" y="2443401"/>
                  </a:lnTo>
                  <a:lnTo>
                    <a:pt x="2540589" y="2476755"/>
                  </a:lnTo>
                  <a:lnTo>
                    <a:pt x="2509159" y="2509159"/>
                  </a:lnTo>
                  <a:lnTo>
                    <a:pt x="2476755" y="2540589"/>
                  </a:lnTo>
                  <a:lnTo>
                    <a:pt x="2443401" y="2571021"/>
                  </a:lnTo>
                  <a:lnTo>
                    <a:pt x="2409122" y="2600431"/>
                  </a:lnTo>
                  <a:lnTo>
                    <a:pt x="2373941" y="2628794"/>
                  </a:lnTo>
                  <a:lnTo>
                    <a:pt x="2337883" y="2656086"/>
                  </a:lnTo>
                  <a:lnTo>
                    <a:pt x="2300973" y="2682282"/>
                  </a:lnTo>
                  <a:lnTo>
                    <a:pt x="2263233" y="2707360"/>
                  </a:lnTo>
                  <a:lnTo>
                    <a:pt x="2224690" y="2731294"/>
                  </a:lnTo>
                  <a:lnTo>
                    <a:pt x="2185366" y="2754060"/>
                  </a:lnTo>
                  <a:lnTo>
                    <a:pt x="2145287" y="2775634"/>
                  </a:lnTo>
                  <a:lnTo>
                    <a:pt x="2104475" y="2795992"/>
                  </a:lnTo>
                  <a:lnTo>
                    <a:pt x="2062957" y="2815109"/>
                  </a:lnTo>
                  <a:lnTo>
                    <a:pt x="2020755" y="2832961"/>
                  </a:lnTo>
                  <a:lnTo>
                    <a:pt x="1977894" y="2849525"/>
                  </a:lnTo>
                  <a:lnTo>
                    <a:pt x="1934398" y="2864775"/>
                  </a:lnTo>
                  <a:lnTo>
                    <a:pt x="1890292" y="2878688"/>
                  </a:lnTo>
                  <a:lnTo>
                    <a:pt x="1845600" y="2891240"/>
                  </a:lnTo>
                  <a:lnTo>
                    <a:pt x="1800345" y="2902405"/>
                  </a:lnTo>
                  <a:lnTo>
                    <a:pt x="1754553" y="2912160"/>
                  </a:lnTo>
                  <a:lnTo>
                    <a:pt x="1708247" y="2920481"/>
                  </a:lnTo>
                  <a:lnTo>
                    <a:pt x="1661451" y="2927344"/>
                  </a:lnTo>
                  <a:lnTo>
                    <a:pt x="1614191" y="2932723"/>
                  </a:lnTo>
                  <a:lnTo>
                    <a:pt x="1566489" y="2936596"/>
                  </a:lnTo>
                  <a:lnTo>
                    <a:pt x="1518371" y="2938937"/>
                  </a:lnTo>
                  <a:lnTo>
                    <a:pt x="1469861" y="2939723"/>
                  </a:lnTo>
                  <a:lnTo>
                    <a:pt x="1421350" y="2938937"/>
                  </a:lnTo>
                  <a:lnTo>
                    <a:pt x="1373232" y="2936596"/>
                  </a:lnTo>
                  <a:lnTo>
                    <a:pt x="1325531" y="2932723"/>
                  </a:lnTo>
                  <a:lnTo>
                    <a:pt x="1278270" y="2927344"/>
                  </a:lnTo>
                  <a:lnTo>
                    <a:pt x="1231475" y="2920481"/>
                  </a:lnTo>
                  <a:lnTo>
                    <a:pt x="1185169" y="2912160"/>
                  </a:lnTo>
                  <a:lnTo>
                    <a:pt x="1139377" y="2902405"/>
                  </a:lnTo>
                  <a:lnTo>
                    <a:pt x="1094122" y="2891240"/>
                  </a:lnTo>
                  <a:lnTo>
                    <a:pt x="1049430" y="2878688"/>
                  </a:lnTo>
                  <a:lnTo>
                    <a:pt x="1005324" y="2864775"/>
                  </a:lnTo>
                  <a:lnTo>
                    <a:pt x="961828" y="2849525"/>
                  </a:lnTo>
                  <a:lnTo>
                    <a:pt x="918967" y="2832961"/>
                  </a:lnTo>
                  <a:lnTo>
                    <a:pt x="876765" y="2815109"/>
                  </a:lnTo>
                  <a:lnTo>
                    <a:pt x="835247" y="2795992"/>
                  </a:lnTo>
                  <a:lnTo>
                    <a:pt x="794436" y="2775634"/>
                  </a:lnTo>
                  <a:lnTo>
                    <a:pt x="754356" y="2754060"/>
                  </a:lnTo>
                  <a:lnTo>
                    <a:pt x="715032" y="2731294"/>
                  </a:lnTo>
                  <a:lnTo>
                    <a:pt x="676489" y="2707360"/>
                  </a:lnTo>
                  <a:lnTo>
                    <a:pt x="638750" y="2682282"/>
                  </a:lnTo>
                  <a:lnTo>
                    <a:pt x="601839" y="2656086"/>
                  </a:lnTo>
                  <a:lnTo>
                    <a:pt x="565781" y="2628794"/>
                  </a:lnTo>
                  <a:lnTo>
                    <a:pt x="530601" y="2600431"/>
                  </a:lnTo>
                  <a:lnTo>
                    <a:pt x="496321" y="2571021"/>
                  </a:lnTo>
                  <a:lnTo>
                    <a:pt x="462968" y="2540589"/>
                  </a:lnTo>
                  <a:lnTo>
                    <a:pt x="430563" y="2509159"/>
                  </a:lnTo>
                  <a:lnTo>
                    <a:pt x="399133" y="2476755"/>
                  </a:lnTo>
                  <a:lnTo>
                    <a:pt x="368701" y="2443401"/>
                  </a:lnTo>
                  <a:lnTo>
                    <a:pt x="339292" y="2409122"/>
                  </a:lnTo>
                  <a:lnTo>
                    <a:pt x="310929" y="2373941"/>
                  </a:lnTo>
                  <a:lnTo>
                    <a:pt x="283637" y="2337883"/>
                  </a:lnTo>
                  <a:lnTo>
                    <a:pt x="257440" y="2300973"/>
                  </a:lnTo>
                  <a:lnTo>
                    <a:pt x="232363" y="2263234"/>
                  </a:lnTo>
                  <a:lnTo>
                    <a:pt x="208429" y="2224690"/>
                  </a:lnTo>
                  <a:lnTo>
                    <a:pt x="185663" y="2185367"/>
                  </a:lnTo>
                  <a:lnTo>
                    <a:pt x="164089" y="2145287"/>
                  </a:lnTo>
                  <a:lnTo>
                    <a:pt x="143731" y="2104476"/>
                  </a:lnTo>
                  <a:lnTo>
                    <a:pt x="124614" y="2062957"/>
                  </a:lnTo>
                  <a:lnTo>
                    <a:pt x="106761" y="2020755"/>
                  </a:lnTo>
                  <a:lnTo>
                    <a:pt x="90198" y="1977895"/>
                  </a:lnTo>
                  <a:lnTo>
                    <a:pt x="74947" y="1934399"/>
                  </a:lnTo>
                  <a:lnTo>
                    <a:pt x="61034" y="1890293"/>
                  </a:lnTo>
                  <a:lnTo>
                    <a:pt x="48483" y="1845600"/>
                  </a:lnTo>
                  <a:lnTo>
                    <a:pt x="37318" y="1800346"/>
                  </a:lnTo>
                  <a:lnTo>
                    <a:pt x="27562" y="1754554"/>
                  </a:lnTo>
                  <a:lnTo>
                    <a:pt x="19241" y="1708248"/>
                  </a:lnTo>
                  <a:lnTo>
                    <a:pt x="12379" y="1661452"/>
                  </a:lnTo>
                  <a:lnTo>
                    <a:pt x="6999" y="1614192"/>
                  </a:lnTo>
                  <a:lnTo>
                    <a:pt x="3127" y="1566490"/>
                  </a:lnTo>
                  <a:lnTo>
                    <a:pt x="785" y="1518372"/>
                  </a:lnTo>
                  <a:lnTo>
                    <a:pt x="0" y="1469862"/>
                  </a:lnTo>
                  <a:lnTo>
                    <a:pt x="785" y="1421351"/>
                  </a:lnTo>
                  <a:lnTo>
                    <a:pt x="3127" y="1373233"/>
                  </a:lnTo>
                  <a:lnTo>
                    <a:pt x="6999" y="1325532"/>
                  </a:lnTo>
                  <a:lnTo>
                    <a:pt x="12379" y="1278271"/>
                  </a:lnTo>
                  <a:lnTo>
                    <a:pt x="19241" y="1231476"/>
                  </a:lnTo>
                  <a:lnTo>
                    <a:pt x="27562" y="1185170"/>
                  </a:lnTo>
                  <a:lnTo>
                    <a:pt x="37318" y="1139378"/>
                  </a:lnTo>
                  <a:lnTo>
                    <a:pt x="48483" y="1094123"/>
                  </a:lnTo>
                  <a:lnTo>
                    <a:pt x="61034" y="1049431"/>
                  </a:lnTo>
                  <a:lnTo>
                    <a:pt x="74947" y="1005324"/>
                  </a:lnTo>
                  <a:lnTo>
                    <a:pt x="90198" y="961829"/>
                  </a:lnTo>
                  <a:lnTo>
                    <a:pt x="106761" y="918968"/>
                  </a:lnTo>
                  <a:lnTo>
                    <a:pt x="124614" y="876766"/>
                  </a:lnTo>
                  <a:lnTo>
                    <a:pt x="143731" y="835247"/>
                  </a:lnTo>
                  <a:lnTo>
                    <a:pt x="164089" y="794436"/>
                  </a:lnTo>
                  <a:lnTo>
                    <a:pt x="185663" y="754356"/>
                  </a:lnTo>
                  <a:lnTo>
                    <a:pt x="208429" y="715033"/>
                  </a:lnTo>
                  <a:lnTo>
                    <a:pt x="232363" y="676489"/>
                  </a:lnTo>
                  <a:lnTo>
                    <a:pt x="257440" y="638750"/>
                  </a:lnTo>
                  <a:lnTo>
                    <a:pt x="283637" y="601839"/>
                  </a:lnTo>
                  <a:lnTo>
                    <a:pt x="310929" y="565782"/>
                  </a:lnTo>
                  <a:lnTo>
                    <a:pt x="339292" y="530601"/>
                  </a:lnTo>
                  <a:lnTo>
                    <a:pt x="368701" y="496322"/>
                  </a:lnTo>
                  <a:lnTo>
                    <a:pt x="399133" y="462968"/>
                  </a:lnTo>
                  <a:lnTo>
                    <a:pt x="430563" y="430564"/>
                  </a:lnTo>
                  <a:lnTo>
                    <a:pt x="462968" y="399133"/>
                  </a:lnTo>
                  <a:lnTo>
                    <a:pt x="496321" y="368702"/>
                  </a:lnTo>
                  <a:lnTo>
                    <a:pt x="530601" y="339292"/>
                  </a:lnTo>
                  <a:lnTo>
                    <a:pt x="565781" y="310929"/>
                  </a:lnTo>
                  <a:lnTo>
                    <a:pt x="601839" y="283637"/>
                  </a:lnTo>
                  <a:lnTo>
                    <a:pt x="638750" y="257440"/>
                  </a:lnTo>
                  <a:lnTo>
                    <a:pt x="676489" y="232363"/>
                  </a:lnTo>
                  <a:lnTo>
                    <a:pt x="715032" y="208429"/>
                  </a:lnTo>
                  <a:lnTo>
                    <a:pt x="754356" y="185663"/>
                  </a:lnTo>
                  <a:lnTo>
                    <a:pt x="794436" y="164089"/>
                  </a:lnTo>
                  <a:lnTo>
                    <a:pt x="835247" y="143731"/>
                  </a:lnTo>
                  <a:lnTo>
                    <a:pt x="876765" y="124614"/>
                  </a:lnTo>
                  <a:lnTo>
                    <a:pt x="918967" y="106761"/>
                  </a:lnTo>
                  <a:lnTo>
                    <a:pt x="961828" y="90198"/>
                  </a:lnTo>
                  <a:lnTo>
                    <a:pt x="1005324" y="74947"/>
                  </a:lnTo>
                  <a:lnTo>
                    <a:pt x="1049430" y="61034"/>
                  </a:lnTo>
                  <a:lnTo>
                    <a:pt x="1094122" y="48483"/>
                  </a:lnTo>
                  <a:lnTo>
                    <a:pt x="1139377" y="37318"/>
                  </a:lnTo>
                  <a:lnTo>
                    <a:pt x="1185169" y="27562"/>
                  </a:lnTo>
                  <a:lnTo>
                    <a:pt x="1231475" y="19241"/>
                  </a:lnTo>
                  <a:lnTo>
                    <a:pt x="1278270" y="12379"/>
                  </a:lnTo>
                  <a:lnTo>
                    <a:pt x="1325531" y="6999"/>
                  </a:lnTo>
                  <a:lnTo>
                    <a:pt x="1373232" y="3127"/>
                  </a:lnTo>
                  <a:lnTo>
                    <a:pt x="1421350" y="785"/>
                  </a:lnTo>
                  <a:lnTo>
                    <a:pt x="1469861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00504" y="5626673"/>
              <a:ext cx="2140934" cy="214093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0800504" y="5626673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6" y="0"/>
                  </a:moveTo>
                  <a:lnTo>
                    <a:pt x="1118141" y="1043"/>
                  </a:lnTo>
                  <a:lnTo>
                    <a:pt x="1165283" y="4143"/>
                  </a:lnTo>
                  <a:lnTo>
                    <a:pt x="1211848" y="9258"/>
                  </a:lnTo>
                  <a:lnTo>
                    <a:pt x="1257793" y="16343"/>
                  </a:lnTo>
                  <a:lnTo>
                    <a:pt x="1303073" y="25354"/>
                  </a:lnTo>
                  <a:lnTo>
                    <a:pt x="1347647" y="36249"/>
                  </a:lnTo>
                  <a:lnTo>
                    <a:pt x="1391469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7" y="117446"/>
                  </a:lnTo>
                  <a:lnTo>
                    <a:pt x="1597792" y="138726"/>
                  </a:lnTo>
                  <a:lnTo>
                    <a:pt x="1636193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4"/>
                  </a:lnTo>
                  <a:lnTo>
                    <a:pt x="1979349" y="504740"/>
                  </a:lnTo>
                  <a:lnTo>
                    <a:pt x="2002207" y="543142"/>
                  </a:lnTo>
                  <a:lnTo>
                    <a:pt x="2023487" y="582556"/>
                  </a:lnTo>
                  <a:lnTo>
                    <a:pt x="2043144" y="622939"/>
                  </a:lnTo>
                  <a:lnTo>
                    <a:pt x="2061136" y="664247"/>
                  </a:lnTo>
                  <a:lnTo>
                    <a:pt x="2077420" y="706436"/>
                  </a:lnTo>
                  <a:lnTo>
                    <a:pt x="2091950" y="749464"/>
                  </a:lnTo>
                  <a:lnTo>
                    <a:pt x="2104684" y="793286"/>
                  </a:lnTo>
                  <a:lnTo>
                    <a:pt x="2115579" y="837860"/>
                  </a:lnTo>
                  <a:lnTo>
                    <a:pt x="2124591" y="883141"/>
                  </a:lnTo>
                  <a:lnTo>
                    <a:pt x="2131675" y="929085"/>
                  </a:lnTo>
                  <a:lnTo>
                    <a:pt x="2136790" y="975650"/>
                  </a:lnTo>
                  <a:lnTo>
                    <a:pt x="2139891" y="1022792"/>
                  </a:lnTo>
                  <a:lnTo>
                    <a:pt x="2140934" y="1070467"/>
                  </a:lnTo>
                  <a:lnTo>
                    <a:pt x="2139891" y="1118142"/>
                  </a:lnTo>
                  <a:lnTo>
                    <a:pt x="2136790" y="1165284"/>
                  </a:lnTo>
                  <a:lnTo>
                    <a:pt x="2131675" y="1211849"/>
                  </a:lnTo>
                  <a:lnTo>
                    <a:pt x="2124591" y="1257794"/>
                  </a:lnTo>
                  <a:lnTo>
                    <a:pt x="2115579" y="1303074"/>
                  </a:lnTo>
                  <a:lnTo>
                    <a:pt x="2104684" y="1347648"/>
                  </a:lnTo>
                  <a:lnTo>
                    <a:pt x="2091950" y="1391470"/>
                  </a:lnTo>
                  <a:lnTo>
                    <a:pt x="2077420" y="1434497"/>
                  </a:lnTo>
                  <a:lnTo>
                    <a:pt x="2061136" y="1476687"/>
                  </a:lnTo>
                  <a:lnTo>
                    <a:pt x="2043144" y="1517995"/>
                  </a:lnTo>
                  <a:lnTo>
                    <a:pt x="2023487" y="1558378"/>
                  </a:lnTo>
                  <a:lnTo>
                    <a:pt x="2002207" y="1597792"/>
                  </a:lnTo>
                  <a:lnTo>
                    <a:pt x="1979349" y="1636194"/>
                  </a:lnTo>
                  <a:lnTo>
                    <a:pt x="1954957" y="1673540"/>
                  </a:lnTo>
                  <a:lnTo>
                    <a:pt x="1929073" y="1709786"/>
                  </a:lnTo>
                  <a:lnTo>
                    <a:pt x="1901741" y="1744890"/>
                  </a:lnTo>
                  <a:lnTo>
                    <a:pt x="1873005" y="1778807"/>
                  </a:lnTo>
                  <a:lnTo>
                    <a:pt x="1842908" y="1811495"/>
                  </a:lnTo>
                  <a:lnTo>
                    <a:pt x="1811495" y="1842908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3" y="1979349"/>
                  </a:lnTo>
                  <a:lnTo>
                    <a:pt x="1597792" y="2002207"/>
                  </a:lnTo>
                  <a:lnTo>
                    <a:pt x="1558377" y="2023487"/>
                  </a:lnTo>
                  <a:lnTo>
                    <a:pt x="1517995" y="2043144"/>
                  </a:lnTo>
                  <a:lnTo>
                    <a:pt x="1476687" y="2061136"/>
                  </a:lnTo>
                  <a:lnTo>
                    <a:pt x="1434497" y="2077420"/>
                  </a:lnTo>
                  <a:lnTo>
                    <a:pt x="1391469" y="2091950"/>
                  </a:lnTo>
                  <a:lnTo>
                    <a:pt x="1347647" y="2104684"/>
                  </a:lnTo>
                  <a:lnTo>
                    <a:pt x="1303073" y="2115579"/>
                  </a:lnTo>
                  <a:lnTo>
                    <a:pt x="1257793" y="2124591"/>
                  </a:lnTo>
                  <a:lnTo>
                    <a:pt x="1211848" y="2131675"/>
                  </a:lnTo>
                  <a:lnTo>
                    <a:pt x="1165283" y="2136790"/>
                  </a:lnTo>
                  <a:lnTo>
                    <a:pt x="1118141" y="2139891"/>
                  </a:lnTo>
                  <a:lnTo>
                    <a:pt x="1070466" y="2140934"/>
                  </a:lnTo>
                  <a:lnTo>
                    <a:pt x="1022791" y="2139891"/>
                  </a:lnTo>
                  <a:lnTo>
                    <a:pt x="975649" y="2136790"/>
                  </a:lnTo>
                  <a:lnTo>
                    <a:pt x="929084" y="2131675"/>
                  </a:lnTo>
                  <a:lnTo>
                    <a:pt x="883140" y="2124591"/>
                  </a:lnTo>
                  <a:lnTo>
                    <a:pt x="837859" y="2115579"/>
                  </a:lnTo>
                  <a:lnTo>
                    <a:pt x="793286" y="2104684"/>
                  </a:lnTo>
                  <a:lnTo>
                    <a:pt x="749463" y="2091950"/>
                  </a:lnTo>
                  <a:lnTo>
                    <a:pt x="706436" y="2077420"/>
                  </a:lnTo>
                  <a:lnTo>
                    <a:pt x="664246" y="2061136"/>
                  </a:lnTo>
                  <a:lnTo>
                    <a:pt x="622938" y="2043144"/>
                  </a:lnTo>
                  <a:lnTo>
                    <a:pt x="582555" y="2023487"/>
                  </a:lnTo>
                  <a:lnTo>
                    <a:pt x="543141" y="2002207"/>
                  </a:lnTo>
                  <a:lnTo>
                    <a:pt x="504739" y="1979349"/>
                  </a:lnTo>
                  <a:lnTo>
                    <a:pt x="467393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8"/>
                  </a:lnTo>
                  <a:lnTo>
                    <a:pt x="298025" y="1811495"/>
                  </a:lnTo>
                  <a:lnTo>
                    <a:pt x="267928" y="1778807"/>
                  </a:lnTo>
                  <a:lnTo>
                    <a:pt x="239192" y="1744890"/>
                  </a:lnTo>
                  <a:lnTo>
                    <a:pt x="211861" y="1709786"/>
                  </a:lnTo>
                  <a:lnTo>
                    <a:pt x="185977" y="1673540"/>
                  </a:lnTo>
                  <a:lnTo>
                    <a:pt x="161584" y="1636194"/>
                  </a:lnTo>
                  <a:lnTo>
                    <a:pt x="138726" y="1597792"/>
                  </a:lnTo>
                  <a:lnTo>
                    <a:pt x="117446" y="1558378"/>
                  </a:lnTo>
                  <a:lnTo>
                    <a:pt x="97789" y="1517995"/>
                  </a:lnTo>
                  <a:lnTo>
                    <a:pt x="79797" y="1476687"/>
                  </a:lnTo>
                  <a:lnTo>
                    <a:pt x="63514" y="1434497"/>
                  </a:lnTo>
                  <a:lnTo>
                    <a:pt x="48983" y="1391470"/>
                  </a:lnTo>
                  <a:lnTo>
                    <a:pt x="36249" y="1347648"/>
                  </a:lnTo>
                  <a:lnTo>
                    <a:pt x="25354" y="1303074"/>
                  </a:lnTo>
                  <a:lnTo>
                    <a:pt x="16343" y="1257794"/>
                  </a:lnTo>
                  <a:lnTo>
                    <a:pt x="9258" y="1211849"/>
                  </a:lnTo>
                  <a:lnTo>
                    <a:pt x="4143" y="1165284"/>
                  </a:lnTo>
                  <a:lnTo>
                    <a:pt x="1043" y="1118142"/>
                  </a:lnTo>
                  <a:lnTo>
                    <a:pt x="0" y="1070467"/>
                  </a:lnTo>
                  <a:lnTo>
                    <a:pt x="1043" y="1022792"/>
                  </a:lnTo>
                  <a:lnTo>
                    <a:pt x="4143" y="975650"/>
                  </a:lnTo>
                  <a:lnTo>
                    <a:pt x="9258" y="929085"/>
                  </a:lnTo>
                  <a:lnTo>
                    <a:pt x="16343" y="883141"/>
                  </a:lnTo>
                  <a:lnTo>
                    <a:pt x="25354" y="837860"/>
                  </a:lnTo>
                  <a:lnTo>
                    <a:pt x="36249" y="793286"/>
                  </a:lnTo>
                  <a:lnTo>
                    <a:pt x="48983" y="749464"/>
                  </a:lnTo>
                  <a:lnTo>
                    <a:pt x="63514" y="706436"/>
                  </a:lnTo>
                  <a:lnTo>
                    <a:pt x="79797" y="664247"/>
                  </a:lnTo>
                  <a:lnTo>
                    <a:pt x="97789" y="622939"/>
                  </a:lnTo>
                  <a:lnTo>
                    <a:pt x="117446" y="582556"/>
                  </a:lnTo>
                  <a:lnTo>
                    <a:pt x="138726" y="543142"/>
                  </a:lnTo>
                  <a:lnTo>
                    <a:pt x="161584" y="504740"/>
                  </a:lnTo>
                  <a:lnTo>
                    <a:pt x="185977" y="467394"/>
                  </a:lnTo>
                  <a:lnTo>
                    <a:pt x="211861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5" y="329439"/>
                  </a:lnTo>
                  <a:lnTo>
                    <a:pt x="329439" y="298025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1"/>
                  </a:lnTo>
                  <a:lnTo>
                    <a:pt x="467393" y="185977"/>
                  </a:lnTo>
                  <a:lnTo>
                    <a:pt x="504739" y="161584"/>
                  </a:lnTo>
                  <a:lnTo>
                    <a:pt x="543141" y="138726"/>
                  </a:lnTo>
                  <a:lnTo>
                    <a:pt x="582555" y="117446"/>
                  </a:lnTo>
                  <a:lnTo>
                    <a:pt x="622938" y="97789"/>
                  </a:lnTo>
                  <a:lnTo>
                    <a:pt x="664246" y="79797"/>
                  </a:lnTo>
                  <a:lnTo>
                    <a:pt x="706436" y="63514"/>
                  </a:lnTo>
                  <a:lnTo>
                    <a:pt x="749463" y="48983"/>
                  </a:lnTo>
                  <a:lnTo>
                    <a:pt x="793286" y="36249"/>
                  </a:lnTo>
                  <a:lnTo>
                    <a:pt x="837859" y="25354"/>
                  </a:lnTo>
                  <a:lnTo>
                    <a:pt x="883140" y="16343"/>
                  </a:lnTo>
                  <a:lnTo>
                    <a:pt x="929084" y="9258"/>
                  </a:lnTo>
                  <a:lnTo>
                    <a:pt x="975649" y="4143"/>
                  </a:lnTo>
                  <a:lnTo>
                    <a:pt x="1022791" y="1043"/>
                  </a:lnTo>
                  <a:lnTo>
                    <a:pt x="107046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54443" y="1556326"/>
              <a:ext cx="8121337" cy="6436662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7308475" y="726314"/>
            <a:ext cx="101600" cy="301625"/>
          </a:xfrm>
          <a:custGeom>
            <a:avLst/>
            <a:gdLst/>
            <a:ahLst/>
            <a:cxnLst/>
            <a:rect l="l" t="t" r="r" b="b"/>
            <a:pathLst>
              <a:path w="101600" h="301625">
                <a:moveTo>
                  <a:pt x="23868" y="0"/>
                </a:moveTo>
                <a:lnTo>
                  <a:pt x="20883" y="1493"/>
                </a:lnTo>
                <a:lnTo>
                  <a:pt x="17903" y="4475"/>
                </a:lnTo>
                <a:lnTo>
                  <a:pt x="13450" y="19904"/>
                </a:lnTo>
                <a:lnTo>
                  <a:pt x="9138" y="32816"/>
                </a:lnTo>
                <a:lnTo>
                  <a:pt x="5106" y="43491"/>
                </a:lnTo>
                <a:lnTo>
                  <a:pt x="1493" y="52207"/>
                </a:lnTo>
                <a:lnTo>
                  <a:pt x="0" y="211813"/>
                </a:lnTo>
                <a:lnTo>
                  <a:pt x="6341" y="257497"/>
                </a:lnTo>
                <a:lnTo>
                  <a:pt x="26361" y="293132"/>
                </a:lnTo>
                <a:lnTo>
                  <a:pt x="49226" y="301312"/>
                </a:lnTo>
                <a:lnTo>
                  <a:pt x="58176" y="301312"/>
                </a:lnTo>
                <a:lnTo>
                  <a:pt x="89313" y="273158"/>
                </a:lnTo>
                <a:lnTo>
                  <a:pt x="101433" y="225240"/>
                </a:lnTo>
                <a:lnTo>
                  <a:pt x="101176" y="216850"/>
                </a:lnTo>
                <a:lnTo>
                  <a:pt x="98262" y="209578"/>
                </a:lnTo>
                <a:lnTo>
                  <a:pt x="92832" y="203424"/>
                </a:lnTo>
                <a:lnTo>
                  <a:pt x="85025" y="198389"/>
                </a:lnTo>
                <a:lnTo>
                  <a:pt x="77569" y="196898"/>
                </a:lnTo>
                <a:lnTo>
                  <a:pt x="73091" y="195408"/>
                </a:lnTo>
                <a:lnTo>
                  <a:pt x="67125" y="195408"/>
                </a:lnTo>
                <a:lnTo>
                  <a:pt x="62650" y="196898"/>
                </a:lnTo>
                <a:lnTo>
                  <a:pt x="59665" y="199882"/>
                </a:lnTo>
                <a:lnTo>
                  <a:pt x="55727" y="210207"/>
                </a:lnTo>
                <a:lnTo>
                  <a:pt x="49226" y="229716"/>
                </a:lnTo>
                <a:lnTo>
                  <a:pt x="44984" y="226894"/>
                </a:lnTo>
                <a:lnTo>
                  <a:pt x="30766" y="154199"/>
                </a:lnTo>
                <a:lnTo>
                  <a:pt x="29833" y="110383"/>
                </a:lnTo>
                <a:lnTo>
                  <a:pt x="30136" y="83813"/>
                </a:lnTo>
                <a:lnTo>
                  <a:pt x="31139" y="57803"/>
                </a:lnTo>
                <a:lnTo>
                  <a:pt x="32981" y="32351"/>
                </a:lnTo>
                <a:lnTo>
                  <a:pt x="35801" y="7458"/>
                </a:lnTo>
                <a:lnTo>
                  <a:pt x="34307" y="4475"/>
                </a:lnTo>
                <a:lnTo>
                  <a:pt x="31327" y="1493"/>
                </a:lnTo>
                <a:lnTo>
                  <a:pt x="28342" y="1493"/>
                </a:lnTo>
                <a:lnTo>
                  <a:pt x="2386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637233" y="635323"/>
            <a:ext cx="625475" cy="394335"/>
            <a:chOff x="6637233" y="635323"/>
            <a:chExt cx="625475" cy="394335"/>
          </a:xfrm>
        </p:grpSpPr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20590" y="802389"/>
              <a:ext cx="241646" cy="22673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637223" y="635329"/>
              <a:ext cx="571500" cy="394335"/>
            </a:xfrm>
            <a:custGeom>
              <a:avLst/>
              <a:gdLst/>
              <a:ahLst/>
              <a:cxnLst/>
              <a:rect l="l" t="t" r="r" b="b"/>
              <a:pathLst>
                <a:path w="571500" h="394334">
                  <a:moveTo>
                    <a:pt x="49225" y="114858"/>
                  </a:moveTo>
                  <a:lnTo>
                    <a:pt x="44754" y="108889"/>
                  </a:lnTo>
                  <a:lnTo>
                    <a:pt x="38785" y="107403"/>
                  </a:lnTo>
                  <a:lnTo>
                    <a:pt x="32816" y="110388"/>
                  </a:lnTo>
                  <a:lnTo>
                    <a:pt x="15849" y="148602"/>
                  </a:lnTo>
                  <a:lnTo>
                    <a:pt x="3873" y="205028"/>
                  </a:lnTo>
                  <a:lnTo>
                    <a:pt x="4102" y="229527"/>
                  </a:lnTo>
                  <a:lnTo>
                    <a:pt x="4902" y="252628"/>
                  </a:lnTo>
                  <a:lnTo>
                    <a:pt x="5969" y="274459"/>
                  </a:lnTo>
                  <a:lnTo>
                    <a:pt x="4826" y="297929"/>
                  </a:lnTo>
                  <a:lnTo>
                    <a:pt x="3543" y="316788"/>
                  </a:lnTo>
                  <a:lnTo>
                    <a:pt x="1981" y="330885"/>
                  </a:lnTo>
                  <a:lnTo>
                    <a:pt x="0" y="340093"/>
                  </a:lnTo>
                  <a:lnTo>
                    <a:pt x="0" y="346062"/>
                  </a:lnTo>
                  <a:lnTo>
                    <a:pt x="1498" y="350545"/>
                  </a:lnTo>
                  <a:lnTo>
                    <a:pt x="5969" y="355015"/>
                  </a:lnTo>
                  <a:lnTo>
                    <a:pt x="14922" y="355015"/>
                  </a:lnTo>
                  <a:lnTo>
                    <a:pt x="36182" y="303174"/>
                  </a:lnTo>
                  <a:lnTo>
                    <a:pt x="43256" y="264020"/>
                  </a:lnTo>
                  <a:lnTo>
                    <a:pt x="43256" y="196900"/>
                  </a:lnTo>
                  <a:lnTo>
                    <a:pt x="43522" y="180936"/>
                  </a:lnTo>
                  <a:lnTo>
                    <a:pt x="44196" y="166509"/>
                  </a:lnTo>
                  <a:lnTo>
                    <a:pt x="45148" y="153479"/>
                  </a:lnTo>
                  <a:lnTo>
                    <a:pt x="47129" y="134150"/>
                  </a:lnTo>
                  <a:lnTo>
                    <a:pt x="48348" y="120726"/>
                  </a:lnTo>
                  <a:lnTo>
                    <a:pt x="49225" y="114858"/>
                  </a:lnTo>
                  <a:close/>
                </a:path>
                <a:path w="571500" h="394334">
                  <a:moveTo>
                    <a:pt x="571309" y="1485"/>
                  </a:moveTo>
                  <a:lnTo>
                    <a:pt x="566826" y="0"/>
                  </a:lnTo>
                  <a:lnTo>
                    <a:pt x="559371" y="0"/>
                  </a:lnTo>
                  <a:lnTo>
                    <a:pt x="553199" y="4737"/>
                  </a:lnTo>
                  <a:lnTo>
                    <a:pt x="545757" y="9880"/>
                  </a:lnTo>
                  <a:lnTo>
                    <a:pt x="536930" y="15316"/>
                  </a:lnTo>
                  <a:lnTo>
                    <a:pt x="526554" y="20878"/>
                  </a:lnTo>
                  <a:lnTo>
                    <a:pt x="516483" y="26784"/>
                  </a:lnTo>
                  <a:lnTo>
                    <a:pt x="508660" y="31140"/>
                  </a:lnTo>
                  <a:lnTo>
                    <a:pt x="503059" y="34099"/>
                  </a:lnTo>
                  <a:lnTo>
                    <a:pt x="499706" y="35801"/>
                  </a:lnTo>
                  <a:lnTo>
                    <a:pt x="429602" y="67119"/>
                  </a:lnTo>
                  <a:lnTo>
                    <a:pt x="405739" y="79057"/>
                  </a:lnTo>
                  <a:lnTo>
                    <a:pt x="365277" y="112623"/>
                  </a:lnTo>
                  <a:lnTo>
                    <a:pt x="346075" y="159600"/>
                  </a:lnTo>
                  <a:lnTo>
                    <a:pt x="343344" y="201764"/>
                  </a:lnTo>
                  <a:lnTo>
                    <a:pt x="342823" y="240360"/>
                  </a:lnTo>
                  <a:lnTo>
                    <a:pt x="342150" y="256755"/>
                  </a:lnTo>
                  <a:lnTo>
                    <a:pt x="341414" y="267004"/>
                  </a:lnTo>
                  <a:lnTo>
                    <a:pt x="341312" y="268490"/>
                  </a:lnTo>
                  <a:lnTo>
                    <a:pt x="341198" y="270052"/>
                  </a:lnTo>
                  <a:lnTo>
                    <a:pt x="323532" y="304126"/>
                  </a:lnTo>
                  <a:lnTo>
                    <a:pt x="270370" y="322948"/>
                  </a:lnTo>
                  <a:lnTo>
                    <a:pt x="217792" y="326669"/>
                  </a:lnTo>
                  <a:lnTo>
                    <a:pt x="206921" y="326669"/>
                  </a:lnTo>
                  <a:lnTo>
                    <a:pt x="161099" y="325183"/>
                  </a:lnTo>
                  <a:lnTo>
                    <a:pt x="118732" y="315950"/>
                  </a:lnTo>
                  <a:lnTo>
                    <a:pt x="104419" y="304292"/>
                  </a:lnTo>
                  <a:lnTo>
                    <a:pt x="104419" y="270052"/>
                  </a:lnTo>
                  <a:lnTo>
                    <a:pt x="102184" y="268490"/>
                  </a:lnTo>
                  <a:lnTo>
                    <a:pt x="99949" y="267004"/>
                  </a:lnTo>
                  <a:lnTo>
                    <a:pt x="90995" y="267004"/>
                  </a:lnTo>
                  <a:lnTo>
                    <a:pt x="78130" y="314731"/>
                  </a:lnTo>
                  <a:lnTo>
                    <a:pt x="78003" y="317855"/>
                  </a:lnTo>
                  <a:lnTo>
                    <a:pt x="77876" y="320700"/>
                  </a:lnTo>
                  <a:lnTo>
                    <a:pt x="77800" y="322668"/>
                  </a:lnTo>
                  <a:lnTo>
                    <a:pt x="77698" y="331635"/>
                  </a:lnTo>
                  <a:lnTo>
                    <a:pt x="77825" y="335089"/>
                  </a:lnTo>
                  <a:lnTo>
                    <a:pt x="93560" y="377672"/>
                  </a:lnTo>
                  <a:lnTo>
                    <a:pt x="136677" y="391185"/>
                  </a:lnTo>
                  <a:lnTo>
                    <a:pt x="173037" y="393801"/>
                  </a:lnTo>
                  <a:lnTo>
                    <a:pt x="178790" y="393801"/>
                  </a:lnTo>
                  <a:lnTo>
                    <a:pt x="186461" y="393611"/>
                  </a:lnTo>
                  <a:lnTo>
                    <a:pt x="192798" y="393192"/>
                  </a:lnTo>
                  <a:lnTo>
                    <a:pt x="192989" y="393192"/>
                  </a:lnTo>
                  <a:lnTo>
                    <a:pt x="199885" y="392303"/>
                  </a:lnTo>
                  <a:lnTo>
                    <a:pt x="227228" y="389534"/>
                  </a:lnTo>
                  <a:lnTo>
                    <a:pt x="250786" y="385775"/>
                  </a:lnTo>
                  <a:lnTo>
                    <a:pt x="306451" y="366433"/>
                  </a:lnTo>
                  <a:lnTo>
                    <a:pt x="337769" y="338556"/>
                  </a:lnTo>
                  <a:lnTo>
                    <a:pt x="342290" y="330314"/>
                  </a:lnTo>
                  <a:lnTo>
                    <a:pt x="342138" y="328155"/>
                  </a:lnTo>
                  <a:lnTo>
                    <a:pt x="342023" y="326669"/>
                  </a:lnTo>
                  <a:lnTo>
                    <a:pt x="341591" y="320700"/>
                  </a:lnTo>
                  <a:lnTo>
                    <a:pt x="347560" y="320700"/>
                  </a:lnTo>
                  <a:lnTo>
                    <a:pt x="342290" y="330314"/>
                  </a:lnTo>
                  <a:lnTo>
                    <a:pt x="342392" y="331635"/>
                  </a:lnTo>
                  <a:lnTo>
                    <a:pt x="359613" y="372237"/>
                  </a:lnTo>
                  <a:lnTo>
                    <a:pt x="393801" y="383349"/>
                  </a:lnTo>
                  <a:lnTo>
                    <a:pt x="403009" y="381419"/>
                  </a:lnTo>
                  <a:lnTo>
                    <a:pt x="432587" y="353517"/>
                  </a:lnTo>
                  <a:lnTo>
                    <a:pt x="448868" y="325780"/>
                  </a:lnTo>
                  <a:lnTo>
                    <a:pt x="448995" y="325551"/>
                  </a:lnTo>
                  <a:lnTo>
                    <a:pt x="450824" y="320700"/>
                  </a:lnTo>
                  <a:lnTo>
                    <a:pt x="452526" y="316230"/>
                  </a:lnTo>
                  <a:lnTo>
                    <a:pt x="453974" y="312407"/>
                  </a:lnTo>
                  <a:lnTo>
                    <a:pt x="456450" y="299821"/>
                  </a:lnTo>
                  <a:lnTo>
                    <a:pt x="453466" y="293852"/>
                  </a:lnTo>
                  <a:lnTo>
                    <a:pt x="448995" y="292366"/>
                  </a:lnTo>
                  <a:lnTo>
                    <a:pt x="443026" y="293852"/>
                  </a:lnTo>
                  <a:lnTo>
                    <a:pt x="440042" y="295351"/>
                  </a:lnTo>
                  <a:lnTo>
                    <a:pt x="437057" y="298323"/>
                  </a:lnTo>
                  <a:lnTo>
                    <a:pt x="431088" y="307276"/>
                  </a:lnTo>
                  <a:lnTo>
                    <a:pt x="428104" y="310261"/>
                  </a:lnTo>
                  <a:lnTo>
                    <a:pt x="426618" y="310261"/>
                  </a:lnTo>
                  <a:lnTo>
                    <a:pt x="419163" y="314731"/>
                  </a:lnTo>
                  <a:lnTo>
                    <a:pt x="411695" y="316230"/>
                  </a:lnTo>
                  <a:lnTo>
                    <a:pt x="399770" y="316230"/>
                  </a:lnTo>
                  <a:lnTo>
                    <a:pt x="393801" y="314731"/>
                  </a:lnTo>
                  <a:lnTo>
                    <a:pt x="371894" y="248500"/>
                  </a:lnTo>
                  <a:lnTo>
                    <a:pt x="371055" y="211074"/>
                  </a:lnTo>
                  <a:lnTo>
                    <a:pt x="371894" y="175869"/>
                  </a:lnTo>
                  <a:lnTo>
                    <a:pt x="375831" y="136512"/>
                  </a:lnTo>
                  <a:lnTo>
                    <a:pt x="407530" y="112826"/>
                  </a:lnTo>
                  <a:lnTo>
                    <a:pt x="453466" y="92481"/>
                  </a:lnTo>
                  <a:lnTo>
                    <a:pt x="472211" y="84074"/>
                  </a:lnTo>
                  <a:lnTo>
                    <a:pt x="488149" y="76631"/>
                  </a:lnTo>
                  <a:lnTo>
                    <a:pt x="501294" y="70040"/>
                  </a:lnTo>
                  <a:lnTo>
                    <a:pt x="511644" y="64135"/>
                  </a:lnTo>
                  <a:lnTo>
                    <a:pt x="524179" y="58039"/>
                  </a:lnTo>
                  <a:lnTo>
                    <a:pt x="536994" y="48856"/>
                  </a:lnTo>
                  <a:lnTo>
                    <a:pt x="549821" y="36868"/>
                  </a:lnTo>
                  <a:lnTo>
                    <a:pt x="562356" y="22377"/>
                  </a:lnTo>
                  <a:lnTo>
                    <a:pt x="568325" y="16408"/>
                  </a:lnTo>
                  <a:lnTo>
                    <a:pt x="571309" y="11938"/>
                  </a:lnTo>
                  <a:lnTo>
                    <a:pt x="571309" y="148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6310562" y="723329"/>
            <a:ext cx="278765" cy="304800"/>
          </a:xfrm>
          <a:custGeom>
            <a:avLst/>
            <a:gdLst/>
            <a:ahLst/>
            <a:cxnLst/>
            <a:rect l="l" t="t" r="r" b="b"/>
            <a:pathLst>
              <a:path w="278765" h="304800">
                <a:moveTo>
                  <a:pt x="28342" y="0"/>
                </a:moveTo>
                <a:lnTo>
                  <a:pt x="23867" y="0"/>
                </a:lnTo>
                <a:lnTo>
                  <a:pt x="19392" y="1494"/>
                </a:lnTo>
                <a:lnTo>
                  <a:pt x="16408" y="5969"/>
                </a:lnTo>
                <a:lnTo>
                  <a:pt x="15896" y="10979"/>
                </a:lnTo>
                <a:lnTo>
                  <a:pt x="14671" y="16408"/>
                </a:lnTo>
                <a:lnTo>
                  <a:pt x="14544" y="16968"/>
                </a:lnTo>
                <a:lnTo>
                  <a:pt x="12634" y="23798"/>
                </a:lnTo>
                <a:lnTo>
                  <a:pt x="10443" y="31327"/>
                </a:lnTo>
                <a:lnTo>
                  <a:pt x="7599" y="39741"/>
                </a:lnTo>
                <a:lnTo>
                  <a:pt x="5594" y="47176"/>
                </a:lnTo>
                <a:lnTo>
                  <a:pt x="4149" y="53771"/>
                </a:lnTo>
                <a:lnTo>
                  <a:pt x="2984" y="59667"/>
                </a:lnTo>
                <a:lnTo>
                  <a:pt x="88" y="217410"/>
                </a:lnTo>
                <a:lnTo>
                  <a:pt x="0" y="222257"/>
                </a:lnTo>
                <a:lnTo>
                  <a:pt x="815" y="239062"/>
                </a:lnTo>
                <a:lnTo>
                  <a:pt x="11934" y="277448"/>
                </a:lnTo>
                <a:lnTo>
                  <a:pt x="47735" y="304297"/>
                </a:lnTo>
                <a:lnTo>
                  <a:pt x="55191" y="304297"/>
                </a:lnTo>
                <a:lnTo>
                  <a:pt x="70271" y="301500"/>
                </a:lnTo>
                <a:lnTo>
                  <a:pt x="84092" y="293110"/>
                </a:lnTo>
                <a:lnTo>
                  <a:pt x="96514" y="279127"/>
                </a:lnTo>
                <a:lnTo>
                  <a:pt x="106624" y="260942"/>
                </a:lnTo>
                <a:lnTo>
                  <a:pt x="104418" y="259549"/>
                </a:lnTo>
                <a:lnTo>
                  <a:pt x="212132" y="259549"/>
                </a:lnTo>
                <a:lnTo>
                  <a:pt x="214239" y="258430"/>
                </a:lnTo>
                <a:lnTo>
                  <a:pt x="228573" y="247568"/>
                </a:lnTo>
                <a:lnTo>
                  <a:pt x="241649" y="234190"/>
                </a:lnTo>
                <a:lnTo>
                  <a:pt x="58176" y="234190"/>
                </a:lnTo>
                <a:lnTo>
                  <a:pt x="49202" y="230833"/>
                </a:lnTo>
                <a:lnTo>
                  <a:pt x="42326" y="225240"/>
                </a:lnTo>
                <a:lnTo>
                  <a:pt x="37408" y="217410"/>
                </a:lnTo>
                <a:lnTo>
                  <a:pt x="34307" y="207342"/>
                </a:lnTo>
                <a:lnTo>
                  <a:pt x="33189" y="195292"/>
                </a:lnTo>
                <a:lnTo>
                  <a:pt x="29832" y="161100"/>
                </a:lnTo>
                <a:lnTo>
                  <a:pt x="31006" y="95468"/>
                </a:lnTo>
                <a:lnTo>
                  <a:pt x="31070" y="91925"/>
                </a:lnTo>
                <a:lnTo>
                  <a:pt x="31153" y="87287"/>
                </a:lnTo>
                <a:lnTo>
                  <a:pt x="31273" y="80549"/>
                </a:lnTo>
                <a:lnTo>
                  <a:pt x="33470" y="39741"/>
                </a:lnTo>
                <a:lnTo>
                  <a:pt x="35801" y="8953"/>
                </a:lnTo>
                <a:lnTo>
                  <a:pt x="35801" y="4478"/>
                </a:lnTo>
                <a:lnTo>
                  <a:pt x="34307" y="1494"/>
                </a:lnTo>
                <a:lnTo>
                  <a:pt x="28342" y="0"/>
                </a:lnTo>
                <a:close/>
              </a:path>
              <a:path w="278765" h="304800">
                <a:moveTo>
                  <a:pt x="212132" y="259549"/>
                </a:moveTo>
                <a:lnTo>
                  <a:pt x="107398" y="259549"/>
                </a:lnTo>
                <a:lnTo>
                  <a:pt x="106624" y="260942"/>
                </a:lnTo>
                <a:lnTo>
                  <a:pt x="115092" y="266284"/>
                </a:lnTo>
                <a:lnTo>
                  <a:pt x="127165" y="270922"/>
                </a:lnTo>
                <a:lnTo>
                  <a:pt x="140916" y="273602"/>
                </a:lnTo>
                <a:lnTo>
                  <a:pt x="156625" y="274464"/>
                </a:lnTo>
                <a:lnTo>
                  <a:pt x="163337" y="274208"/>
                </a:lnTo>
                <a:lnTo>
                  <a:pt x="169359" y="273602"/>
                </a:lnTo>
                <a:lnTo>
                  <a:pt x="169561" y="273602"/>
                </a:lnTo>
                <a:lnTo>
                  <a:pt x="176761" y="272577"/>
                </a:lnTo>
                <a:lnTo>
                  <a:pt x="183473" y="271482"/>
                </a:lnTo>
                <a:lnTo>
                  <a:pt x="198995" y="266517"/>
                </a:lnTo>
                <a:lnTo>
                  <a:pt x="212132" y="259549"/>
                </a:lnTo>
                <a:close/>
              </a:path>
              <a:path w="278765" h="304800">
                <a:moveTo>
                  <a:pt x="128282" y="198393"/>
                </a:moveTo>
                <a:lnTo>
                  <a:pt x="116348" y="198393"/>
                </a:lnTo>
                <a:lnTo>
                  <a:pt x="111873" y="199882"/>
                </a:lnTo>
                <a:lnTo>
                  <a:pt x="110507" y="203984"/>
                </a:lnTo>
                <a:lnTo>
                  <a:pt x="110383" y="204358"/>
                </a:lnTo>
                <a:lnTo>
                  <a:pt x="100337" y="217829"/>
                </a:lnTo>
                <a:lnTo>
                  <a:pt x="88194" y="227105"/>
                </a:lnTo>
                <a:lnTo>
                  <a:pt x="74094" y="232465"/>
                </a:lnTo>
                <a:lnTo>
                  <a:pt x="58176" y="234190"/>
                </a:lnTo>
                <a:lnTo>
                  <a:pt x="241649" y="234190"/>
                </a:lnTo>
                <a:lnTo>
                  <a:pt x="254584" y="219997"/>
                </a:lnTo>
                <a:lnTo>
                  <a:pt x="260844" y="210323"/>
                </a:lnTo>
                <a:lnTo>
                  <a:pt x="177507" y="210323"/>
                </a:lnTo>
                <a:lnTo>
                  <a:pt x="181639" y="207342"/>
                </a:lnTo>
                <a:lnTo>
                  <a:pt x="150656" y="207342"/>
                </a:lnTo>
                <a:lnTo>
                  <a:pt x="146180" y="205847"/>
                </a:lnTo>
                <a:lnTo>
                  <a:pt x="134250" y="199882"/>
                </a:lnTo>
                <a:lnTo>
                  <a:pt x="128282" y="198393"/>
                </a:lnTo>
                <a:close/>
              </a:path>
              <a:path w="278765" h="304800">
                <a:moveTo>
                  <a:pt x="277841" y="168559"/>
                </a:moveTo>
                <a:lnTo>
                  <a:pt x="240155" y="168559"/>
                </a:lnTo>
                <a:lnTo>
                  <a:pt x="241649" y="170050"/>
                </a:lnTo>
                <a:lnTo>
                  <a:pt x="250598" y="174524"/>
                </a:lnTo>
                <a:lnTo>
                  <a:pt x="250598" y="177509"/>
                </a:lnTo>
                <a:lnTo>
                  <a:pt x="222629" y="203984"/>
                </a:lnTo>
                <a:lnTo>
                  <a:pt x="186457" y="210323"/>
                </a:lnTo>
                <a:lnTo>
                  <a:pt x="260844" y="210323"/>
                </a:lnTo>
                <a:lnTo>
                  <a:pt x="264583" y="204545"/>
                </a:lnTo>
                <a:lnTo>
                  <a:pt x="272064" y="188252"/>
                </a:lnTo>
                <a:lnTo>
                  <a:pt x="277448" y="171540"/>
                </a:lnTo>
                <a:lnTo>
                  <a:pt x="277644" y="170050"/>
                </a:lnTo>
                <a:lnTo>
                  <a:pt x="277724" y="169444"/>
                </a:lnTo>
                <a:lnTo>
                  <a:pt x="277841" y="168559"/>
                </a:lnTo>
                <a:close/>
              </a:path>
              <a:path w="278765" h="304800">
                <a:moveTo>
                  <a:pt x="244817" y="133109"/>
                </a:moveTo>
                <a:lnTo>
                  <a:pt x="200208" y="156276"/>
                </a:lnTo>
                <a:lnTo>
                  <a:pt x="175646" y="183661"/>
                </a:lnTo>
                <a:lnTo>
                  <a:pt x="165695" y="195292"/>
                </a:lnTo>
                <a:lnTo>
                  <a:pt x="158371" y="203170"/>
                </a:lnTo>
                <a:lnTo>
                  <a:pt x="153640" y="207342"/>
                </a:lnTo>
                <a:lnTo>
                  <a:pt x="181639" y="207342"/>
                </a:lnTo>
                <a:lnTo>
                  <a:pt x="184453" y="205313"/>
                </a:lnTo>
                <a:lnTo>
                  <a:pt x="191677" y="199323"/>
                </a:lnTo>
                <a:lnTo>
                  <a:pt x="198902" y="192493"/>
                </a:lnTo>
                <a:lnTo>
                  <a:pt x="205847" y="184964"/>
                </a:lnTo>
                <a:lnTo>
                  <a:pt x="214775" y="177367"/>
                </a:lnTo>
                <a:lnTo>
                  <a:pt x="223562" y="172287"/>
                </a:lnTo>
                <a:lnTo>
                  <a:pt x="232069" y="169444"/>
                </a:lnTo>
                <a:lnTo>
                  <a:pt x="240155" y="168559"/>
                </a:lnTo>
                <a:lnTo>
                  <a:pt x="277841" y="168559"/>
                </a:lnTo>
                <a:lnTo>
                  <a:pt x="278590" y="162894"/>
                </a:lnTo>
                <a:lnTo>
                  <a:pt x="254326" y="134064"/>
                </a:lnTo>
                <a:lnTo>
                  <a:pt x="244817" y="133109"/>
                </a:lnTo>
                <a:close/>
              </a:path>
              <a:path w="278765" h="304800">
                <a:moveTo>
                  <a:pt x="186457" y="16408"/>
                </a:moveTo>
                <a:lnTo>
                  <a:pt x="178998" y="16408"/>
                </a:lnTo>
                <a:lnTo>
                  <a:pt x="144690" y="50717"/>
                </a:lnTo>
                <a:lnTo>
                  <a:pt x="141683" y="53771"/>
                </a:lnTo>
                <a:lnTo>
                  <a:pt x="140215" y="58176"/>
                </a:lnTo>
                <a:lnTo>
                  <a:pt x="143851" y="64608"/>
                </a:lnTo>
                <a:lnTo>
                  <a:pt x="172846" y="91925"/>
                </a:lnTo>
                <a:lnTo>
                  <a:pt x="181983" y="95468"/>
                </a:lnTo>
                <a:lnTo>
                  <a:pt x="189438" y="95468"/>
                </a:lnTo>
                <a:lnTo>
                  <a:pt x="213306" y="70110"/>
                </a:lnTo>
                <a:lnTo>
                  <a:pt x="216291" y="68616"/>
                </a:lnTo>
                <a:lnTo>
                  <a:pt x="219271" y="64141"/>
                </a:lnTo>
                <a:lnTo>
                  <a:pt x="223747" y="59667"/>
                </a:lnTo>
                <a:lnTo>
                  <a:pt x="225240" y="55191"/>
                </a:lnTo>
                <a:lnTo>
                  <a:pt x="223747" y="50717"/>
                </a:lnTo>
                <a:lnTo>
                  <a:pt x="215613" y="44309"/>
                </a:lnTo>
                <a:lnTo>
                  <a:pt x="206780" y="36361"/>
                </a:lnTo>
                <a:lnTo>
                  <a:pt x="197108" y="27014"/>
                </a:lnTo>
                <a:lnTo>
                  <a:pt x="186457" y="1640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27151" y="562234"/>
            <a:ext cx="228600" cy="528320"/>
          </a:xfrm>
          <a:custGeom>
            <a:avLst/>
            <a:gdLst/>
            <a:ahLst/>
            <a:cxnLst/>
            <a:rect l="l" t="t" r="r" b="b"/>
            <a:pathLst>
              <a:path w="228600" h="528319">
                <a:moveTo>
                  <a:pt x="123804" y="0"/>
                </a:moveTo>
                <a:lnTo>
                  <a:pt x="116348" y="0"/>
                </a:lnTo>
                <a:lnTo>
                  <a:pt x="105742" y="11770"/>
                </a:lnTo>
                <a:lnTo>
                  <a:pt x="96396" y="22561"/>
                </a:lnTo>
                <a:lnTo>
                  <a:pt x="88448" y="32513"/>
                </a:lnTo>
                <a:lnTo>
                  <a:pt x="82040" y="41766"/>
                </a:lnTo>
                <a:lnTo>
                  <a:pt x="82040" y="49222"/>
                </a:lnTo>
                <a:lnTo>
                  <a:pt x="117839" y="77565"/>
                </a:lnTo>
                <a:lnTo>
                  <a:pt x="123804" y="79054"/>
                </a:lnTo>
                <a:lnTo>
                  <a:pt x="131263" y="79054"/>
                </a:lnTo>
                <a:lnTo>
                  <a:pt x="160257" y="45053"/>
                </a:lnTo>
                <a:lnTo>
                  <a:pt x="165571" y="37292"/>
                </a:lnTo>
                <a:lnTo>
                  <a:pt x="165571" y="31323"/>
                </a:lnTo>
                <a:lnTo>
                  <a:pt x="154640" y="23492"/>
                </a:lnTo>
                <a:lnTo>
                  <a:pt x="144128" y="15661"/>
                </a:lnTo>
                <a:lnTo>
                  <a:pt x="133896" y="7830"/>
                </a:lnTo>
                <a:lnTo>
                  <a:pt x="123804" y="0"/>
                </a:lnTo>
                <a:close/>
              </a:path>
              <a:path w="228600" h="528319">
                <a:moveTo>
                  <a:pt x="47732" y="252089"/>
                </a:moveTo>
                <a:lnTo>
                  <a:pt x="29085" y="286024"/>
                </a:lnTo>
                <a:lnTo>
                  <a:pt x="10067" y="348907"/>
                </a:lnTo>
                <a:lnTo>
                  <a:pt x="1118" y="399156"/>
                </a:lnTo>
                <a:lnTo>
                  <a:pt x="0" y="420645"/>
                </a:lnTo>
                <a:lnTo>
                  <a:pt x="1854" y="445791"/>
                </a:lnTo>
                <a:lnTo>
                  <a:pt x="17619" y="491333"/>
                </a:lnTo>
                <a:lnTo>
                  <a:pt x="53698" y="522822"/>
                </a:lnTo>
                <a:lnTo>
                  <a:pt x="80547" y="528044"/>
                </a:lnTo>
                <a:lnTo>
                  <a:pt x="87259" y="527764"/>
                </a:lnTo>
                <a:lnTo>
                  <a:pt x="128932" y="514058"/>
                </a:lnTo>
                <a:lnTo>
                  <a:pt x="166968" y="484971"/>
                </a:lnTo>
                <a:lnTo>
                  <a:pt x="188579" y="457934"/>
                </a:lnTo>
                <a:lnTo>
                  <a:pt x="86514" y="457934"/>
                </a:lnTo>
                <a:lnTo>
                  <a:pt x="79780" y="456512"/>
                </a:lnTo>
                <a:lnTo>
                  <a:pt x="43908" y="429664"/>
                </a:lnTo>
                <a:lnTo>
                  <a:pt x="35698" y="402674"/>
                </a:lnTo>
                <a:lnTo>
                  <a:pt x="35612" y="402184"/>
                </a:lnTo>
                <a:lnTo>
                  <a:pt x="34610" y="390880"/>
                </a:lnTo>
                <a:lnTo>
                  <a:pt x="34368" y="381279"/>
                </a:lnTo>
                <a:lnTo>
                  <a:pt x="34307" y="378877"/>
                </a:lnTo>
                <a:lnTo>
                  <a:pt x="35493" y="362469"/>
                </a:lnTo>
                <a:lnTo>
                  <a:pt x="35601" y="360978"/>
                </a:lnTo>
                <a:lnTo>
                  <a:pt x="35705" y="359533"/>
                </a:lnTo>
                <a:lnTo>
                  <a:pt x="39837" y="335248"/>
                </a:lnTo>
                <a:lnTo>
                  <a:pt x="39900" y="334875"/>
                </a:lnTo>
                <a:lnTo>
                  <a:pt x="46892" y="304622"/>
                </a:lnTo>
                <a:lnTo>
                  <a:pt x="56682" y="268494"/>
                </a:lnTo>
                <a:lnTo>
                  <a:pt x="58172" y="262529"/>
                </a:lnTo>
                <a:lnTo>
                  <a:pt x="56682" y="258055"/>
                </a:lnTo>
                <a:lnTo>
                  <a:pt x="53698" y="253579"/>
                </a:lnTo>
                <a:lnTo>
                  <a:pt x="47732" y="252089"/>
                </a:lnTo>
                <a:close/>
              </a:path>
              <a:path w="228600" h="528319">
                <a:moveTo>
                  <a:pt x="162586" y="117838"/>
                </a:moveTo>
                <a:lnTo>
                  <a:pt x="138723" y="143196"/>
                </a:lnTo>
                <a:lnTo>
                  <a:pt x="134247" y="156621"/>
                </a:lnTo>
                <a:lnTo>
                  <a:pt x="128278" y="168555"/>
                </a:lnTo>
                <a:lnTo>
                  <a:pt x="123804" y="176014"/>
                </a:lnTo>
                <a:lnTo>
                  <a:pt x="122313" y="183473"/>
                </a:lnTo>
                <a:lnTo>
                  <a:pt x="122313" y="195403"/>
                </a:lnTo>
                <a:lnTo>
                  <a:pt x="123804" y="199878"/>
                </a:lnTo>
                <a:lnTo>
                  <a:pt x="127766" y="206033"/>
                </a:lnTo>
                <a:lnTo>
                  <a:pt x="133127" y="211068"/>
                </a:lnTo>
                <a:lnTo>
                  <a:pt x="140166" y="214984"/>
                </a:lnTo>
                <a:lnTo>
                  <a:pt x="149162" y="217782"/>
                </a:lnTo>
                <a:lnTo>
                  <a:pt x="164081" y="217782"/>
                </a:lnTo>
                <a:lnTo>
                  <a:pt x="165571" y="219271"/>
                </a:lnTo>
                <a:lnTo>
                  <a:pt x="165571" y="220762"/>
                </a:lnTo>
                <a:lnTo>
                  <a:pt x="167062" y="222256"/>
                </a:lnTo>
                <a:lnTo>
                  <a:pt x="167062" y="232695"/>
                </a:lnTo>
                <a:lnTo>
                  <a:pt x="164081" y="240155"/>
                </a:lnTo>
                <a:lnTo>
                  <a:pt x="161096" y="249105"/>
                </a:lnTo>
                <a:lnTo>
                  <a:pt x="156925" y="259429"/>
                </a:lnTo>
                <a:lnTo>
                  <a:pt x="153452" y="267936"/>
                </a:lnTo>
                <a:lnTo>
                  <a:pt x="150818" y="274486"/>
                </a:lnTo>
                <a:lnTo>
                  <a:pt x="149162" y="278937"/>
                </a:lnTo>
                <a:lnTo>
                  <a:pt x="151913" y="293737"/>
                </a:lnTo>
                <a:lnTo>
                  <a:pt x="153244" y="304318"/>
                </a:lnTo>
                <a:lnTo>
                  <a:pt x="153258" y="304622"/>
                </a:lnTo>
                <a:lnTo>
                  <a:pt x="153052" y="308771"/>
                </a:lnTo>
                <a:lnTo>
                  <a:pt x="152940" y="311032"/>
                </a:lnTo>
                <a:lnTo>
                  <a:pt x="150656" y="313246"/>
                </a:lnTo>
                <a:lnTo>
                  <a:pt x="149630" y="324433"/>
                </a:lnTo>
                <a:lnTo>
                  <a:pt x="149583" y="324946"/>
                </a:lnTo>
                <a:lnTo>
                  <a:pt x="150976" y="334875"/>
                </a:lnTo>
                <a:lnTo>
                  <a:pt x="151028" y="335248"/>
                </a:lnTo>
                <a:lnTo>
                  <a:pt x="187946" y="360978"/>
                </a:lnTo>
                <a:lnTo>
                  <a:pt x="195404" y="362469"/>
                </a:lnTo>
                <a:lnTo>
                  <a:pt x="199878" y="366943"/>
                </a:lnTo>
                <a:lnTo>
                  <a:pt x="181980" y="411695"/>
                </a:lnTo>
                <a:lnTo>
                  <a:pt x="140960" y="446561"/>
                </a:lnTo>
                <a:lnTo>
                  <a:pt x="86514" y="457934"/>
                </a:lnTo>
                <a:lnTo>
                  <a:pt x="188579" y="457934"/>
                </a:lnTo>
                <a:lnTo>
                  <a:pt x="208084" y="424932"/>
                </a:lnTo>
                <a:lnTo>
                  <a:pt x="223747" y="378877"/>
                </a:lnTo>
                <a:lnTo>
                  <a:pt x="228222" y="340094"/>
                </a:lnTo>
                <a:lnTo>
                  <a:pt x="228034" y="335248"/>
                </a:lnTo>
                <a:lnTo>
                  <a:pt x="227919" y="332264"/>
                </a:lnTo>
                <a:lnTo>
                  <a:pt x="226981" y="324946"/>
                </a:lnTo>
                <a:lnTo>
                  <a:pt x="226916" y="324433"/>
                </a:lnTo>
                <a:lnTo>
                  <a:pt x="225074" y="316602"/>
                </a:lnTo>
                <a:lnTo>
                  <a:pt x="222253" y="308771"/>
                </a:lnTo>
                <a:lnTo>
                  <a:pt x="219627" y="304622"/>
                </a:lnTo>
                <a:lnTo>
                  <a:pt x="219538" y="304482"/>
                </a:lnTo>
                <a:lnTo>
                  <a:pt x="180489" y="283413"/>
                </a:lnTo>
                <a:lnTo>
                  <a:pt x="176011" y="278937"/>
                </a:lnTo>
                <a:lnTo>
                  <a:pt x="177497" y="274486"/>
                </a:lnTo>
                <a:lnTo>
                  <a:pt x="182820" y="257146"/>
                </a:lnTo>
                <a:lnTo>
                  <a:pt x="187574" y="243324"/>
                </a:lnTo>
                <a:lnTo>
                  <a:pt x="191769" y="233139"/>
                </a:lnTo>
                <a:lnTo>
                  <a:pt x="195404" y="226730"/>
                </a:lnTo>
                <a:lnTo>
                  <a:pt x="198457" y="213842"/>
                </a:lnTo>
                <a:lnTo>
                  <a:pt x="200811" y="201932"/>
                </a:lnTo>
                <a:lnTo>
                  <a:pt x="202327" y="190860"/>
                </a:lnTo>
                <a:lnTo>
                  <a:pt x="202863" y="180488"/>
                </a:lnTo>
                <a:lnTo>
                  <a:pt x="202109" y="168555"/>
                </a:lnTo>
                <a:lnTo>
                  <a:pt x="185873" y="126020"/>
                </a:lnTo>
                <a:lnTo>
                  <a:pt x="171840" y="118700"/>
                </a:lnTo>
                <a:lnTo>
                  <a:pt x="162586" y="11783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5111280" y="592066"/>
            <a:ext cx="862330" cy="438784"/>
            <a:chOff x="5111280" y="592066"/>
            <a:chExt cx="862330" cy="438784"/>
          </a:xfrm>
        </p:grpSpPr>
        <p:sp>
          <p:nvSpPr>
            <p:cNvPr id="22" name="object 22"/>
            <p:cNvSpPr/>
            <p:nvPr/>
          </p:nvSpPr>
          <p:spPr>
            <a:xfrm>
              <a:off x="5703462" y="651733"/>
              <a:ext cx="270510" cy="377825"/>
            </a:xfrm>
            <a:custGeom>
              <a:avLst/>
              <a:gdLst/>
              <a:ahLst/>
              <a:cxnLst/>
              <a:rect l="l" t="t" r="r" b="b"/>
              <a:pathLst>
                <a:path w="270510" h="377825">
                  <a:moveTo>
                    <a:pt x="190933" y="0"/>
                  </a:moveTo>
                  <a:lnTo>
                    <a:pt x="184964" y="0"/>
                  </a:lnTo>
                  <a:lnTo>
                    <a:pt x="147675" y="40272"/>
                  </a:lnTo>
                  <a:lnTo>
                    <a:pt x="147675" y="44747"/>
                  </a:lnTo>
                  <a:lnTo>
                    <a:pt x="153640" y="56681"/>
                  </a:lnTo>
                  <a:lnTo>
                    <a:pt x="159605" y="61156"/>
                  </a:lnTo>
                  <a:lnTo>
                    <a:pt x="162590" y="65631"/>
                  </a:lnTo>
                  <a:lnTo>
                    <a:pt x="168555" y="70106"/>
                  </a:lnTo>
                  <a:lnTo>
                    <a:pt x="176014" y="76074"/>
                  </a:lnTo>
                  <a:lnTo>
                    <a:pt x="184964" y="79056"/>
                  </a:lnTo>
                  <a:lnTo>
                    <a:pt x="190933" y="80549"/>
                  </a:lnTo>
                  <a:lnTo>
                    <a:pt x="193913" y="79056"/>
                  </a:lnTo>
                  <a:lnTo>
                    <a:pt x="205148" y="68452"/>
                  </a:lnTo>
                  <a:lnTo>
                    <a:pt x="214425" y="59106"/>
                  </a:lnTo>
                  <a:lnTo>
                    <a:pt x="222023" y="51157"/>
                  </a:lnTo>
                  <a:lnTo>
                    <a:pt x="228221" y="44747"/>
                  </a:lnTo>
                  <a:lnTo>
                    <a:pt x="229716" y="38781"/>
                  </a:lnTo>
                  <a:lnTo>
                    <a:pt x="229716" y="34307"/>
                  </a:lnTo>
                  <a:lnTo>
                    <a:pt x="226731" y="32814"/>
                  </a:lnTo>
                  <a:lnTo>
                    <a:pt x="206595" y="14728"/>
                  </a:lnTo>
                  <a:lnTo>
                    <a:pt x="198204" y="7014"/>
                  </a:lnTo>
                  <a:lnTo>
                    <a:pt x="190933" y="0"/>
                  </a:lnTo>
                  <a:close/>
                </a:path>
                <a:path w="270510" h="377825">
                  <a:moveTo>
                    <a:pt x="114065" y="200858"/>
                  </a:moveTo>
                  <a:lnTo>
                    <a:pt x="99942" y="204353"/>
                  </a:lnTo>
                  <a:lnTo>
                    <a:pt x="93974" y="208828"/>
                  </a:lnTo>
                  <a:lnTo>
                    <a:pt x="89499" y="217778"/>
                  </a:lnTo>
                  <a:lnTo>
                    <a:pt x="86514" y="222256"/>
                  </a:lnTo>
                  <a:lnTo>
                    <a:pt x="83534" y="229712"/>
                  </a:lnTo>
                  <a:lnTo>
                    <a:pt x="82040" y="232697"/>
                  </a:lnTo>
                  <a:lnTo>
                    <a:pt x="79060" y="240155"/>
                  </a:lnTo>
                  <a:lnTo>
                    <a:pt x="73091" y="252086"/>
                  </a:lnTo>
                  <a:lnTo>
                    <a:pt x="68615" y="259544"/>
                  </a:lnTo>
                  <a:lnTo>
                    <a:pt x="65634" y="267004"/>
                  </a:lnTo>
                  <a:lnTo>
                    <a:pt x="65634" y="277444"/>
                  </a:lnTo>
                  <a:lnTo>
                    <a:pt x="67125" y="281919"/>
                  </a:lnTo>
                  <a:lnTo>
                    <a:pt x="104418" y="301312"/>
                  </a:lnTo>
                  <a:lnTo>
                    <a:pt x="107398" y="302802"/>
                  </a:lnTo>
                  <a:lnTo>
                    <a:pt x="107398" y="310262"/>
                  </a:lnTo>
                  <a:lnTo>
                    <a:pt x="105907" y="316227"/>
                  </a:lnTo>
                  <a:lnTo>
                    <a:pt x="68873" y="335644"/>
                  </a:lnTo>
                  <a:lnTo>
                    <a:pt x="40647" y="344570"/>
                  </a:lnTo>
                  <a:lnTo>
                    <a:pt x="28342" y="349044"/>
                  </a:lnTo>
                  <a:lnTo>
                    <a:pt x="18274" y="353519"/>
                  </a:lnTo>
                  <a:lnTo>
                    <a:pt x="10443" y="357993"/>
                  </a:lnTo>
                  <a:lnTo>
                    <a:pt x="1493" y="362469"/>
                  </a:lnTo>
                  <a:lnTo>
                    <a:pt x="0" y="369928"/>
                  </a:lnTo>
                  <a:lnTo>
                    <a:pt x="1493" y="374403"/>
                  </a:lnTo>
                  <a:lnTo>
                    <a:pt x="4474" y="377388"/>
                  </a:lnTo>
                  <a:lnTo>
                    <a:pt x="9589" y="377388"/>
                  </a:lnTo>
                  <a:lnTo>
                    <a:pt x="17526" y="377201"/>
                  </a:lnTo>
                  <a:lnTo>
                    <a:pt x="25032" y="376757"/>
                  </a:lnTo>
                  <a:lnTo>
                    <a:pt x="32818" y="375893"/>
                  </a:lnTo>
                  <a:lnTo>
                    <a:pt x="41208" y="375660"/>
                  </a:lnTo>
                  <a:lnTo>
                    <a:pt x="48479" y="375148"/>
                  </a:lnTo>
                  <a:lnTo>
                    <a:pt x="54632" y="374636"/>
                  </a:lnTo>
                  <a:lnTo>
                    <a:pt x="59665" y="374403"/>
                  </a:lnTo>
                  <a:lnTo>
                    <a:pt x="82040" y="374403"/>
                  </a:lnTo>
                  <a:lnTo>
                    <a:pt x="90990" y="372912"/>
                  </a:lnTo>
                  <a:lnTo>
                    <a:pt x="125112" y="328347"/>
                  </a:lnTo>
                  <a:lnTo>
                    <a:pt x="140216" y="287888"/>
                  </a:lnTo>
                  <a:lnTo>
                    <a:pt x="159490" y="267447"/>
                  </a:lnTo>
                  <a:lnTo>
                    <a:pt x="174710" y="250782"/>
                  </a:lnTo>
                  <a:lnTo>
                    <a:pt x="181180" y="243136"/>
                  </a:lnTo>
                  <a:lnTo>
                    <a:pt x="144691" y="243136"/>
                  </a:lnTo>
                  <a:lnTo>
                    <a:pt x="143200" y="241646"/>
                  </a:lnTo>
                  <a:lnTo>
                    <a:pt x="143200" y="240155"/>
                  </a:lnTo>
                  <a:lnTo>
                    <a:pt x="144173" y="239668"/>
                  </a:lnTo>
                  <a:lnTo>
                    <a:pt x="143131" y="232697"/>
                  </a:lnTo>
                  <a:lnTo>
                    <a:pt x="120824" y="201371"/>
                  </a:lnTo>
                  <a:lnTo>
                    <a:pt x="114065" y="200858"/>
                  </a:lnTo>
                  <a:close/>
                </a:path>
                <a:path w="270510" h="377825">
                  <a:moveTo>
                    <a:pt x="241168" y="149165"/>
                  </a:moveTo>
                  <a:lnTo>
                    <a:pt x="159605" y="149165"/>
                  </a:lnTo>
                  <a:lnTo>
                    <a:pt x="162590" y="150656"/>
                  </a:lnTo>
                  <a:lnTo>
                    <a:pt x="177670" y="159931"/>
                  </a:lnTo>
                  <a:lnTo>
                    <a:pt x="191491" y="167809"/>
                  </a:lnTo>
                  <a:lnTo>
                    <a:pt x="214797" y="180489"/>
                  </a:lnTo>
                  <a:lnTo>
                    <a:pt x="190232" y="202583"/>
                  </a:lnTo>
                  <a:lnTo>
                    <a:pt x="170421" y="219643"/>
                  </a:lnTo>
                  <a:lnTo>
                    <a:pt x="155644" y="231670"/>
                  </a:lnTo>
                  <a:lnTo>
                    <a:pt x="146182" y="238662"/>
                  </a:lnTo>
                  <a:lnTo>
                    <a:pt x="144173" y="239668"/>
                  </a:lnTo>
                  <a:lnTo>
                    <a:pt x="144691" y="243136"/>
                  </a:lnTo>
                  <a:lnTo>
                    <a:pt x="181180" y="243136"/>
                  </a:lnTo>
                  <a:lnTo>
                    <a:pt x="185735" y="237753"/>
                  </a:lnTo>
                  <a:lnTo>
                    <a:pt x="192424" y="228221"/>
                  </a:lnTo>
                  <a:lnTo>
                    <a:pt x="212234" y="212326"/>
                  </a:lnTo>
                  <a:lnTo>
                    <a:pt x="231205" y="198389"/>
                  </a:lnTo>
                  <a:lnTo>
                    <a:pt x="249059" y="186689"/>
                  </a:lnTo>
                  <a:lnTo>
                    <a:pt x="265513" y="177505"/>
                  </a:lnTo>
                  <a:lnTo>
                    <a:pt x="268498" y="173029"/>
                  </a:lnTo>
                  <a:lnTo>
                    <a:pt x="269989" y="165571"/>
                  </a:lnTo>
                  <a:lnTo>
                    <a:pt x="268498" y="162590"/>
                  </a:lnTo>
                  <a:lnTo>
                    <a:pt x="264024" y="159605"/>
                  </a:lnTo>
                  <a:lnTo>
                    <a:pt x="255632" y="155946"/>
                  </a:lnTo>
                  <a:lnTo>
                    <a:pt x="246122" y="151588"/>
                  </a:lnTo>
                  <a:lnTo>
                    <a:pt x="241168" y="149165"/>
                  </a:lnTo>
                  <a:close/>
                </a:path>
                <a:path w="270510" h="377825">
                  <a:moveTo>
                    <a:pt x="165574" y="114857"/>
                  </a:moveTo>
                  <a:lnTo>
                    <a:pt x="125298" y="140213"/>
                  </a:lnTo>
                  <a:lnTo>
                    <a:pt x="123807" y="143196"/>
                  </a:lnTo>
                  <a:lnTo>
                    <a:pt x="120822" y="147671"/>
                  </a:lnTo>
                  <a:lnTo>
                    <a:pt x="119333" y="150656"/>
                  </a:lnTo>
                  <a:lnTo>
                    <a:pt x="113367" y="159605"/>
                  </a:lnTo>
                  <a:lnTo>
                    <a:pt x="113367" y="164080"/>
                  </a:lnTo>
                  <a:lnTo>
                    <a:pt x="116348" y="170045"/>
                  </a:lnTo>
                  <a:lnTo>
                    <a:pt x="119333" y="171540"/>
                  </a:lnTo>
                  <a:lnTo>
                    <a:pt x="123807" y="171540"/>
                  </a:lnTo>
                  <a:lnTo>
                    <a:pt x="126791" y="170045"/>
                  </a:lnTo>
                  <a:lnTo>
                    <a:pt x="131267" y="167064"/>
                  </a:lnTo>
                  <a:lnTo>
                    <a:pt x="138725" y="158115"/>
                  </a:lnTo>
                  <a:lnTo>
                    <a:pt x="144691" y="155130"/>
                  </a:lnTo>
                  <a:lnTo>
                    <a:pt x="147675" y="152146"/>
                  </a:lnTo>
                  <a:lnTo>
                    <a:pt x="150656" y="150656"/>
                  </a:lnTo>
                  <a:lnTo>
                    <a:pt x="155131" y="149165"/>
                  </a:lnTo>
                  <a:lnTo>
                    <a:pt x="241168" y="149165"/>
                  </a:lnTo>
                  <a:lnTo>
                    <a:pt x="235494" y="146390"/>
                  </a:lnTo>
                  <a:lnTo>
                    <a:pt x="223747" y="140213"/>
                  </a:lnTo>
                  <a:lnTo>
                    <a:pt x="217035" y="136833"/>
                  </a:lnTo>
                  <a:lnTo>
                    <a:pt x="210322" y="133314"/>
                  </a:lnTo>
                  <a:lnTo>
                    <a:pt x="203610" y="129515"/>
                  </a:lnTo>
                  <a:lnTo>
                    <a:pt x="196898" y="125298"/>
                  </a:lnTo>
                  <a:lnTo>
                    <a:pt x="187599" y="120519"/>
                  </a:lnTo>
                  <a:lnTo>
                    <a:pt x="179558" y="117280"/>
                  </a:lnTo>
                  <a:lnTo>
                    <a:pt x="172357" y="115439"/>
                  </a:lnTo>
                  <a:lnTo>
                    <a:pt x="165574" y="114857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31922" y="742722"/>
              <a:ext cx="182285" cy="28490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111280" y="592066"/>
              <a:ext cx="477520" cy="438784"/>
            </a:xfrm>
            <a:custGeom>
              <a:avLst/>
              <a:gdLst/>
              <a:ahLst/>
              <a:cxnLst/>
              <a:rect l="l" t="t" r="r" b="b"/>
              <a:pathLst>
                <a:path w="477520" h="438784">
                  <a:moveTo>
                    <a:pt x="468377" y="0"/>
                  </a:moveTo>
                  <a:lnTo>
                    <a:pt x="465394" y="1490"/>
                  </a:lnTo>
                  <a:lnTo>
                    <a:pt x="463899" y="4475"/>
                  </a:lnTo>
                  <a:lnTo>
                    <a:pt x="459984" y="10092"/>
                  </a:lnTo>
                  <a:lnTo>
                    <a:pt x="454950" y="15848"/>
                  </a:lnTo>
                  <a:lnTo>
                    <a:pt x="448798" y="21885"/>
                  </a:lnTo>
                  <a:lnTo>
                    <a:pt x="441525" y="28342"/>
                  </a:lnTo>
                  <a:lnTo>
                    <a:pt x="431714" y="36429"/>
                  </a:lnTo>
                  <a:lnTo>
                    <a:pt x="424559" y="42698"/>
                  </a:lnTo>
                  <a:lnTo>
                    <a:pt x="417661" y="49222"/>
                  </a:lnTo>
                  <a:lnTo>
                    <a:pt x="355010" y="98449"/>
                  </a:lnTo>
                  <a:lnTo>
                    <a:pt x="337669" y="112712"/>
                  </a:lnTo>
                  <a:lnTo>
                    <a:pt x="323685" y="126417"/>
                  </a:lnTo>
                  <a:lnTo>
                    <a:pt x="313057" y="139562"/>
                  </a:lnTo>
                  <a:lnTo>
                    <a:pt x="305788" y="152147"/>
                  </a:lnTo>
                  <a:lnTo>
                    <a:pt x="296838" y="183474"/>
                  </a:lnTo>
                  <a:lnTo>
                    <a:pt x="293154" y="191025"/>
                  </a:lnTo>
                  <a:lnTo>
                    <a:pt x="290870" y="198016"/>
                  </a:lnTo>
                  <a:lnTo>
                    <a:pt x="289704" y="204449"/>
                  </a:lnTo>
                  <a:lnTo>
                    <a:pt x="288749" y="218178"/>
                  </a:lnTo>
                  <a:lnTo>
                    <a:pt x="289378" y="269989"/>
                  </a:lnTo>
                  <a:lnTo>
                    <a:pt x="289984" y="286187"/>
                  </a:lnTo>
                  <a:lnTo>
                    <a:pt x="289751" y="301126"/>
                  </a:lnTo>
                  <a:lnTo>
                    <a:pt x="276139" y="344384"/>
                  </a:lnTo>
                  <a:lnTo>
                    <a:pt x="252086" y="356504"/>
                  </a:lnTo>
                  <a:lnTo>
                    <a:pt x="243673" y="360442"/>
                  </a:lnTo>
                  <a:lnTo>
                    <a:pt x="188691" y="368997"/>
                  </a:lnTo>
                  <a:lnTo>
                    <a:pt x="167060" y="369929"/>
                  </a:lnTo>
                  <a:lnTo>
                    <a:pt x="96955" y="369929"/>
                  </a:lnTo>
                  <a:lnTo>
                    <a:pt x="47451" y="363426"/>
                  </a:lnTo>
                  <a:lnTo>
                    <a:pt x="26849" y="350536"/>
                  </a:lnTo>
                  <a:lnTo>
                    <a:pt x="26849" y="328161"/>
                  </a:lnTo>
                  <a:lnTo>
                    <a:pt x="25354" y="320706"/>
                  </a:lnTo>
                  <a:lnTo>
                    <a:pt x="25354" y="314737"/>
                  </a:lnTo>
                  <a:lnTo>
                    <a:pt x="20880" y="311753"/>
                  </a:lnTo>
                  <a:lnTo>
                    <a:pt x="13423" y="313246"/>
                  </a:lnTo>
                  <a:lnTo>
                    <a:pt x="8949" y="317722"/>
                  </a:lnTo>
                  <a:lnTo>
                    <a:pt x="5965" y="322196"/>
                  </a:lnTo>
                  <a:lnTo>
                    <a:pt x="5965" y="325180"/>
                  </a:lnTo>
                  <a:lnTo>
                    <a:pt x="3774" y="344198"/>
                  </a:lnTo>
                  <a:lnTo>
                    <a:pt x="512" y="368810"/>
                  </a:lnTo>
                  <a:lnTo>
                    <a:pt x="0" y="374403"/>
                  </a:lnTo>
                  <a:lnTo>
                    <a:pt x="2539" y="395402"/>
                  </a:lnTo>
                  <a:lnTo>
                    <a:pt x="28338" y="429595"/>
                  </a:lnTo>
                  <a:lnTo>
                    <a:pt x="68614" y="436307"/>
                  </a:lnTo>
                  <a:lnTo>
                    <a:pt x="126787" y="438544"/>
                  </a:lnTo>
                  <a:lnTo>
                    <a:pt x="202863" y="431086"/>
                  </a:lnTo>
                  <a:lnTo>
                    <a:pt x="259358" y="406661"/>
                  </a:lnTo>
                  <a:lnTo>
                    <a:pt x="292362" y="374403"/>
                  </a:lnTo>
                  <a:lnTo>
                    <a:pt x="308210" y="330958"/>
                  </a:lnTo>
                  <a:lnTo>
                    <a:pt x="316227" y="277445"/>
                  </a:lnTo>
                  <a:lnTo>
                    <a:pt x="319211" y="174524"/>
                  </a:lnTo>
                  <a:lnTo>
                    <a:pt x="322196" y="170046"/>
                  </a:lnTo>
                  <a:lnTo>
                    <a:pt x="326670" y="165571"/>
                  </a:lnTo>
                  <a:lnTo>
                    <a:pt x="328161" y="162590"/>
                  </a:lnTo>
                  <a:lnTo>
                    <a:pt x="332635" y="159605"/>
                  </a:lnTo>
                  <a:lnTo>
                    <a:pt x="338601" y="155131"/>
                  </a:lnTo>
                  <a:lnTo>
                    <a:pt x="387827" y="114111"/>
                  </a:lnTo>
                  <a:lnTo>
                    <a:pt x="407405" y="98495"/>
                  </a:lnTo>
                  <a:lnTo>
                    <a:pt x="437028" y="73930"/>
                  </a:lnTo>
                  <a:lnTo>
                    <a:pt x="468516" y="33679"/>
                  </a:lnTo>
                  <a:lnTo>
                    <a:pt x="477326" y="7459"/>
                  </a:lnTo>
                  <a:lnTo>
                    <a:pt x="477326" y="2984"/>
                  </a:lnTo>
                  <a:lnTo>
                    <a:pt x="475833" y="1490"/>
                  </a:lnTo>
                  <a:lnTo>
                    <a:pt x="471359" y="1490"/>
                  </a:lnTo>
                  <a:lnTo>
                    <a:pt x="46837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/>
          <p:nvPr/>
        </p:nvSpPr>
        <p:spPr>
          <a:xfrm>
            <a:off x="7468085" y="736757"/>
            <a:ext cx="128905" cy="294005"/>
          </a:xfrm>
          <a:custGeom>
            <a:avLst/>
            <a:gdLst/>
            <a:ahLst/>
            <a:cxnLst/>
            <a:rect l="l" t="t" r="r" b="b"/>
            <a:pathLst>
              <a:path w="128904" h="294005">
                <a:moveTo>
                  <a:pt x="128278" y="0"/>
                </a:moveTo>
                <a:lnTo>
                  <a:pt x="83530" y="0"/>
                </a:lnTo>
                <a:lnTo>
                  <a:pt x="77937" y="12888"/>
                </a:lnTo>
                <a:lnTo>
                  <a:pt x="70106" y="24797"/>
                </a:lnTo>
                <a:lnTo>
                  <a:pt x="35448" y="55492"/>
                </a:lnTo>
                <a:lnTo>
                  <a:pt x="0" y="74582"/>
                </a:lnTo>
                <a:lnTo>
                  <a:pt x="0" y="125298"/>
                </a:lnTo>
                <a:lnTo>
                  <a:pt x="20439" y="117490"/>
                </a:lnTo>
                <a:lnTo>
                  <a:pt x="39341" y="107584"/>
                </a:lnTo>
                <a:lnTo>
                  <a:pt x="56845" y="95721"/>
                </a:lnTo>
                <a:lnTo>
                  <a:pt x="73091" y="82040"/>
                </a:lnTo>
                <a:lnTo>
                  <a:pt x="73091" y="293853"/>
                </a:lnTo>
                <a:lnTo>
                  <a:pt x="128278" y="293853"/>
                </a:lnTo>
                <a:lnTo>
                  <a:pt x="12827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687348" y="736764"/>
            <a:ext cx="677545" cy="294005"/>
          </a:xfrm>
          <a:custGeom>
            <a:avLst/>
            <a:gdLst/>
            <a:ahLst/>
            <a:cxnLst/>
            <a:rect l="l" t="t" r="r" b="b"/>
            <a:pathLst>
              <a:path w="677545" h="294005">
                <a:moveTo>
                  <a:pt x="196900" y="82042"/>
                </a:moveTo>
                <a:lnTo>
                  <a:pt x="182422" y="35890"/>
                </a:lnTo>
                <a:lnTo>
                  <a:pt x="142455" y="5778"/>
                </a:lnTo>
                <a:lnTo>
                  <a:pt x="104419" y="0"/>
                </a:lnTo>
                <a:lnTo>
                  <a:pt x="85356" y="1346"/>
                </a:lnTo>
                <a:lnTo>
                  <a:pt x="38785" y="19392"/>
                </a:lnTo>
                <a:lnTo>
                  <a:pt x="11099" y="65328"/>
                </a:lnTo>
                <a:lnTo>
                  <a:pt x="7454" y="86512"/>
                </a:lnTo>
                <a:lnTo>
                  <a:pt x="62649" y="92481"/>
                </a:lnTo>
                <a:lnTo>
                  <a:pt x="64096" y="81013"/>
                </a:lnTo>
                <a:lnTo>
                  <a:pt x="66382" y="71221"/>
                </a:lnTo>
                <a:lnTo>
                  <a:pt x="102920" y="46240"/>
                </a:lnTo>
                <a:lnTo>
                  <a:pt x="111315" y="46824"/>
                </a:lnTo>
                <a:lnTo>
                  <a:pt x="139636" y="76403"/>
                </a:lnTo>
                <a:lnTo>
                  <a:pt x="140220" y="85013"/>
                </a:lnTo>
                <a:lnTo>
                  <a:pt x="139611" y="93941"/>
                </a:lnTo>
                <a:lnTo>
                  <a:pt x="112991" y="138163"/>
                </a:lnTo>
                <a:lnTo>
                  <a:pt x="82042" y="167055"/>
                </a:lnTo>
                <a:lnTo>
                  <a:pt x="60502" y="188290"/>
                </a:lnTo>
                <a:lnTo>
                  <a:pt x="29184" y="223494"/>
                </a:lnTo>
                <a:lnTo>
                  <a:pt x="6896" y="264947"/>
                </a:lnTo>
                <a:lnTo>
                  <a:pt x="0" y="293852"/>
                </a:lnTo>
                <a:lnTo>
                  <a:pt x="196900" y="293852"/>
                </a:lnTo>
                <a:lnTo>
                  <a:pt x="196900" y="241642"/>
                </a:lnTo>
                <a:lnTo>
                  <a:pt x="85026" y="241642"/>
                </a:lnTo>
                <a:lnTo>
                  <a:pt x="88011" y="237172"/>
                </a:lnTo>
                <a:lnTo>
                  <a:pt x="92481" y="231203"/>
                </a:lnTo>
                <a:lnTo>
                  <a:pt x="96964" y="226720"/>
                </a:lnTo>
                <a:lnTo>
                  <a:pt x="101688" y="221386"/>
                </a:lnTo>
                <a:lnTo>
                  <a:pt x="109080" y="214236"/>
                </a:lnTo>
                <a:lnTo>
                  <a:pt x="131267" y="193916"/>
                </a:lnTo>
                <a:lnTo>
                  <a:pt x="142735" y="182422"/>
                </a:lnTo>
                <a:lnTo>
                  <a:pt x="174332" y="146812"/>
                </a:lnTo>
                <a:lnTo>
                  <a:pt x="192493" y="110147"/>
                </a:lnTo>
                <a:lnTo>
                  <a:pt x="196367" y="91224"/>
                </a:lnTo>
                <a:lnTo>
                  <a:pt x="196900" y="82042"/>
                </a:lnTo>
                <a:close/>
              </a:path>
              <a:path w="677545" h="294005">
                <a:moveTo>
                  <a:pt x="677189" y="229755"/>
                </a:moveTo>
                <a:lnTo>
                  <a:pt x="676833" y="228219"/>
                </a:lnTo>
                <a:lnTo>
                  <a:pt x="675716" y="223748"/>
                </a:lnTo>
                <a:lnTo>
                  <a:pt x="674230" y="219265"/>
                </a:lnTo>
                <a:lnTo>
                  <a:pt x="648677" y="222999"/>
                </a:lnTo>
                <a:lnTo>
                  <a:pt x="638771" y="224726"/>
                </a:lnTo>
                <a:lnTo>
                  <a:pt x="630974" y="226720"/>
                </a:lnTo>
                <a:lnTo>
                  <a:pt x="589241" y="229755"/>
                </a:lnTo>
                <a:lnTo>
                  <a:pt x="553402" y="231952"/>
                </a:lnTo>
                <a:lnTo>
                  <a:pt x="523151" y="233019"/>
                </a:lnTo>
                <a:lnTo>
                  <a:pt x="375894" y="231203"/>
                </a:lnTo>
                <a:lnTo>
                  <a:pt x="316230" y="228219"/>
                </a:lnTo>
                <a:lnTo>
                  <a:pt x="301320" y="225234"/>
                </a:lnTo>
                <a:lnTo>
                  <a:pt x="292366" y="223748"/>
                </a:lnTo>
                <a:lnTo>
                  <a:pt x="284911" y="222250"/>
                </a:lnTo>
                <a:lnTo>
                  <a:pt x="275958" y="216281"/>
                </a:lnTo>
                <a:lnTo>
                  <a:pt x="275958" y="214795"/>
                </a:lnTo>
                <a:lnTo>
                  <a:pt x="277444" y="214795"/>
                </a:lnTo>
                <a:lnTo>
                  <a:pt x="281940" y="208648"/>
                </a:lnTo>
                <a:lnTo>
                  <a:pt x="286588" y="203606"/>
                </a:lnTo>
                <a:lnTo>
                  <a:pt x="291503" y="199694"/>
                </a:lnTo>
                <a:lnTo>
                  <a:pt x="296837" y="196888"/>
                </a:lnTo>
                <a:lnTo>
                  <a:pt x="311683" y="189877"/>
                </a:lnTo>
                <a:lnTo>
                  <a:pt x="324993" y="182168"/>
                </a:lnTo>
                <a:lnTo>
                  <a:pt x="336905" y="173609"/>
                </a:lnTo>
                <a:lnTo>
                  <a:pt x="347560" y="164084"/>
                </a:lnTo>
                <a:lnTo>
                  <a:pt x="352031" y="168554"/>
                </a:lnTo>
                <a:lnTo>
                  <a:pt x="358000" y="170040"/>
                </a:lnTo>
                <a:lnTo>
                  <a:pt x="362470" y="173024"/>
                </a:lnTo>
                <a:lnTo>
                  <a:pt x="365455" y="173024"/>
                </a:lnTo>
                <a:lnTo>
                  <a:pt x="368439" y="174523"/>
                </a:lnTo>
                <a:lnTo>
                  <a:pt x="378879" y="174523"/>
                </a:lnTo>
                <a:lnTo>
                  <a:pt x="384848" y="171538"/>
                </a:lnTo>
                <a:lnTo>
                  <a:pt x="392303" y="167055"/>
                </a:lnTo>
                <a:lnTo>
                  <a:pt x="396278" y="164084"/>
                </a:lnTo>
                <a:lnTo>
                  <a:pt x="398272" y="162585"/>
                </a:lnTo>
                <a:lnTo>
                  <a:pt x="407149" y="156667"/>
                </a:lnTo>
                <a:lnTo>
                  <a:pt x="407314" y="156667"/>
                </a:lnTo>
                <a:lnTo>
                  <a:pt x="413194" y="159600"/>
                </a:lnTo>
                <a:lnTo>
                  <a:pt x="420649" y="162585"/>
                </a:lnTo>
                <a:lnTo>
                  <a:pt x="438543" y="162585"/>
                </a:lnTo>
                <a:lnTo>
                  <a:pt x="445998" y="161099"/>
                </a:lnTo>
                <a:lnTo>
                  <a:pt x="480314" y="141147"/>
                </a:lnTo>
                <a:lnTo>
                  <a:pt x="491909" y="126784"/>
                </a:lnTo>
                <a:lnTo>
                  <a:pt x="495236" y="120827"/>
                </a:lnTo>
                <a:lnTo>
                  <a:pt x="495236" y="113360"/>
                </a:lnTo>
                <a:lnTo>
                  <a:pt x="490753" y="108889"/>
                </a:lnTo>
                <a:lnTo>
                  <a:pt x="483298" y="108889"/>
                </a:lnTo>
                <a:lnTo>
                  <a:pt x="474345" y="116725"/>
                </a:lnTo>
                <a:lnTo>
                  <a:pt x="465391" y="122313"/>
                </a:lnTo>
                <a:lnTo>
                  <a:pt x="456450" y="125666"/>
                </a:lnTo>
                <a:lnTo>
                  <a:pt x="447497" y="126784"/>
                </a:lnTo>
                <a:lnTo>
                  <a:pt x="440042" y="126784"/>
                </a:lnTo>
                <a:lnTo>
                  <a:pt x="437057" y="125298"/>
                </a:lnTo>
                <a:lnTo>
                  <a:pt x="435559" y="125298"/>
                </a:lnTo>
                <a:lnTo>
                  <a:pt x="434073" y="122313"/>
                </a:lnTo>
                <a:lnTo>
                  <a:pt x="434073" y="119329"/>
                </a:lnTo>
                <a:lnTo>
                  <a:pt x="432574" y="116344"/>
                </a:lnTo>
                <a:lnTo>
                  <a:pt x="426618" y="110375"/>
                </a:lnTo>
                <a:lnTo>
                  <a:pt x="417664" y="116344"/>
                </a:lnTo>
                <a:lnTo>
                  <a:pt x="402742" y="131267"/>
                </a:lnTo>
                <a:lnTo>
                  <a:pt x="396786" y="134251"/>
                </a:lnTo>
                <a:lnTo>
                  <a:pt x="384848" y="134251"/>
                </a:lnTo>
                <a:lnTo>
                  <a:pt x="381863" y="132753"/>
                </a:lnTo>
                <a:lnTo>
                  <a:pt x="377393" y="132753"/>
                </a:lnTo>
                <a:lnTo>
                  <a:pt x="371424" y="128282"/>
                </a:lnTo>
                <a:lnTo>
                  <a:pt x="363969" y="117843"/>
                </a:lnTo>
                <a:lnTo>
                  <a:pt x="355015" y="117843"/>
                </a:lnTo>
                <a:lnTo>
                  <a:pt x="350532" y="120827"/>
                </a:lnTo>
                <a:lnTo>
                  <a:pt x="344576" y="126784"/>
                </a:lnTo>
                <a:lnTo>
                  <a:pt x="340093" y="134251"/>
                </a:lnTo>
                <a:lnTo>
                  <a:pt x="331152" y="146177"/>
                </a:lnTo>
                <a:lnTo>
                  <a:pt x="295910" y="165938"/>
                </a:lnTo>
                <a:lnTo>
                  <a:pt x="254444" y="205168"/>
                </a:lnTo>
                <a:lnTo>
                  <a:pt x="232676" y="240360"/>
                </a:lnTo>
                <a:lnTo>
                  <a:pt x="228231" y="256565"/>
                </a:lnTo>
                <a:lnTo>
                  <a:pt x="231584" y="264109"/>
                </a:lnTo>
                <a:lnTo>
                  <a:pt x="274091" y="288188"/>
                </a:lnTo>
                <a:lnTo>
                  <a:pt x="318846" y="293268"/>
                </a:lnTo>
                <a:lnTo>
                  <a:pt x="344576" y="293852"/>
                </a:lnTo>
                <a:lnTo>
                  <a:pt x="354647" y="293852"/>
                </a:lnTo>
                <a:lnTo>
                  <a:pt x="396798" y="292595"/>
                </a:lnTo>
                <a:lnTo>
                  <a:pt x="488518" y="287134"/>
                </a:lnTo>
                <a:lnTo>
                  <a:pt x="526554" y="283413"/>
                </a:lnTo>
                <a:lnTo>
                  <a:pt x="553427" y="280377"/>
                </a:lnTo>
                <a:lnTo>
                  <a:pt x="578205" y="275958"/>
                </a:lnTo>
                <a:lnTo>
                  <a:pt x="601014" y="270408"/>
                </a:lnTo>
                <a:lnTo>
                  <a:pt x="621715" y="264109"/>
                </a:lnTo>
                <a:lnTo>
                  <a:pt x="635254" y="257492"/>
                </a:lnTo>
                <a:lnTo>
                  <a:pt x="641527" y="254584"/>
                </a:lnTo>
                <a:lnTo>
                  <a:pt x="675551" y="233019"/>
                </a:lnTo>
                <a:lnTo>
                  <a:pt x="677189" y="22975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409312" y="736757"/>
            <a:ext cx="195580" cy="298450"/>
          </a:xfrm>
          <a:custGeom>
            <a:avLst/>
            <a:gdLst/>
            <a:ahLst/>
            <a:cxnLst/>
            <a:rect l="l" t="t" r="r" b="b"/>
            <a:pathLst>
              <a:path w="195579" h="298450">
                <a:moveTo>
                  <a:pt x="61159" y="219273"/>
                </a:moveTo>
                <a:lnTo>
                  <a:pt x="5967" y="226728"/>
                </a:lnTo>
                <a:lnTo>
                  <a:pt x="10116" y="243323"/>
                </a:lnTo>
                <a:lnTo>
                  <a:pt x="10163" y="243510"/>
                </a:lnTo>
                <a:lnTo>
                  <a:pt x="32816" y="280429"/>
                </a:lnTo>
                <a:lnTo>
                  <a:pt x="72043" y="297210"/>
                </a:lnTo>
                <a:lnTo>
                  <a:pt x="88008" y="298329"/>
                </a:lnTo>
                <a:lnTo>
                  <a:pt x="110615" y="296325"/>
                </a:lnTo>
                <a:lnTo>
                  <a:pt x="131264" y="290125"/>
                </a:lnTo>
                <a:lnTo>
                  <a:pt x="149677" y="279450"/>
                </a:lnTo>
                <a:lnTo>
                  <a:pt x="165573" y="264020"/>
                </a:lnTo>
                <a:lnTo>
                  <a:pt x="172977" y="252087"/>
                </a:lnTo>
                <a:lnTo>
                  <a:pt x="83534" y="252087"/>
                </a:lnTo>
                <a:lnTo>
                  <a:pt x="76074" y="250596"/>
                </a:lnTo>
                <a:lnTo>
                  <a:pt x="70109" y="244627"/>
                </a:lnTo>
                <a:lnTo>
                  <a:pt x="66823" y="239826"/>
                </a:lnTo>
                <a:lnTo>
                  <a:pt x="63956" y="234187"/>
                </a:lnTo>
                <a:lnTo>
                  <a:pt x="61928" y="227429"/>
                </a:lnTo>
                <a:lnTo>
                  <a:pt x="61159" y="219273"/>
                </a:lnTo>
                <a:close/>
              </a:path>
              <a:path w="195579" h="298450">
                <a:moveTo>
                  <a:pt x="194252" y="170046"/>
                </a:moveTo>
                <a:lnTo>
                  <a:pt x="137231" y="170046"/>
                </a:lnTo>
                <a:lnTo>
                  <a:pt x="135375" y="192260"/>
                </a:lnTo>
                <a:lnTo>
                  <a:pt x="135321" y="192911"/>
                </a:lnTo>
                <a:lnTo>
                  <a:pt x="122316" y="237172"/>
                </a:lnTo>
                <a:lnTo>
                  <a:pt x="92483" y="252087"/>
                </a:lnTo>
                <a:lnTo>
                  <a:pt x="172977" y="252087"/>
                </a:lnTo>
                <a:lnTo>
                  <a:pt x="178299" y="243510"/>
                </a:lnTo>
                <a:lnTo>
                  <a:pt x="178415" y="243323"/>
                </a:lnTo>
                <a:lnTo>
                  <a:pt x="187761" y="217032"/>
                </a:lnTo>
                <a:lnTo>
                  <a:pt x="193472" y="185149"/>
                </a:lnTo>
                <a:lnTo>
                  <a:pt x="194252" y="170046"/>
                </a:lnTo>
                <a:close/>
              </a:path>
              <a:path w="195579" h="298450">
                <a:moveTo>
                  <a:pt x="93973" y="0"/>
                </a:moveTo>
                <a:lnTo>
                  <a:pt x="41115" y="15102"/>
                </a:lnTo>
                <a:lnTo>
                  <a:pt x="6713" y="58732"/>
                </a:lnTo>
                <a:lnTo>
                  <a:pt x="0" y="98446"/>
                </a:lnTo>
                <a:lnTo>
                  <a:pt x="1655" y="118841"/>
                </a:lnTo>
                <a:lnTo>
                  <a:pt x="25358" y="168555"/>
                </a:lnTo>
                <a:lnTo>
                  <a:pt x="67940" y="192260"/>
                </a:lnTo>
                <a:lnTo>
                  <a:pt x="85023" y="193915"/>
                </a:lnTo>
                <a:lnTo>
                  <a:pt x="100103" y="192493"/>
                </a:lnTo>
                <a:lnTo>
                  <a:pt x="113925" y="188133"/>
                </a:lnTo>
                <a:lnTo>
                  <a:pt x="126347" y="180698"/>
                </a:lnTo>
                <a:lnTo>
                  <a:pt x="137231" y="170046"/>
                </a:lnTo>
                <a:lnTo>
                  <a:pt x="194252" y="170046"/>
                </a:lnTo>
                <a:lnTo>
                  <a:pt x="195078" y="154035"/>
                </a:lnTo>
                <a:lnTo>
                  <a:pt x="195099" y="153638"/>
                </a:lnTo>
                <a:lnTo>
                  <a:pt x="93973" y="153638"/>
                </a:lnTo>
                <a:lnTo>
                  <a:pt x="60855" y="132638"/>
                </a:lnTo>
                <a:lnTo>
                  <a:pt x="55190" y="98446"/>
                </a:lnTo>
                <a:lnTo>
                  <a:pt x="55773" y="85860"/>
                </a:lnTo>
                <a:lnTo>
                  <a:pt x="76634" y="49408"/>
                </a:lnTo>
                <a:lnTo>
                  <a:pt x="90992" y="46239"/>
                </a:lnTo>
                <a:lnTo>
                  <a:pt x="174057" y="46239"/>
                </a:lnTo>
                <a:lnTo>
                  <a:pt x="167064" y="34309"/>
                </a:lnTo>
                <a:lnTo>
                  <a:pt x="151659" y="19507"/>
                </a:lnTo>
                <a:lnTo>
                  <a:pt x="134435" y="8762"/>
                </a:lnTo>
                <a:lnTo>
                  <a:pt x="115253" y="2213"/>
                </a:lnTo>
                <a:lnTo>
                  <a:pt x="93973" y="0"/>
                </a:lnTo>
                <a:close/>
              </a:path>
              <a:path w="195579" h="298450">
                <a:moveTo>
                  <a:pt x="174057" y="46239"/>
                </a:moveTo>
                <a:lnTo>
                  <a:pt x="90992" y="46239"/>
                </a:lnTo>
                <a:lnTo>
                  <a:pt x="98776" y="47311"/>
                </a:lnTo>
                <a:lnTo>
                  <a:pt x="106280" y="50342"/>
                </a:lnTo>
                <a:lnTo>
                  <a:pt x="131917" y="90313"/>
                </a:lnTo>
                <a:lnTo>
                  <a:pt x="132756" y="102924"/>
                </a:lnTo>
                <a:lnTo>
                  <a:pt x="131941" y="114622"/>
                </a:lnTo>
                <a:lnTo>
                  <a:pt x="108518" y="150281"/>
                </a:lnTo>
                <a:lnTo>
                  <a:pt x="93973" y="153638"/>
                </a:lnTo>
                <a:lnTo>
                  <a:pt x="195099" y="153638"/>
                </a:lnTo>
                <a:lnTo>
                  <a:pt x="195407" y="147673"/>
                </a:lnTo>
                <a:lnTo>
                  <a:pt x="193527" y="111895"/>
                </a:lnTo>
                <a:lnTo>
                  <a:pt x="193495" y="111290"/>
                </a:lnTo>
                <a:lnTo>
                  <a:pt x="187948" y="80362"/>
                </a:lnTo>
                <a:lnTo>
                  <a:pt x="179149" y="55050"/>
                </a:lnTo>
                <a:lnTo>
                  <a:pt x="179044" y="54747"/>
                </a:lnTo>
                <a:lnTo>
                  <a:pt x="174057" y="4623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14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23503" y="1571774"/>
            <a:ext cx="8818791" cy="38283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15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02999" y="582851"/>
            <a:ext cx="2501335" cy="472503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5868550" y="579888"/>
            <a:ext cx="188595" cy="437515"/>
          </a:xfrm>
          <a:custGeom>
            <a:avLst/>
            <a:gdLst/>
            <a:ahLst/>
            <a:cxnLst/>
            <a:rect l="l" t="t" r="r" b="b"/>
            <a:pathLst>
              <a:path w="188595" h="437515">
                <a:moveTo>
                  <a:pt x="102204" y="0"/>
                </a:moveTo>
                <a:lnTo>
                  <a:pt x="96278" y="0"/>
                </a:lnTo>
                <a:lnTo>
                  <a:pt x="87716" y="9720"/>
                </a:lnTo>
                <a:lnTo>
                  <a:pt x="79985" y="18885"/>
                </a:lnTo>
                <a:lnTo>
                  <a:pt x="73366" y="27495"/>
                </a:lnTo>
                <a:lnTo>
                  <a:pt x="68136" y="35549"/>
                </a:lnTo>
                <a:lnTo>
                  <a:pt x="68136" y="41471"/>
                </a:lnTo>
                <a:lnTo>
                  <a:pt x="102204" y="65173"/>
                </a:lnTo>
                <a:lnTo>
                  <a:pt x="108130" y="65173"/>
                </a:lnTo>
                <a:lnTo>
                  <a:pt x="111091" y="63690"/>
                </a:lnTo>
                <a:lnTo>
                  <a:pt x="119422" y="54017"/>
                </a:lnTo>
                <a:lnTo>
                  <a:pt x="126643" y="45176"/>
                </a:lnTo>
                <a:lnTo>
                  <a:pt x="137754" y="31103"/>
                </a:lnTo>
                <a:lnTo>
                  <a:pt x="137754" y="25181"/>
                </a:lnTo>
                <a:lnTo>
                  <a:pt x="128033" y="19370"/>
                </a:lnTo>
                <a:lnTo>
                  <a:pt x="118868" y="13145"/>
                </a:lnTo>
                <a:lnTo>
                  <a:pt x="110258" y="6642"/>
                </a:lnTo>
                <a:lnTo>
                  <a:pt x="102204" y="0"/>
                </a:lnTo>
                <a:close/>
              </a:path>
              <a:path w="188595" h="437515">
                <a:moveTo>
                  <a:pt x="38512" y="208850"/>
                </a:moveTo>
                <a:lnTo>
                  <a:pt x="19256" y="250160"/>
                </a:lnTo>
                <a:lnTo>
                  <a:pt x="8125" y="288720"/>
                </a:lnTo>
                <a:lnTo>
                  <a:pt x="856" y="330332"/>
                </a:lnTo>
                <a:lnTo>
                  <a:pt x="0" y="348084"/>
                </a:lnTo>
                <a:lnTo>
                  <a:pt x="1587" y="369005"/>
                </a:lnTo>
                <a:lnTo>
                  <a:pt x="1615" y="369374"/>
                </a:lnTo>
                <a:lnTo>
                  <a:pt x="14998" y="406195"/>
                </a:lnTo>
                <a:lnTo>
                  <a:pt x="43881" y="432696"/>
                </a:lnTo>
                <a:lnTo>
                  <a:pt x="66654" y="436953"/>
                </a:lnTo>
                <a:lnTo>
                  <a:pt x="74058" y="436953"/>
                </a:lnTo>
                <a:lnTo>
                  <a:pt x="81467" y="435474"/>
                </a:lnTo>
                <a:lnTo>
                  <a:pt x="87393" y="432511"/>
                </a:lnTo>
                <a:lnTo>
                  <a:pt x="105491" y="425313"/>
                </a:lnTo>
                <a:lnTo>
                  <a:pt x="122200" y="414922"/>
                </a:lnTo>
                <a:lnTo>
                  <a:pt x="137798" y="401475"/>
                </a:lnTo>
                <a:lnTo>
                  <a:pt x="152565" y="385113"/>
                </a:lnTo>
                <a:lnTo>
                  <a:pt x="156345" y="379187"/>
                </a:lnTo>
                <a:lnTo>
                  <a:pt x="71099" y="379187"/>
                </a:lnTo>
                <a:lnTo>
                  <a:pt x="63691" y="377708"/>
                </a:lnTo>
                <a:lnTo>
                  <a:pt x="34066" y="349563"/>
                </a:lnTo>
                <a:lnTo>
                  <a:pt x="31267" y="341486"/>
                </a:lnTo>
                <a:lnTo>
                  <a:pt x="29439" y="332714"/>
                </a:lnTo>
                <a:lnTo>
                  <a:pt x="28481" y="323456"/>
                </a:lnTo>
                <a:lnTo>
                  <a:pt x="28445" y="323109"/>
                </a:lnTo>
                <a:lnTo>
                  <a:pt x="28239" y="315888"/>
                </a:lnTo>
                <a:lnTo>
                  <a:pt x="28144" y="312533"/>
                </a:lnTo>
                <a:lnTo>
                  <a:pt x="29200" y="297723"/>
                </a:lnTo>
                <a:lnTo>
                  <a:pt x="38043" y="252359"/>
                </a:lnTo>
                <a:lnTo>
                  <a:pt x="47397" y="217735"/>
                </a:lnTo>
                <a:lnTo>
                  <a:pt x="47397" y="213292"/>
                </a:lnTo>
                <a:lnTo>
                  <a:pt x="44438" y="210329"/>
                </a:lnTo>
                <a:lnTo>
                  <a:pt x="38512" y="208850"/>
                </a:lnTo>
                <a:close/>
              </a:path>
              <a:path w="188595" h="437515">
                <a:moveTo>
                  <a:pt x="145159" y="97758"/>
                </a:moveTo>
                <a:lnTo>
                  <a:pt x="134791" y="97758"/>
                </a:lnTo>
                <a:lnTo>
                  <a:pt x="127386" y="99240"/>
                </a:lnTo>
                <a:lnTo>
                  <a:pt x="121460" y="103682"/>
                </a:lnTo>
                <a:lnTo>
                  <a:pt x="117013" y="109608"/>
                </a:lnTo>
                <a:lnTo>
                  <a:pt x="115534" y="112571"/>
                </a:lnTo>
                <a:lnTo>
                  <a:pt x="114054" y="118497"/>
                </a:lnTo>
                <a:lnTo>
                  <a:pt x="111197" y="128495"/>
                </a:lnTo>
                <a:lnTo>
                  <a:pt x="111091" y="128865"/>
                </a:lnTo>
                <a:lnTo>
                  <a:pt x="109609" y="131828"/>
                </a:lnTo>
                <a:lnTo>
                  <a:pt x="105167" y="139232"/>
                </a:lnTo>
                <a:lnTo>
                  <a:pt x="102204" y="146638"/>
                </a:lnTo>
                <a:lnTo>
                  <a:pt x="100724" y="151080"/>
                </a:lnTo>
                <a:lnTo>
                  <a:pt x="100724" y="161452"/>
                </a:lnTo>
                <a:lnTo>
                  <a:pt x="122939" y="180705"/>
                </a:lnTo>
                <a:lnTo>
                  <a:pt x="136271" y="180705"/>
                </a:lnTo>
                <a:lnTo>
                  <a:pt x="137754" y="182187"/>
                </a:lnTo>
                <a:lnTo>
                  <a:pt x="137754" y="192556"/>
                </a:lnTo>
                <a:lnTo>
                  <a:pt x="136271" y="198481"/>
                </a:lnTo>
                <a:lnTo>
                  <a:pt x="131828" y="205887"/>
                </a:lnTo>
                <a:lnTo>
                  <a:pt x="128774" y="214195"/>
                </a:lnTo>
                <a:lnTo>
                  <a:pt x="126274" y="221253"/>
                </a:lnTo>
                <a:lnTo>
                  <a:pt x="124432" y="226623"/>
                </a:lnTo>
                <a:lnTo>
                  <a:pt x="122939" y="231065"/>
                </a:lnTo>
                <a:lnTo>
                  <a:pt x="125464" y="243586"/>
                </a:lnTo>
                <a:lnTo>
                  <a:pt x="126410" y="251921"/>
                </a:lnTo>
                <a:lnTo>
                  <a:pt x="126459" y="252359"/>
                </a:lnTo>
                <a:lnTo>
                  <a:pt x="126163" y="256247"/>
                </a:lnTo>
                <a:lnTo>
                  <a:pt x="126066" y="257521"/>
                </a:lnTo>
                <a:lnTo>
                  <a:pt x="124423" y="259210"/>
                </a:lnTo>
                <a:lnTo>
                  <a:pt x="123977" y="268282"/>
                </a:lnTo>
                <a:lnTo>
                  <a:pt x="123959" y="268652"/>
                </a:lnTo>
                <a:lnTo>
                  <a:pt x="125136" y="276800"/>
                </a:lnTo>
                <a:lnTo>
                  <a:pt x="125162" y="276984"/>
                </a:lnTo>
                <a:lnTo>
                  <a:pt x="128588" y="284204"/>
                </a:lnTo>
                <a:lnTo>
                  <a:pt x="134791" y="290314"/>
                </a:lnTo>
                <a:lnTo>
                  <a:pt x="136271" y="291797"/>
                </a:lnTo>
                <a:lnTo>
                  <a:pt x="143676" y="294760"/>
                </a:lnTo>
                <a:lnTo>
                  <a:pt x="154047" y="297723"/>
                </a:lnTo>
                <a:lnTo>
                  <a:pt x="161452" y="300682"/>
                </a:lnTo>
                <a:lnTo>
                  <a:pt x="165895" y="303645"/>
                </a:lnTo>
                <a:lnTo>
                  <a:pt x="165895" y="309571"/>
                </a:lnTo>
                <a:lnTo>
                  <a:pt x="135254" y="357316"/>
                </a:lnTo>
                <a:lnTo>
                  <a:pt x="95261" y="376711"/>
                </a:lnTo>
                <a:lnTo>
                  <a:pt x="71099" y="379187"/>
                </a:lnTo>
                <a:lnTo>
                  <a:pt x="156345" y="379187"/>
                </a:lnTo>
                <a:lnTo>
                  <a:pt x="178393" y="333454"/>
                </a:lnTo>
                <a:lnTo>
                  <a:pt x="186946" y="296958"/>
                </a:lnTo>
                <a:lnTo>
                  <a:pt x="187002" y="296610"/>
                </a:lnTo>
                <a:lnTo>
                  <a:pt x="187824" y="288720"/>
                </a:lnTo>
                <a:lnTo>
                  <a:pt x="188007" y="284204"/>
                </a:lnTo>
                <a:lnTo>
                  <a:pt x="188114" y="281429"/>
                </a:lnTo>
                <a:lnTo>
                  <a:pt x="187928" y="276984"/>
                </a:lnTo>
                <a:lnTo>
                  <a:pt x="183668" y="256247"/>
                </a:lnTo>
                <a:lnTo>
                  <a:pt x="182189" y="250322"/>
                </a:lnTo>
                <a:lnTo>
                  <a:pt x="176263" y="245879"/>
                </a:lnTo>
                <a:lnTo>
                  <a:pt x="167378" y="241437"/>
                </a:lnTo>
                <a:lnTo>
                  <a:pt x="159969" y="238474"/>
                </a:lnTo>
                <a:lnTo>
                  <a:pt x="154047" y="235511"/>
                </a:lnTo>
                <a:lnTo>
                  <a:pt x="149602" y="234027"/>
                </a:lnTo>
                <a:lnTo>
                  <a:pt x="146639" y="232548"/>
                </a:lnTo>
                <a:lnTo>
                  <a:pt x="146639" y="226623"/>
                </a:lnTo>
                <a:lnTo>
                  <a:pt x="151037" y="212459"/>
                </a:lnTo>
                <a:lnTo>
                  <a:pt x="155157" y="201073"/>
                </a:lnTo>
                <a:lnTo>
                  <a:pt x="158682" y="192556"/>
                </a:lnTo>
                <a:lnTo>
                  <a:pt x="161452" y="186630"/>
                </a:lnTo>
                <a:lnTo>
                  <a:pt x="163628" y="176678"/>
                </a:lnTo>
                <a:lnTo>
                  <a:pt x="165526" y="167005"/>
                </a:lnTo>
                <a:lnTo>
                  <a:pt x="166869" y="157886"/>
                </a:lnTo>
                <a:lnTo>
                  <a:pt x="167287" y="151080"/>
                </a:lnTo>
                <a:lnTo>
                  <a:pt x="167378" y="149600"/>
                </a:lnTo>
                <a:lnTo>
                  <a:pt x="166824" y="139232"/>
                </a:lnTo>
                <a:lnTo>
                  <a:pt x="166799" y="138771"/>
                </a:lnTo>
                <a:lnTo>
                  <a:pt x="152565" y="102203"/>
                </a:lnTo>
                <a:lnTo>
                  <a:pt x="145159" y="97758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5111658" y="605069"/>
            <a:ext cx="711200" cy="363220"/>
            <a:chOff x="5111658" y="605069"/>
            <a:chExt cx="711200" cy="363220"/>
          </a:xfrm>
        </p:grpSpPr>
        <p:sp>
          <p:nvSpPr>
            <p:cNvPr id="11" name="object 11"/>
            <p:cNvSpPr/>
            <p:nvPr/>
          </p:nvSpPr>
          <p:spPr>
            <a:xfrm>
              <a:off x="5600454" y="653947"/>
              <a:ext cx="222250" cy="313055"/>
            </a:xfrm>
            <a:custGeom>
              <a:avLst/>
              <a:gdLst/>
              <a:ahLst/>
              <a:cxnLst/>
              <a:rect l="l" t="t" r="r" b="b"/>
              <a:pathLst>
                <a:path w="222250" h="313055">
                  <a:moveTo>
                    <a:pt x="158487" y="0"/>
                  </a:moveTo>
                  <a:lnTo>
                    <a:pt x="152561" y="0"/>
                  </a:lnTo>
                  <a:lnTo>
                    <a:pt x="121457" y="32586"/>
                  </a:lnTo>
                  <a:lnTo>
                    <a:pt x="121457" y="37029"/>
                  </a:lnTo>
                  <a:lnTo>
                    <a:pt x="124419" y="42955"/>
                  </a:lnTo>
                  <a:lnTo>
                    <a:pt x="139230" y="57769"/>
                  </a:lnTo>
                  <a:lnTo>
                    <a:pt x="146639" y="62212"/>
                  </a:lnTo>
                  <a:lnTo>
                    <a:pt x="154044" y="65173"/>
                  </a:lnTo>
                  <a:lnTo>
                    <a:pt x="158487" y="66654"/>
                  </a:lnTo>
                  <a:lnTo>
                    <a:pt x="161450" y="65173"/>
                  </a:lnTo>
                  <a:lnTo>
                    <a:pt x="188111" y="37029"/>
                  </a:lnTo>
                  <a:lnTo>
                    <a:pt x="191074" y="32586"/>
                  </a:lnTo>
                  <a:lnTo>
                    <a:pt x="191074" y="28144"/>
                  </a:lnTo>
                  <a:lnTo>
                    <a:pt x="188111" y="26661"/>
                  </a:lnTo>
                  <a:lnTo>
                    <a:pt x="178899" y="19163"/>
                  </a:lnTo>
                  <a:lnTo>
                    <a:pt x="171076" y="12219"/>
                  </a:lnTo>
                  <a:lnTo>
                    <a:pt x="164365" y="5832"/>
                  </a:lnTo>
                  <a:lnTo>
                    <a:pt x="158487" y="0"/>
                  </a:lnTo>
                  <a:close/>
                </a:path>
                <a:path w="222250" h="313055">
                  <a:moveTo>
                    <a:pt x="96278" y="164415"/>
                  </a:moveTo>
                  <a:lnTo>
                    <a:pt x="82947" y="168857"/>
                  </a:lnTo>
                  <a:lnTo>
                    <a:pt x="74060" y="177746"/>
                  </a:lnTo>
                  <a:lnTo>
                    <a:pt x="74060" y="180709"/>
                  </a:lnTo>
                  <a:lnTo>
                    <a:pt x="72576" y="183668"/>
                  </a:lnTo>
                  <a:lnTo>
                    <a:pt x="69617" y="191077"/>
                  </a:lnTo>
                  <a:lnTo>
                    <a:pt x="68134" y="192557"/>
                  </a:lnTo>
                  <a:lnTo>
                    <a:pt x="65171" y="198481"/>
                  </a:lnTo>
                  <a:lnTo>
                    <a:pt x="60728" y="208850"/>
                  </a:lnTo>
                  <a:lnTo>
                    <a:pt x="56286" y="214776"/>
                  </a:lnTo>
                  <a:lnTo>
                    <a:pt x="54803" y="220701"/>
                  </a:lnTo>
                  <a:lnTo>
                    <a:pt x="54803" y="232549"/>
                  </a:lnTo>
                  <a:lnTo>
                    <a:pt x="57765" y="235512"/>
                  </a:lnTo>
                  <a:lnTo>
                    <a:pt x="62788" y="241968"/>
                  </a:lnTo>
                  <a:lnTo>
                    <a:pt x="69059" y="246065"/>
                  </a:lnTo>
                  <a:lnTo>
                    <a:pt x="76719" y="248217"/>
                  </a:lnTo>
                  <a:lnTo>
                    <a:pt x="85906" y="248842"/>
                  </a:lnTo>
                  <a:lnTo>
                    <a:pt x="88869" y="250325"/>
                  </a:lnTo>
                  <a:lnTo>
                    <a:pt x="88869" y="256247"/>
                  </a:lnTo>
                  <a:lnTo>
                    <a:pt x="87389" y="262173"/>
                  </a:lnTo>
                  <a:lnTo>
                    <a:pt x="45914" y="281429"/>
                  </a:lnTo>
                  <a:lnTo>
                    <a:pt x="33672" y="285618"/>
                  </a:lnTo>
                  <a:lnTo>
                    <a:pt x="23513" y="289391"/>
                  </a:lnTo>
                  <a:lnTo>
                    <a:pt x="15297" y="292885"/>
                  </a:lnTo>
                  <a:lnTo>
                    <a:pt x="8884" y="296240"/>
                  </a:lnTo>
                  <a:lnTo>
                    <a:pt x="1479" y="299203"/>
                  </a:lnTo>
                  <a:lnTo>
                    <a:pt x="0" y="305128"/>
                  </a:lnTo>
                  <a:lnTo>
                    <a:pt x="1479" y="309571"/>
                  </a:lnTo>
                  <a:lnTo>
                    <a:pt x="4442" y="312534"/>
                  </a:lnTo>
                  <a:lnTo>
                    <a:pt x="17773" y="312534"/>
                  </a:lnTo>
                  <a:lnTo>
                    <a:pt x="28141" y="311054"/>
                  </a:lnTo>
                  <a:lnTo>
                    <a:pt x="37029" y="311054"/>
                  </a:lnTo>
                  <a:lnTo>
                    <a:pt x="44434" y="309571"/>
                  </a:lnTo>
                  <a:lnTo>
                    <a:pt x="74060" y="309571"/>
                  </a:lnTo>
                  <a:lnTo>
                    <a:pt x="79984" y="306608"/>
                  </a:lnTo>
                  <a:lnTo>
                    <a:pt x="82947" y="302166"/>
                  </a:lnTo>
                  <a:lnTo>
                    <a:pt x="94309" y="287215"/>
                  </a:lnTo>
                  <a:lnTo>
                    <a:pt x="103867" y="271431"/>
                  </a:lnTo>
                  <a:lnTo>
                    <a:pt x="111483" y="255092"/>
                  </a:lnTo>
                  <a:lnTo>
                    <a:pt x="117015" y="238474"/>
                  </a:lnTo>
                  <a:lnTo>
                    <a:pt x="144601" y="207183"/>
                  </a:lnTo>
                  <a:lnTo>
                    <a:pt x="149446" y="201444"/>
                  </a:lnTo>
                  <a:lnTo>
                    <a:pt x="119976" y="201444"/>
                  </a:lnTo>
                  <a:lnTo>
                    <a:pt x="118494" y="199961"/>
                  </a:lnTo>
                  <a:lnTo>
                    <a:pt x="118494" y="198481"/>
                  </a:lnTo>
                  <a:lnTo>
                    <a:pt x="119368" y="198044"/>
                  </a:lnTo>
                  <a:lnTo>
                    <a:pt x="118387" y="192557"/>
                  </a:lnTo>
                  <a:lnTo>
                    <a:pt x="118333" y="192257"/>
                  </a:lnTo>
                  <a:lnTo>
                    <a:pt x="115718" y="184596"/>
                  </a:lnTo>
                  <a:lnTo>
                    <a:pt x="112269" y="178323"/>
                  </a:lnTo>
                  <a:lnTo>
                    <a:pt x="108126" y="173300"/>
                  </a:lnTo>
                  <a:lnTo>
                    <a:pt x="103684" y="165895"/>
                  </a:lnTo>
                  <a:lnTo>
                    <a:pt x="96278" y="164415"/>
                  </a:lnTo>
                  <a:close/>
                </a:path>
                <a:path w="222250" h="313055">
                  <a:moveTo>
                    <a:pt x="198100" y="122939"/>
                  </a:moveTo>
                  <a:lnTo>
                    <a:pt x="131824" y="122939"/>
                  </a:lnTo>
                  <a:lnTo>
                    <a:pt x="134787" y="124423"/>
                  </a:lnTo>
                  <a:lnTo>
                    <a:pt x="146707" y="132522"/>
                  </a:lnTo>
                  <a:lnTo>
                    <a:pt x="157931" y="139233"/>
                  </a:lnTo>
                  <a:lnTo>
                    <a:pt x="168323" y="144834"/>
                  </a:lnTo>
                  <a:lnTo>
                    <a:pt x="177742" y="149602"/>
                  </a:lnTo>
                  <a:lnTo>
                    <a:pt x="157491" y="167631"/>
                  </a:lnTo>
                  <a:lnTo>
                    <a:pt x="141267" y="181633"/>
                  </a:lnTo>
                  <a:lnTo>
                    <a:pt x="129209" y="191469"/>
                  </a:lnTo>
                  <a:lnTo>
                    <a:pt x="121457" y="196999"/>
                  </a:lnTo>
                  <a:lnTo>
                    <a:pt x="119368" y="198044"/>
                  </a:lnTo>
                  <a:lnTo>
                    <a:pt x="119976" y="201444"/>
                  </a:lnTo>
                  <a:lnTo>
                    <a:pt x="149446" y="201444"/>
                  </a:lnTo>
                  <a:lnTo>
                    <a:pt x="153882" y="196190"/>
                  </a:lnTo>
                  <a:lnTo>
                    <a:pt x="159970" y="188114"/>
                  </a:lnTo>
                  <a:lnTo>
                    <a:pt x="176100" y="175384"/>
                  </a:lnTo>
                  <a:lnTo>
                    <a:pt x="191258" y="164043"/>
                  </a:lnTo>
                  <a:lnTo>
                    <a:pt x="205585" y="154369"/>
                  </a:lnTo>
                  <a:lnTo>
                    <a:pt x="219218" y="146639"/>
                  </a:lnTo>
                  <a:lnTo>
                    <a:pt x="222177" y="142196"/>
                  </a:lnTo>
                  <a:lnTo>
                    <a:pt x="222177" y="134791"/>
                  </a:lnTo>
                  <a:lnTo>
                    <a:pt x="217735" y="131828"/>
                  </a:lnTo>
                  <a:lnTo>
                    <a:pt x="211394" y="129097"/>
                  </a:lnTo>
                  <a:lnTo>
                    <a:pt x="198100" y="122939"/>
                  </a:lnTo>
                  <a:close/>
                </a:path>
                <a:path w="222250" h="313055">
                  <a:moveTo>
                    <a:pt x="137750" y="94799"/>
                  </a:moveTo>
                  <a:lnTo>
                    <a:pt x="128885" y="96187"/>
                  </a:lnTo>
                  <a:lnTo>
                    <a:pt x="120161" y="100353"/>
                  </a:lnTo>
                  <a:lnTo>
                    <a:pt x="111714" y="107295"/>
                  </a:lnTo>
                  <a:lnTo>
                    <a:pt x="103684" y="117013"/>
                  </a:lnTo>
                  <a:lnTo>
                    <a:pt x="102200" y="118497"/>
                  </a:lnTo>
                  <a:lnTo>
                    <a:pt x="99237" y="124423"/>
                  </a:lnTo>
                  <a:lnTo>
                    <a:pt x="96278" y="128865"/>
                  </a:lnTo>
                  <a:lnTo>
                    <a:pt x="94795" y="131828"/>
                  </a:lnTo>
                  <a:lnTo>
                    <a:pt x="94795" y="136271"/>
                  </a:lnTo>
                  <a:lnTo>
                    <a:pt x="96278" y="140717"/>
                  </a:lnTo>
                  <a:lnTo>
                    <a:pt x="99237" y="142196"/>
                  </a:lnTo>
                  <a:lnTo>
                    <a:pt x="103684" y="142196"/>
                  </a:lnTo>
                  <a:lnTo>
                    <a:pt x="105163" y="140717"/>
                  </a:lnTo>
                  <a:lnTo>
                    <a:pt x="109609" y="137754"/>
                  </a:lnTo>
                  <a:lnTo>
                    <a:pt x="115531" y="131828"/>
                  </a:lnTo>
                  <a:lnTo>
                    <a:pt x="118494" y="127386"/>
                  </a:lnTo>
                  <a:lnTo>
                    <a:pt x="122939" y="125902"/>
                  </a:lnTo>
                  <a:lnTo>
                    <a:pt x="124419" y="124423"/>
                  </a:lnTo>
                  <a:lnTo>
                    <a:pt x="128861" y="122939"/>
                  </a:lnTo>
                  <a:lnTo>
                    <a:pt x="198100" y="122939"/>
                  </a:lnTo>
                  <a:lnTo>
                    <a:pt x="194822" y="121412"/>
                  </a:lnTo>
                  <a:lnTo>
                    <a:pt x="185148" y="117013"/>
                  </a:lnTo>
                  <a:lnTo>
                    <a:pt x="162932" y="103684"/>
                  </a:lnTo>
                  <a:lnTo>
                    <a:pt x="155455" y="99797"/>
                  </a:lnTo>
                  <a:lnTo>
                    <a:pt x="148674" y="97020"/>
                  </a:lnTo>
                  <a:lnTo>
                    <a:pt x="142726" y="95354"/>
                  </a:lnTo>
                  <a:lnTo>
                    <a:pt x="137750" y="9479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58259" y="729489"/>
              <a:ext cx="151080" cy="23551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111658" y="605069"/>
              <a:ext cx="394335" cy="363220"/>
            </a:xfrm>
            <a:custGeom>
              <a:avLst/>
              <a:gdLst/>
              <a:ahLst/>
              <a:cxnLst/>
              <a:rect l="l" t="t" r="r" b="b"/>
              <a:pathLst>
                <a:path w="394335" h="363219">
                  <a:moveTo>
                    <a:pt x="392517" y="0"/>
                  </a:moveTo>
                  <a:lnTo>
                    <a:pt x="383630" y="0"/>
                  </a:lnTo>
                  <a:lnTo>
                    <a:pt x="382150" y="2959"/>
                  </a:lnTo>
                  <a:lnTo>
                    <a:pt x="374927" y="12587"/>
                  </a:lnTo>
                  <a:lnTo>
                    <a:pt x="370275" y="17540"/>
                  </a:lnTo>
                  <a:lnTo>
                    <a:pt x="364373" y="22216"/>
                  </a:lnTo>
                  <a:lnTo>
                    <a:pt x="356574" y="29158"/>
                  </a:lnTo>
                  <a:lnTo>
                    <a:pt x="345117" y="39992"/>
                  </a:lnTo>
                  <a:lnTo>
                    <a:pt x="293277" y="79984"/>
                  </a:lnTo>
                  <a:lnTo>
                    <a:pt x="278881" y="92782"/>
                  </a:lnTo>
                  <a:lnTo>
                    <a:pt x="251801" y="125898"/>
                  </a:lnTo>
                  <a:lnTo>
                    <a:pt x="247219" y="141939"/>
                  </a:lnTo>
                  <a:lnTo>
                    <a:pt x="244396" y="151081"/>
                  </a:lnTo>
                  <a:lnTo>
                    <a:pt x="239953" y="159969"/>
                  </a:lnTo>
                  <a:lnTo>
                    <a:pt x="238470" y="167374"/>
                  </a:lnTo>
                  <a:lnTo>
                    <a:pt x="238470" y="173300"/>
                  </a:lnTo>
                  <a:lnTo>
                    <a:pt x="237846" y="179686"/>
                  </a:lnTo>
                  <a:lnTo>
                    <a:pt x="238470" y="222177"/>
                  </a:lnTo>
                  <a:lnTo>
                    <a:pt x="239073" y="236041"/>
                  </a:lnTo>
                  <a:lnTo>
                    <a:pt x="238841" y="248655"/>
                  </a:lnTo>
                  <a:lnTo>
                    <a:pt x="219076" y="289781"/>
                  </a:lnTo>
                  <a:lnTo>
                    <a:pt x="173300" y="303645"/>
                  </a:lnTo>
                  <a:lnTo>
                    <a:pt x="164180" y="303899"/>
                  </a:lnTo>
                  <a:lnTo>
                    <a:pt x="154783" y="304570"/>
                  </a:lnTo>
                  <a:lnTo>
                    <a:pt x="136269" y="306608"/>
                  </a:lnTo>
                  <a:lnTo>
                    <a:pt x="105904" y="306423"/>
                  </a:lnTo>
                  <a:lnTo>
                    <a:pt x="92528" y="305982"/>
                  </a:lnTo>
                  <a:lnTo>
                    <a:pt x="79984" y="305125"/>
                  </a:lnTo>
                  <a:lnTo>
                    <a:pt x="64153" y="304569"/>
                  </a:lnTo>
                  <a:lnTo>
                    <a:pt x="26661" y="296240"/>
                  </a:lnTo>
                  <a:lnTo>
                    <a:pt x="20735" y="290314"/>
                  </a:lnTo>
                  <a:lnTo>
                    <a:pt x="20735" y="265132"/>
                  </a:lnTo>
                  <a:lnTo>
                    <a:pt x="19251" y="259207"/>
                  </a:lnTo>
                  <a:lnTo>
                    <a:pt x="14809" y="257727"/>
                  </a:lnTo>
                  <a:lnTo>
                    <a:pt x="10367" y="259207"/>
                  </a:lnTo>
                  <a:lnTo>
                    <a:pt x="5922" y="262169"/>
                  </a:lnTo>
                  <a:lnTo>
                    <a:pt x="4442" y="265132"/>
                  </a:lnTo>
                  <a:lnTo>
                    <a:pt x="4442" y="268095"/>
                  </a:lnTo>
                  <a:lnTo>
                    <a:pt x="1110" y="296609"/>
                  </a:lnTo>
                  <a:lnTo>
                    <a:pt x="5553" y="339564"/>
                  </a:lnTo>
                  <a:lnTo>
                    <a:pt x="55173" y="360672"/>
                  </a:lnTo>
                  <a:lnTo>
                    <a:pt x="103682" y="362894"/>
                  </a:lnTo>
                  <a:lnTo>
                    <a:pt x="165895" y="355485"/>
                  </a:lnTo>
                  <a:lnTo>
                    <a:pt x="213477" y="335860"/>
                  </a:lnTo>
                  <a:lnTo>
                    <a:pt x="247984" y="292050"/>
                  </a:lnTo>
                  <a:lnTo>
                    <a:pt x="258492" y="251455"/>
                  </a:lnTo>
                  <a:lnTo>
                    <a:pt x="261568" y="207876"/>
                  </a:lnTo>
                  <a:lnTo>
                    <a:pt x="263653" y="143676"/>
                  </a:lnTo>
                  <a:lnTo>
                    <a:pt x="265132" y="140713"/>
                  </a:lnTo>
                  <a:lnTo>
                    <a:pt x="278462" y="127382"/>
                  </a:lnTo>
                  <a:lnTo>
                    <a:pt x="300404" y="109630"/>
                  </a:lnTo>
                  <a:lnTo>
                    <a:pt x="335954" y="81349"/>
                  </a:lnTo>
                  <a:lnTo>
                    <a:pt x="349562" y="71095"/>
                  </a:lnTo>
                  <a:lnTo>
                    <a:pt x="360671" y="60565"/>
                  </a:lnTo>
                  <a:lnTo>
                    <a:pt x="386500" y="26752"/>
                  </a:lnTo>
                  <a:lnTo>
                    <a:pt x="393998" y="5922"/>
                  </a:lnTo>
                  <a:lnTo>
                    <a:pt x="393998" y="2959"/>
                  </a:lnTo>
                  <a:lnTo>
                    <a:pt x="392517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513474" y="1679756"/>
            <a:ext cx="187157" cy="176885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1474595" y="2034669"/>
            <a:ext cx="10868025" cy="755650"/>
            <a:chOff x="1474595" y="2034669"/>
            <a:chExt cx="10868025" cy="755650"/>
          </a:xfrm>
        </p:grpSpPr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22269" y="2034669"/>
              <a:ext cx="4718883" cy="33665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74595" y="2413304"/>
              <a:ext cx="10867698" cy="376843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513474" y="2098581"/>
            <a:ext cx="187157" cy="176885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513474" y="2517400"/>
            <a:ext cx="187157" cy="176886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415102" y="3014967"/>
            <a:ext cx="3073265" cy="376596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12575099" y="3116249"/>
            <a:ext cx="125730" cy="261620"/>
          </a:xfrm>
          <a:custGeom>
            <a:avLst/>
            <a:gdLst/>
            <a:ahLst/>
            <a:cxnLst/>
            <a:rect l="l" t="t" r="r" b="b"/>
            <a:pathLst>
              <a:path w="125729" h="261620">
                <a:moveTo>
                  <a:pt x="52494" y="147320"/>
                </a:moveTo>
                <a:lnTo>
                  <a:pt x="46788" y="147320"/>
                </a:lnTo>
                <a:lnTo>
                  <a:pt x="45718" y="154940"/>
                </a:lnTo>
                <a:lnTo>
                  <a:pt x="42509" y="161290"/>
                </a:lnTo>
                <a:lnTo>
                  <a:pt x="37160" y="168910"/>
                </a:lnTo>
                <a:lnTo>
                  <a:pt x="29671" y="175260"/>
                </a:lnTo>
                <a:lnTo>
                  <a:pt x="31364" y="179070"/>
                </a:lnTo>
                <a:lnTo>
                  <a:pt x="36375" y="180340"/>
                </a:lnTo>
                <a:lnTo>
                  <a:pt x="44595" y="181610"/>
                </a:lnTo>
                <a:lnTo>
                  <a:pt x="55918" y="182879"/>
                </a:lnTo>
                <a:lnTo>
                  <a:pt x="61927" y="196850"/>
                </a:lnTo>
                <a:lnTo>
                  <a:pt x="85339" y="233679"/>
                </a:lnTo>
                <a:lnTo>
                  <a:pt x="107522" y="254000"/>
                </a:lnTo>
                <a:lnTo>
                  <a:pt x="113549" y="259079"/>
                </a:lnTo>
                <a:lnTo>
                  <a:pt x="118720" y="261620"/>
                </a:lnTo>
                <a:lnTo>
                  <a:pt x="125531" y="261620"/>
                </a:lnTo>
                <a:lnTo>
                  <a:pt x="125531" y="259079"/>
                </a:lnTo>
                <a:lnTo>
                  <a:pt x="124390" y="257810"/>
                </a:lnTo>
                <a:lnTo>
                  <a:pt x="122868" y="255270"/>
                </a:lnTo>
                <a:lnTo>
                  <a:pt x="116401" y="255270"/>
                </a:lnTo>
                <a:lnTo>
                  <a:pt x="106362" y="247650"/>
                </a:lnTo>
                <a:lnTo>
                  <a:pt x="96858" y="240029"/>
                </a:lnTo>
                <a:lnTo>
                  <a:pt x="87996" y="229870"/>
                </a:lnTo>
                <a:lnTo>
                  <a:pt x="79882" y="218440"/>
                </a:lnTo>
                <a:lnTo>
                  <a:pt x="75318" y="212090"/>
                </a:lnTo>
                <a:lnTo>
                  <a:pt x="66188" y="194310"/>
                </a:lnTo>
                <a:lnTo>
                  <a:pt x="63906" y="190500"/>
                </a:lnTo>
                <a:lnTo>
                  <a:pt x="59722" y="176529"/>
                </a:lnTo>
                <a:lnTo>
                  <a:pt x="50211" y="176529"/>
                </a:lnTo>
                <a:lnTo>
                  <a:pt x="42223" y="175260"/>
                </a:lnTo>
                <a:lnTo>
                  <a:pt x="39941" y="173990"/>
                </a:lnTo>
                <a:lnTo>
                  <a:pt x="38799" y="173990"/>
                </a:lnTo>
                <a:lnTo>
                  <a:pt x="45647" y="166370"/>
                </a:lnTo>
                <a:lnTo>
                  <a:pt x="49071" y="163829"/>
                </a:lnTo>
                <a:lnTo>
                  <a:pt x="51353" y="160020"/>
                </a:lnTo>
                <a:lnTo>
                  <a:pt x="52494" y="154940"/>
                </a:lnTo>
                <a:lnTo>
                  <a:pt x="77600" y="154940"/>
                </a:lnTo>
                <a:lnTo>
                  <a:pt x="75318" y="149860"/>
                </a:lnTo>
                <a:lnTo>
                  <a:pt x="75318" y="148590"/>
                </a:lnTo>
                <a:lnTo>
                  <a:pt x="55918" y="148590"/>
                </a:lnTo>
                <a:lnTo>
                  <a:pt x="52494" y="147320"/>
                </a:lnTo>
                <a:close/>
              </a:path>
              <a:path w="125729" h="261620">
                <a:moveTo>
                  <a:pt x="77600" y="154940"/>
                </a:moveTo>
                <a:lnTo>
                  <a:pt x="69612" y="154940"/>
                </a:lnTo>
                <a:lnTo>
                  <a:pt x="71894" y="160020"/>
                </a:lnTo>
                <a:lnTo>
                  <a:pt x="74176" y="162560"/>
                </a:lnTo>
                <a:lnTo>
                  <a:pt x="84448" y="172720"/>
                </a:lnTo>
                <a:lnTo>
                  <a:pt x="84448" y="175260"/>
                </a:lnTo>
                <a:lnTo>
                  <a:pt x="81024" y="176529"/>
                </a:lnTo>
                <a:lnTo>
                  <a:pt x="75318" y="176529"/>
                </a:lnTo>
                <a:lnTo>
                  <a:pt x="77458" y="186690"/>
                </a:lnTo>
                <a:lnTo>
                  <a:pt x="95218" y="229870"/>
                </a:lnTo>
                <a:lnTo>
                  <a:pt x="116401" y="255270"/>
                </a:lnTo>
                <a:lnTo>
                  <a:pt x="122868" y="255270"/>
                </a:lnTo>
                <a:lnTo>
                  <a:pt x="122107" y="254000"/>
                </a:lnTo>
                <a:lnTo>
                  <a:pt x="104989" y="234950"/>
                </a:lnTo>
                <a:lnTo>
                  <a:pt x="100425" y="228600"/>
                </a:lnTo>
                <a:lnTo>
                  <a:pt x="97001" y="222250"/>
                </a:lnTo>
                <a:lnTo>
                  <a:pt x="91295" y="212090"/>
                </a:lnTo>
                <a:lnTo>
                  <a:pt x="89013" y="208279"/>
                </a:lnTo>
                <a:lnTo>
                  <a:pt x="87871" y="205740"/>
                </a:lnTo>
                <a:lnTo>
                  <a:pt x="86730" y="200660"/>
                </a:lnTo>
                <a:lnTo>
                  <a:pt x="83306" y="191770"/>
                </a:lnTo>
                <a:lnTo>
                  <a:pt x="79882" y="180340"/>
                </a:lnTo>
                <a:lnTo>
                  <a:pt x="91295" y="177800"/>
                </a:lnTo>
                <a:lnTo>
                  <a:pt x="93577" y="176529"/>
                </a:lnTo>
                <a:lnTo>
                  <a:pt x="93577" y="173990"/>
                </a:lnTo>
                <a:lnTo>
                  <a:pt x="82166" y="161290"/>
                </a:lnTo>
                <a:lnTo>
                  <a:pt x="77600" y="154940"/>
                </a:lnTo>
                <a:close/>
              </a:path>
              <a:path w="125729" h="261620">
                <a:moveTo>
                  <a:pt x="59342" y="175260"/>
                </a:moveTo>
                <a:lnTo>
                  <a:pt x="50211" y="176529"/>
                </a:lnTo>
                <a:lnTo>
                  <a:pt x="59722" y="176529"/>
                </a:lnTo>
                <a:lnTo>
                  <a:pt x="59342" y="175260"/>
                </a:lnTo>
                <a:close/>
              </a:path>
              <a:path w="125729" h="261620">
                <a:moveTo>
                  <a:pt x="18258" y="101600"/>
                </a:moveTo>
                <a:lnTo>
                  <a:pt x="15976" y="101600"/>
                </a:lnTo>
                <a:lnTo>
                  <a:pt x="14834" y="104140"/>
                </a:lnTo>
                <a:lnTo>
                  <a:pt x="13694" y="109220"/>
                </a:lnTo>
                <a:lnTo>
                  <a:pt x="13694" y="113029"/>
                </a:lnTo>
                <a:lnTo>
                  <a:pt x="12552" y="116840"/>
                </a:lnTo>
                <a:lnTo>
                  <a:pt x="12552" y="120650"/>
                </a:lnTo>
                <a:lnTo>
                  <a:pt x="7988" y="123190"/>
                </a:lnTo>
                <a:lnTo>
                  <a:pt x="4564" y="125729"/>
                </a:lnTo>
                <a:lnTo>
                  <a:pt x="2282" y="127000"/>
                </a:lnTo>
                <a:lnTo>
                  <a:pt x="0" y="132079"/>
                </a:lnTo>
                <a:lnTo>
                  <a:pt x="0" y="138429"/>
                </a:lnTo>
                <a:lnTo>
                  <a:pt x="13694" y="146050"/>
                </a:lnTo>
                <a:lnTo>
                  <a:pt x="14834" y="154940"/>
                </a:lnTo>
                <a:lnTo>
                  <a:pt x="15976" y="160020"/>
                </a:lnTo>
                <a:lnTo>
                  <a:pt x="20540" y="165100"/>
                </a:lnTo>
                <a:lnTo>
                  <a:pt x="30127" y="156210"/>
                </a:lnTo>
                <a:lnTo>
                  <a:pt x="20540" y="156210"/>
                </a:lnTo>
                <a:lnTo>
                  <a:pt x="19400" y="154940"/>
                </a:lnTo>
                <a:lnTo>
                  <a:pt x="19400" y="152400"/>
                </a:lnTo>
                <a:lnTo>
                  <a:pt x="18258" y="146050"/>
                </a:lnTo>
                <a:lnTo>
                  <a:pt x="18258" y="140970"/>
                </a:lnTo>
                <a:lnTo>
                  <a:pt x="10270" y="138429"/>
                </a:lnTo>
                <a:lnTo>
                  <a:pt x="6846" y="135890"/>
                </a:lnTo>
                <a:lnTo>
                  <a:pt x="6846" y="132079"/>
                </a:lnTo>
                <a:lnTo>
                  <a:pt x="10270" y="128270"/>
                </a:lnTo>
                <a:lnTo>
                  <a:pt x="18258" y="124460"/>
                </a:lnTo>
                <a:lnTo>
                  <a:pt x="18258" y="114300"/>
                </a:lnTo>
                <a:lnTo>
                  <a:pt x="19400" y="110490"/>
                </a:lnTo>
                <a:lnTo>
                  <a:pt x="28952" y="110490"/>
                </a:lnTo>
                <a:lnTo>
                  <a:pt x="27049" y="109220"/>
                </a:lnTo>
                <a:lnTo>
                  <a:pt x="18258" y="101600"/>
                </a:lnTo>
                <a:close/>
              </a:path>
              <a:path w="125729" h="261620">
                <a:moveTo>
                  <a:pt x="69612" y="154940"/>
                </a:moveTo>
                <a:lnTo>
                  <a:pt x="52494" y="154940"/>
                </a:lnTo>
                <a:lnTo>
                  <a:pt x="55918" y="161290"/>
                </a:lnTo>
                <a:lnTo>
                  <a:pt x="59342" y="165100"/>
                </a:lnTo>
                <a:lnTo>
                  <a:pt x="62765" y="165100"/>
                </a:lnTo>
                <a:lnTo>
                  <a:pt x="67330" y="160020"/>
                </a:lnTo>
                <a:lnTo>
                  <a:pt x="69612" y="154940"/>
                </a:lnTo>
                <a:close/>
              </a:path>
              <a:path w="125729" h="261620">
                <a:moveTo>
                  <a:pt x="93862" y="147320"/>
                </a:moveTo>
                <a:lnTo>
                  <a:pt x="75318" y="147320"/>
                </a:lnTo>
                <a:lnTo>
                  <a:pt x="82165" y="148590"/>
                </a:lnTo>
                <a:lnTo>
                  <a:pt x="89013" y="152400"/>
                </a:lnTo>
                <a:lnTo>
                  <a:pt x="95860" y="157479"/>
                </a:lnTo>
                <a:lnTo>
                  <a:pt x="102707" y="163829"/>
                </a:lnTo>
                <a:lnTo>
                  <a:pt x="104989" y="163829"/>
                </a:lnTo>
                <a:lnTo>
                  <a:pt x="107271" y="161290"/>
                </a:lnTo>
                <a:lnTo>
                  <a:pt x="109555" y="157479"/>
                </a:lnTo>
                <a:lnTo>
                  <a:pt x="109555" y="154940"/>
                </a:lnTo>
                <a:lnTo>
                  <a:pt x="101565" y="154940"/>
                </a:lnTo>
                <a:lnTo>
                  <a:pt x="93862" y="147320"/>
                </a:lnTo>
                <a:close/>
              </a:path>
              <a:path w="125729" h="261620">
                <a:moveTo>
                  <a:pt x="28952" y="110490"/>
                </a:moveTo>
                <a:lnTo>
                  <a:pt x="20540" y="110490"/>
                </a:lnTo>
                <a:lnTo>
                  <a:pt x="28529" y="116840"/>
                </a:lnTo>
                <a:lnTo>
                  <a:pt x="33093" y="120650"/>
                </a:lnTo>
                <a:lnTo>
                  <a:pt x="37659" y="123190"/>
                </a:lnTo>
                <a:lnTo>
                  <a:pt x="41083" y="124460"/>
                </a:lnTo>
                <a:lnTo>
                  <a:pt x="33093" y="127000"/>
                </a:lnTo>
                <a:lnTo>
                  <a:pt x="29671" y="129540"/>
                </a:lnTo>
                <a:lnTo>
                  <a:pt x="29671" y="135890"/>
                </a:lnTo>
                <a:lnTo>
                  <a:pt x="33093" y="138429"/>
                </a:lnTo>
                <a:lnTo>
                  <a:pt x="41083" y="140970"/>
                </a:lnTo>
                <a:lnTo>
                  <a:pt x="36517" y="143510"/>
                </a:lnTo>
                <a:lnTo>
                  <a:pt x="27388" y="149860"/>
                </a:lnTo>
                <a:lnTo>
                  <a:pt x="23964" y="154940"/>
                </a:lnTo>
                <a:lnTo>
                  <a:pt x="21682" y="156210"/>
                </a:lnTo>
                <a:lnTo>
                  <a:pt x="30127" y="156210"/>
                </a:lnTo>
                <a:lnTo>
                  <a:pt x="34235" y="152400"/>
                </a:lnTo>
                <a:lnTo>
                  <a:pt x="38799" y="149860"/>
                </a:lnTo>
                <a:lnTo>
                  <a:pt x="42223" y="147320"/>
                </a:lnTo>
                <a:lnTo>
                  <a:pt x="52494" y="147320"/>
                </a:lnTo>
                <a:lnTo>
                  <a:pt x="49071" y="143510"/>
                </a:lnTo>
                <a:lnTo>
                  <a:pt x="44505" y="137160"/>
                </a:lnTo>
                <a:lnTo>
                  <a:pt x="45647" y="133350"/>
                </a:lnTo>
                <a:lnTo>
                  <a:pt x="45647" y="128270"/>
                </a:lnTo>
                <a:lnTo>
                  <a:pt x="46788" y="124460"/>
                </a:lnTo>
                <a:lnTo>
                  <a:pt x="50211" y="121920"/>
                </a:lnTo>
                <a:lnTo>
                  <a:pt x="52494" y="118110"/>
                </a:lnTo>
                <a:lnTo>
                  <a:pt x="46788" y="118110"/>
                </a:lnTo>
                <a:lnTo>
                  <a:pt x="41207" y="116840"/>
                </a:lnTo>
                <a:lnTo>
                  <a:pt x="34663" y="114300"/>
                </a:lnTo>
                <a:lnTo>
                  <a:pt x="28952" y="110490"/>
                </a:lnTo>
                <a:close/>
              </a:path>
              <a:path w="125729" h="261620">
                <a:moveTo>
                  <a:pt x="107272" y="109220"/>
                </a:moveTo>
                <a:lnTo>
                  <a:pt x="100425" y="109220"/>
                </a:lnTo>
                <a:lnTo>
                  <a:pt x="102707" y="110490"/>
                </a:lnTo>
                <a:lnTo>
                  <a:pt x="103849" y="115570"/>
                </a:lnTo>
                <a:lnTo>
                  <a:pt x="103849" y="124460"/>
                </a:lnTo>
                <a:lnTo>
                  <a:pt x="111837" y="127000"/>
                </a:lnTo>
                <a:lnTo>
                  <a:pt x="115260" y="129540"/>
                </a:lnTo>
                <a:lnTo>
                  <a:pt x="115260" y="134620"/>
                </a:lnTo>
                <a:lnTo>
                  <a:pt x="111837" y="137160"/>
                </a:lnTo>
                <a:lnTo>
                  <a:pt x="103849" y="140970"/>
                </a:lnTo>
                <a:lnTo>
                  <a:pt x="103849" y="151129"/>
                </a:lnTo>
                <a:lnTo>
                  <a:pt x="101565" y="154940"/>
                </a:lnTo>
                <a:lnTo>
                  <a:pt x="109555" y="154940"/>
                </a:lnTo>
                <a:lnTo>
                  <a:pt x="109555" y="144779"/>
                </a:lnTo>
                <a:lnTo>
                  <a:pt x="118684" y="138429"/>
                </a:lnTo>
                <a:lnTo>
                  <a:pt x="122107" y="135890"/>
                </a:lnTo>
                <a:lnTo>
                  <a:pt x="122107" y="129540"/>
                </a:lnTo>
                <a:lnTo>
                  <a:pt x="120966" y="127000"/>
                </a:lnTo>
                <a:lnTo>
                  <a:pt x="118684" y="127000"/>
                </a:lnTo>
                <a:lnTo>
                  <a:pt x="118684" y="125729"/>
                </a:lnTo>
                <a:lnTo>
                  <a:pt x="117543" y="125729"/>
                </a:lnTo>
                <a:lnTo>
                  <a:pt x="115260" y="124460"/>
                </a:lnTo>
                <a:lnTo>
                  <a:pt x="111837" y="121920"/>
                </a:lnTo>
                <a:lnTo>
                  <a:pt x="111837" y="120650"/>
                </a:lnTo>
                <a:lnTo>
                  <a:pt x="110695" y="120650"/>
                </a:lnTo>
                <a:lnTo>
                  <a:pt x="109555" y="119379"/>
                </a:lnTo>
                <a:lnTo>
                  <a:pt x="109555" y="116840"/>
                </a:lnTo>
                <a:lnTo>
                  <a:pt x="108413" y="115570"/>
                </a:lnTo>
                <a:lnTo>
                  <a:pt x="108413" y="113029"/>
                </a:lnTo>
                <a:lnTo>
                  <a:pt x="107272" y="109220"/>
                </a:lnTo>
                <a:close/>
              </a:path>
              <a:path w="125729" h="261620">
                <a:moveTo>
                  <a:pt x="75318" y="116840"/>
                </a:moveTo>
                <a:lnTo>
                  <a:pt x="65048" y="116840"/>
                </a:lnTo>
                <a:lnTo>
                  <a:pt x="69612" y="118110"/>
                </a:lnTo>
                <a:lnTo>
                  <a:pt x="73036" y="121920"/>
                </a:lnTo>
                <a:lnTo>
                  <a:pt x="77600" y="128270"/>
                </a:lnTo>
                <a:lnTo>
                  <a:pt x="77600" y="137160"/>
                </a:lnTo>
                <a:lnTo>
                  <a:pt x="75318" y="140970"/>
                </a:lnTo>
                <a:lnTo>
                  <a:pt x="71894" y="143510"/>
                </a:lnTo>
                <a:lnTo>
                  <a:pt x="68472" y="147320"/>
                </a:lnTo>
                <a:lnTo>
                  <a:pt x="65048" y="148590"/>
                </a:lnTo>
                <a:lnTo>
                  <a:pt x="75318" y="148590"/>
                </a:lnTo>
                <a:lnTo>
                  <a:pt x="75318" y="147320"/>
                </a:lnTo>
                <a:lnTo>
                  <a:pt x="93862" y="147320"/>
                </a:lnTo>
                <a:lnTo>
                  <a:pt x="91295" y="144779"/>
                </a:lnTo>
                <a:lnTo>
                  <a:pt x="86730" y="143510"/>
                </a:lnTo>
                <a:lnTo>
                  <a:pt x="82166" y="140970"/>
                </a:lnTo>
                <a:lnTo>
                  <a:pt x="86730" y="138429"/>
                </a:lnTo>
                <a:lnTo>
                  <a:pt x="90154" y="137160"/>
                </a:lnTo>
                <a:lnTo>
                  <a:pt x="92436" y="135890"/>
                </a:lnTo>
                <a:lnTo>
                  <a:pt x="93577" y="134620"/>
                </a:lnTo>
                <a:lnTo>
                  <a:pt x="93577" y="129540"/>
                </a:lnTo>
                <a:lnTo>
                  <a:pt x="89013" y="127000"/>
                </a:lnTo>
                <a:lnTo>
                  <a:pt x="81024" y="124460"/>
                </a:lnTo>
                <a:lnTo>
                  <a:pt x="84448" y="123190"/>
                </a:lnTo>
                <a:lnTo>
                  <a:pt x="87871" y="120650"/>
                </a:lnTo>
                <a:lnTo>
                  <a:pt x="90153" y="118110"/>
                </a:lnTo>
                <a:lnTo>
                  <a:pt x="75318" y="118110"/>
                </a:lnTo>
                <a:lnTo>
                  <a:pt x="75318" y="116840"/>
                </a:lnTo>
                <a:close/>
              </a:path>
              <a:path w="125729" h="261620">
                <a:moveTo>
                  <a:pt x="120966" y="0"/>
                </a:moveTo>
                <a:lnTo>
                  <a:pt x="119825" y="0"/>
                </a:lnTo>
                <a:lnTo>
                  <a:pt x="115777" y="1270"/>
                </a:lnTo>
                <a:lnTo>
                  <a:pt x="110552" y="3810"/>
                </a:lnTo>
                <a:lnTo>
                  <a:pt x="104258" y="7620"/>
                </a:lnTo>
                <a:lnTo>
                  <a:pt x="97001" y="15240"/>
                </a:lnTo>
                <a:lnTo>
                  <a:pt x="92062" y="20320"/>
                </a:lnTo>
                <a:lnTo>
                  <a:pt x="87444" y="25400"/>
                </a:lnTo>
                <a:lnTo>
                  <a:pt x="78742" y="36829"/>
                </a:lnTo>
                <a:lnTo>
                  <a:pt x="75318" y="40640"/>
                </a:lnTo>
                <a:lnTo>
                  <a:pt x="65048" y="58420"/>
                </a:lnTo>
                <a:lnTo>
                  <a:pt x="62480" y="63500"/>
                </a:lnTo>
                <a:lnTo>
                  <a:pt x="57344" y="76200"/>
                </a:lnTo>
                <a:lnTo>
                  <a:pt x="54777" y="83820"/>
                </a:lnTo>
                <a:lnTo>
                  <a:pt x="47929" y="83820"/>
                </a:lnTo>
                <a:lnTo>
                  <a:pt x="41083" y="85090"/>
                </a:lnTo>
                <a:lnTo>
                  <a:pt x="38799" y="86360"/>
                </a:lnTo>
                <a:lnTo>
                  <a:pt x="36517" y="86360"/>
                </a:lnTo>
                <a:lnTo>
                  <a:pt x="30811" y="88900"/>
                </a:lnTo>
                <a:lnTo>
                  <a:pt x="28529" y="90170"/>
                </a:lnTo>
                <a:lnTo>
                  <a:pt x="28529" y="91440"/>
                </a:lnTo>
                <a:lnTo>
                  <a:pt x="41083" y="104140"/>
                </a:lnTo>
                <a:lnTo>
                  <a:pt x="44505" y="107950"/>
                </a:lnTo>
                <a:lnTo>
                  <a:pt x="46788" y="113029"/>
                </a:lnTo>
                <a:lnTo>
                  <a:pt x="46788" y="118110"/>
                </a:lnTo>
                <a:lnTo>
                  <a:pt x="52494" y="118110"/>
                </a:lnTo>
                <a:lnTo>
                  <a:pt x="57059" y="116840"/>
                </a:lnTo>
                <a:lnTo>
                  <a:pt x="75318" y="116840"/>
                </a:lnTo>
                <a:lnTo>
                  <a:pt x="75318" y="113029"/>
                </a:lnTo>
                <a:lnTo>
                  <a:pt x="76231" y="110490"/>
                </a:lnTo>
                <a:lnTo>
                  <a:pt x="52494" y="110490"/>
                </a:lnTo>
                <a:lnTo>
                  <a:pt x="49071" y="104140"/>
                </a:lnTo>
                <a:lnTo>
                  <a:pt x="46788" y="101600"/>
                </a:lnTo>
                <a:lnTo>
                  <a:pt x="37659" y="92710"/>
                </a:lnTo>
                <a:lnTo>
                  <a:pt x="38799" y="91440"/>
                </a:lnTo>
                <a:lnTo>
                  <a:pt x="39941" y="91440"/>
                </a:lnTo>
                <a:lnTo>
                  <a:pt x="41083" y="90170"/>
                </a:lnTo>
                <a:lnTo>
                  <a:pt x="58200" y="90170"/>
                </a:lnTo>
                <a:lnTo>
                  <a:pt x="62694" y="78740"/>
                </a:lnTo>
                <a:lnTo>
                  <a:pt x="65904" y="69850"/>
                </a:lnTo>
                <a:lnTo>
                  <a:pt x="67830" y="64770"/>
                </a:lnTo>
                <a:lnTo>
                  <a:pt x="68472" y="62229"/>
                </a:lnTo>
                <a:lnTo>
                  <a:pt x="75318" y="50800"/>
                </a:lnTo>
                <a:lnTo>
                  <a:pt x="82629" y="38100"/>
                </a:lnTo>
                <a:lnTo>
                  <a:pt x="91010" y="26670"/>
                </a:lnTo>
                <a:lnTo>
                  <a:pt x="100675" y="17779"/>
                </a:lnTo>
                <a:lnTo>
                  <a:pt x="111837" y="8890"/>
                </a:lnTo>
                <a:lnTo>
                  <a:pt x="117542" y="8890"/>
                </a:lnTo>
                <a:lnTo>
                  <a:pt x="122107" y="3810"/>
                </a:lnTo>
                <a:lnTo>
                  <a:pt x="122107" y="1270"/>
                </a:lnTo>
                <a:lnTo>
                  <a:pt x="120966" y="0"/>
                </a:lnTo>
                <a:close/>
              </a:path>
              <a:path w="125729" h="261620">
                <a:moveTo>
                  <a:pt x="102707" y="100329"/>
                </a:moveTo>
                <a:lnTo>
                  <a:pt x="101565" y="100329"/>
                </a:lnTo>
                <a:lnTo>
                  <a:pt x="89013" y="111760"/>
                </a:lnTo>
                <a:lnTo>
                  <a:pt x="85589" y="115570"/>
                </a:lnTo>
                <a:lnTo>
                  <a:pt x="79882" y="118110"/>
                </a:lnTo>
                <a:lnTo>
                  <a:pt x="90153" y="118110"/>
                </a:lnTo>
                <a:lnTo>
                  <a:pt x="91295" y="116840"/>
                </a:lnTo>
                <a:lnTo>
                  <a:pt x="100425" y="109220"/>
                </a:lnTo>
                <a:lnTo>
                  <a:pt x="107272" y="109220"/>
                </a:lnTo>
                <a:lnTo>
                  <a:pt x="106131" y="105410"/>
                </a:lnTo>
                <a:lnTo>
                  <a:pt x="103849" y="102870"/>
                </a:lnTo>
                <a:lnTo>
                  <a:pt x="102707" y="100329"/>
                </a:lnTo>
                <a:close/>
              </a:path>
              <a:path w="125729" h="261620">
                <a:moveTo>
                  <a:pt x="62765" y="100329"/>
                </a:moveTo>
                <a:lnTo>
                  <a:pt x="59342" y="100329"/>
                </a:lnTo>
                <a:lnTo>
                  <a:pt x="55918" y="104140"/>
                </a:lnTo>
                <a:lnTo>
                  <a:pt x="52494" y="110490"/>
                </a:lnTo>
                <a:lnTo>
                  <a:pt x="69612" y="110490"/>
                </a:lnTo>
                <a:lnTo>
                  <a:pt x="63906" y="101600"/>
                </a:lnTo>
                <a:lnTo>
                  <a:pt x="62765" y="100329"/>
                </a:lnTo>
                <a:close/>
              </a:path>
              <a:path w="125729" h="261620">
                <a:moveTo>
                  <a:pt x="117542" y="8890"/>
                </a:moveTo>
                <a:lnTo>
                  <a:pt x="111837" y="8890"/>
                </a:lnTo>
                <a:lnTo>
                  <a:pt x="106131" y="15240"/>
                </a:lnTo>
                <a:lnTo>
                  <a:pt x="100425" y="24129"/>
                </a:lnTo>
                <a:lnTo>
                  <a:pt x="95860" y="29210"/>
                </a:lnTo>
                <a:lnTo>
                  <a:pt x="92436" y="35560"/>
                </a:lnTo>
                <a:lnTo>
                  <a:pt x="89226" y="40640"/>
                </a:lnTo>
                <a:lnTo>
                  <a:pt x="86445" y="46990"/>
                </a:lnTo>
                <a:lnTo>
                  <a:pt x="84091" y="53340"/>
                </a:lnTo>
                <a:lnTo>
                  <a:pt x="82166" y="59690"/>
                </a:lnTo>
                <a:lnTo>
                  <a:pt x="81024" y="62229"/>
                </a:lnTo>
                <a:lnTo>
                  <a:pt x="79882" y="63500"/>
                </a:lnTo>
                <a:lnTo>
                  <a:pt x="79882" y="66040"/>
                </a:lnTo>
                <a:lnTo>
                  <a:pt x="78742" y="69850"/>
                </a:lnTo>
                <a:lnTo>
                  <a:pt x="74176" y="88900"/>
                </a:lnTo>
                <a:lnTo>
                  <a:pt x="78742" y="90170"/>
                </a:lnTo>
                <a:lnTo>
                  <a:pt x="82166" y="91440"/>
                </a:lnTo>
                <a:lnTo>
                  <a:pt x="83306" y="92710"/>
                </a:lnTo>
                <a:lnTo>
                  <a:pt x="73036" y="102870"/>
                </a:lnTo>
                <a:lnTo>
                  <a:pt x="70754" y="105410"/>
                </a:lnTo>
                <a:lnTo>
                  <a:pt x="69612" y="110490"/>
                </a:lnTo>
                <a:lnTo>
                  <a:pt x="76231" y="110490"/>
                </a:lnTo>
                <a:lnTo>
                  <a:pt x="77600" y="106679"/>
                </a:lnTo>
                <a:lnTo>
                  <a:pt x="86730" y="96520"/>
                </a:lnTo>
                <a:lnTo>
                  <a:pt x="87871" y="93979"/>
                </a:lnTo>
                <a:lnTo>
                  <a:pt x="90154" y="93979"/>
                </a:lnTo>
                <a:lnTo>
                  <a:pt x="93577" y="91440"/>
                </a:lnTo>
                <a:lnTo>
                  <a:pt x="92436" y="88900"/>
                </a:lnTo>
                <a:lnTo>
                  <a:pt x="91295" y="87629"/>
                </a:lnTo>
                <a:lnTo>
                  <a:pt x="90154" y="87629"/>
                </a:lnTo>
                <a:lnTo>
                  <a:pt x="89013" y="86360"/>
                </a:lnTo>
                <a:lnTo>
                  <a:pt x="85589" y="85090"/>
                </a:lnTo>
                <a:lnTo>
                  <a:pt x="79882" y="85090"/>
                </a:lnTo>
                <a:lnTo>
                  <a:pt x="83324" y="71120"/>
                </a:lnTo>
                <a:lnTo>
                  <a:pt x="99016" y="33020"/>
                </a:lnTo>
                <a:lnTo>
                  <a:pt x="103420" y="26670"/>
                </a:lnTo>
                <a:lnTo>
                  <a:pt x="108039" y="19050"/>
                </a:lnTo>
                <a:lnTo>
                  <a:pt x="112977" y="13970"/>
                </a:lnTo>
                <a:lnTo>
                  <a:pt x="117542" y="889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162896" y="3566310"/>
            <a:ext cx="3537734" cy="333234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12611617" y="4374572"/>
            <a:ext cx="92710" cy="31115"/>
          </a:xfrm>
          <a:custGeom>
            <a:avLst/>
            <a:gdLst/>
            <a:ahLst/>
            <a:cxnLst/>
            <a:rect l="l" t="t" r="r" b="b"/>
            <a:pathLst>
              <a:path w="92709" h="31114">
                <a:moveTo>
                  <a:pt x="87872" y="0"/>
                </a:moveTo>
                <a:lnTo>
                  <a:pt x="84448" y="0"/>
                </a:lnTo>
                <a:lnTo>
                  <a:pt x="83308" y="1141"/>
                </a:lnTo>
                <a:lnTo>
                  <a:pt x="81025" y="1141"/>
                </a:lnTo>
                <a:lnTo>
                  <a:pt x="77602" y="2282"/>
                </a:lnTo>
                <a:lnTo>
                  <a:pt x="75319" y="2282"/>
                </a:lnTo>
                <a:lnTo>
                  <a:pt x="60626" y="3852"/>
                </a:lnTo>
                <a:lnTo>
                  <a:pt x="52370" y="4369"/>
                </a:lnTo>
                <a:lnTo>
                  <a:pt x="43365" y="4565"/>
                </a:lnTo>
                <a:lnTo>
                  <a:pt x="5706" y="4565"/>
                </a:lnTo>
                <a:lnTo>
                  <a:pt x="2282" y="6847"/>
                </a:lnTo>
                <a:lnTo>
                  <a:pt x="0" y="9130"/>
                </a:lnTo>
                <a:lnTo>
                  <a:pt x="0" y="12553"/>
                </a:lnTo>
                <a:lnTo>
                  <a:pt x="2282" y="12553"/>
                </a:lnTo>
                <a:lnTo>
                  <a:pt x="2282" y="14836"/>
                </a:lnTo>
                <a:lnTo>
                  <a:pt x="11412" y="19400"/>
                </a:lnTo>
                <a:lnTo>
                  <a:pt x="17118" y="21682"/>
                </a:lnTo>
                <a:lnTo>
                  <a:pt x="21682" y="23964"/>
                </a:lnTo>
                <a:lnTo>
                  <a:pt x="33094" y="26248"/>
                </a:lnTo>
                <a:lnTo>
                  <a:pt x="39942" y="27388"/>
                </a:lnTo>
                <a:lnTo>
                  <a:pt x="44507" y="29671"/>
                </a:lnTo>
                <a:lnTo>
                  <a:pt x="50213" y="30812"/>
                </a:lnTo>
                <a:lnTo>
                  <a:pt x="63907" y="30812"/>
                </a:lnTo>
                <a:lnTo>
                  <a:pt x="68472" y="29671"/>
                </a:lnTo>
                <a:lnTo>
                  <a:pt x="73037" y="29671"/>
                </a:lnTo>
                <a:lnTo>
                  <a:pt x="77602" y="28530"/>
                </a:lnTo>
                <a:lnTo>
                  <a:pt x="79884" y="26248"/>
                </a:lnTo>
                <a:lnTo>
                  <a:pt x="89014" y="14836"/>
                </a:lnTo>
                <a:lnTo>
                  <a:pt x="92436" y="6847"/>
                </a:lnTo>
                <a:lnTo>
                  <a:pt x="92436" y="2282"/>
                </a:lnTo>
                <a:lnTo>
                  <a:pt x="91296" y="2282"/>
                </a:lnTo>
                <a:lnTo>
                  <a:pt x="89014" y="1141"/>
                </a:lnTo>
                <a:lnTo>
                  <a:pt x="8787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12189369" y="4215945"/>
            <a:ext cx="339090" cy="197485"/>
            <a:chOff x="12189369" y="4215945"/>
            <a:chExt cx="339090" cy="197485"/>
          </a:xfrm>
        </p:grpSpPr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310339" y="4215945"/>
              <a:ext cx="217970" cy="19742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189369" y="4295829"/>
              <a:ext cx="100429" cy="114119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824567" y="4154321"/>
            <a:ext cx="5272365" cy="350348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302428" y="4581130"/>
            <a:ext cx="4225881" cy="340080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955880" y="4584552"/>
            <a:ext cx="5260953" cy="340081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12611617" y="4793396"/>
            <a:ext cx="92710" cy="31115"/>
          </a:xfrm>
          <a:custGeom>
            <a:avLst/>
            <a:gdLst/>
            <a:ahLst/>
            <a:cxnLst/>
            <a:rect l="l" t="t" r="r" b="b"/>
            <a:pathLst>
              <a:path w="92709" h="31114">
                <a:moveTo>
                  <a:pt x="87872" y="0"/>
                </a:moveTo>
                <a:lnTo>
                  <a:pt x="84448" y="0"/>
                </a:lnTo>
                <a:lnTo>
                  <a:pt x="83308" y="1140"/>
                </a:lnTo>
                <a:lnTo>
                  <a:pt x="81025" y="2282"/>
                </a:lnTo>
                <a:lnTo>
                  <a:pt x="75319" y="2282"/>
                </a:lnTo>
                <a:lnTo>
                  <a:pt x="68240" y="3601"/>
                </a:lnTo>
                <a:lnTo>
                  <a:pt x="60626" y="4279"/>
                </a:lnTo>
                <a:lnTo>
                  <a:pt x="52370" y="4528"/>
                </a:lnTo>
                <a:lnTo>
                  <a:pt x="5706" y="4564"/>
                </a:lnTo>
                <a:lnTo>
                  <a:pt x="2282" y="6846"/>
                </a:lnTo>
                <a:lnTo>
                  <a:pt x="0" y="9130"/>
                </a:lnTo>
                <a:lnTo>
                  <a:pt x="0" y="13694"/>
                </a:lnTo>
                <a:lnTo>
                  <a:pt x="2282" y="12552"/>
                </a:lnTo>
                <a:lnTo>
                  <a:pt x="2282" y="15976"/>
                </a:lnTo>
                <a:lnTo>
                  <a:pt x="17118" y="21682"/>
                </a:lnTo>
                <a:lnTo>
                  <a:pt x="21682" y="23964"/>
                </a:lnTo>
                <a:lnTo>
                  <a:pt x="33094" y="26247"/>
                </a:lnTo>
                <a:lnTo>
                  <a:pt x="39942" y="27388"/>
                </a:lnTo>
                <a:lnTo>
                  <a:pt x="44507" y="29671"/>
                </a:lnTo>
                <a:lnTo>
                  <a:pt x="50213" y="30812"/>
                </a:lnTo>
                <a:lnTo>
                  <a:pt x="68472" y="30812"/>
                </a:lnTo>
                <a:lnTo>
                  <a:pt x="77602" y="28529"/>
                </a:lnTo>
                <a:lnTo>
                  <a:pt x="79884" y="27388"/>
                </a:lnTo>
                <a:lnTo>
                  <a:pt x="84448" y="21682"/>
                </a:lnTo>
                <a:lnTo>
                  <a:pt x="89014" y="14834"/>
                </a:lnTo>
                <a:lnTo>
                  <a:pt x="92436" y="7988"/>
                </a:lnTo>
                <a:lnTo>
                  <a:pt x="92436" y="2282"/>
                </a:lnTo>
                <a:lnTo>
                  <a:pt x="91296" y="2282"/>
                </a:lnTo>
                <a:lnTo>
                  <a:pt x="89014" y="1140"/>
                </a:lnTo>
                <a:lnTo>
                  <a:pt x="8787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object 3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9476726" y="4995388"/>
            <a:ext cx="3053866" cy="348066"/>
          </a:xfrm>
          <a:prstGeom prst="rect">
            <a:avLst/>
          </a:prstGeom>
        </p:spPr>
      </p:pic>
      <p:sp>
        <p:nvSpPr>
          <p:cNvPr id="32" name="object 32"/>
          <p:cNvSpPr/>
          <p:nvPr/>
        </p:nvSpPr>
        <p:spPr>
          <a:xfrm>
            <a:off x="12611617" y="5213357"/>
            <a:ext cx="92710" cy="29845"/>
          </a:xfrm>
          <a:custGeom>
            <a:avLst/>
            <a:gdLst/>
            <a:ahLst/>
            <a:cxnLst/>
            <a:rect l="l" t="t" r="r" b="b"/>
            <a:pathLst>
              <a:path w="92709" h="29845">
                <a:moveTo>
                  <a:pt x="89014" y="0"/>
                </a:moveTo>
                <a:lnTo>
                  <a:pt x="83308" y="0"/>
                </a:lnTo>
                <a:lnTo>
                  <a:pt x="81025" y="1141"/>
                </a:lnTo>
                <a:lnTo>
                  <a:pt x="77602" y="1141"/>
                </a:lnTo>
                <a:lnTo>
                  <a:pt x="76460" y="2282"/>
                </a:lnTo>
                <a:lnTo>
                  <a:pt x="75319" y="2282"/>
                </a:lnTo>
                <a:lnTo>
                  <a:pt x="68240" y="2942"/>
                </a:lnTo>
                <a:lnTo>
                  <a:pt x="54214" y="3566"/>
                </a:lnTo>
                <a:lnTo>
                  <a:pt x="25392" y="3566"/>
                </a:lnTo>
                <a:lnTo>
                  <a:pt x="15763" y="3905"/>
                </a:lnTo>
                <a:lnTo>
                  <a:pt x="5706" y="4565"/>
                </a:lnTo>
                <a:lnTo>
                  <a:pt x="2282" y="5706"/>
                </a:lnTo>
                <a:lnTo>
                  <a:pt x="0" y="7988"/>
                </a:lnTo>
                <a:lnTo>
                  <a:pt x="0" y="12553"/>
                </a:lnTo>
                <a:lnTo>
                  <a:pt x="2282" y="12553"/>
                </a:lnTo>
                <a:lnTo>
                  <a:pt x="2282" y="14836"/>
                </a:lnTo>
                <a:lnTo>
                  <a:pt x="11412" y="18260"/>
                </a:lnTo>
                <a:lnTo>
                  <a:pt x="17118" y="21682"/>
                </a:lnTo>
                <a:lnTo>
                  <a:pt x="21682" y="22824"/>
                </a:lnTo>
                <a:lnTo>
                  <a:pt x="27388" y="23966"/>
                </a:lnTo>
                <a:lnTo>
                  <a:pt x="33094" y="26248"/>
                </a:lnTo>
                <a:lnTo>
                  <a:pt x="39942" y="27388"/>
                </a:lnTo>
                <a:lnTo>
                  <a:pt x="44507" y="28530"/>
                </a:lnTo>
                <a:lnTo>
                  <a:pt x="50213" y="29671"/>
                </a:lnTo>
                <a:lnTo>
                  <a:pt x="73037" y="29671"/>
                </a:lnTo>
                <a:lnTo>
                  <a:pt x="92436" y="6847"/>
                </a:lnTo>
                <a:lnTo>
                  <a:pt x="92436" y="2282"/>
                </a:lnTo>
                <a:lnTo>
                  <a:pt x="91296" y="1141"/>
                </a:lnTo>
                <a:lnTo>
                  <a:pt x="8901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711342" y="5406221"/>
            <a:ext cx="11989435" cy="772795"/>
            <a:chOff x="711342" y="5406221"/>
            <a:chExt cx="11989435" cy="772795"/>
          </a:xfrm>
        </p:grpSpPr>
        <p:pic>
          <p:nvPicPr>
            <p:cNvPr id="34" name="object 3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524428" y="5406221"/>
              <a:ext cx="2026781" cy="35149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587728" y="5447304"/>
              <a:ext cx="1071590" cy="25106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11342" y="5801436"/>
              <a:ext cx="11989288" cy="377380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5312469" y="5441598"/>
            <a:ext cx="1127508" cy="284162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458619" y="5408503"/>
            <a:ext cx="3761413" cy="320681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9749473" y="5432468"/>
            <a:ext cx="1946897" cy="294432"/>
          </a:xfrm>
          <a:prstGeom prst="rect">
            <a:avLst/>
          </a:prstGeom>
        </p:spPr>
      </p:pic>
      <p:sp>
        <p:nvSpPr>
          <p:cNvPr id="40" name="object 40"/>
          <p:cNvSpPr/>
          <p:nvPr/>
        </p:nvSpPr>
        <p:spPr>
          <a:xfrm>
            <a:off x="12611617" y="5632182"/>
            <a:ext cx="92710" cy="31115"/>
          </a:xfrm>
          <a:custGeom>
            <a:avLst/>
            <a:gdLst/>
            <a:ahLst/>
            <a:cxnLst/>
            <a:rect l="l" t="t" r="r" b="b"/>
            <a:pathLst>
              <a:path w="92709" h="31114">
                <a:moveTo>
                  <a:pt x="89014" y="0"/>
                </a:moveTo>
                <a:lnTo>
                  <a:pt x="83308" y="0"/>
                </a:lnTo>
                <a:lnTo>
                  <a:pt x="81025" y="1141"/>
                </a:lnTo>
                <a:lnTo>
                  <a:pt x="77602" y="2282"/>
                </a:lnTo>
                <a:lnTo>
                  <a:pt x="75319" y="2282"/>
                </a:lnTo>
                <a:lnTo>
                  <a:pt x="68240" y="2960"/>
                </a:lnTo>
                <a:lnTo>
                  <a:pt x="52370" y="3887"/>
                </a:lnTo>
                <a:lnTo>
                  <a:pt x="43365" y="4564"/>
                </a:lnTo>
                <a:lnTo>
                  <a:pt x="5706" y="4564"/>
                </a:lnTo>
                <a:lnTo>
                  <a:pt x="2282" y="5706"/>
                </a:lnTo>
                <a:lnTo>
                  <a:pt x="0" y="9130"/>
                </a:lnTo>
                <a:lnTo>
                  <a:pt x="0" y="12552"/>
                </a:lnTo>
                <a:lnTo>
                  <a:pt x="2282" y="12552"/>
                </a:lnTo>
                <a:lnTo>
                  <a:pt x="2282" y="14836"/>
                </a:lnTo>
                <a:lnTo>
                  <a:pt x="11412" y="18258"/>
                </a:lnTo>
                <a:lnTo>
                  <a:pt x="17118" y="21682"/>
                </a:lnTo>
                <a:lnTo>
                  <a:pt x="21682" y="22824"/>
                </a:lnTo>
                <a:lnTo>
                  <a:pt x="27388" y="23964"/>
                </a:lnTo>
                <a:lnTo>
                  <a:pt x="33094" y="26247"/>
                </a:lnTo>
                <a:lnTo>
                  <a:pt x="39942" y="27388"/>
                </a:lnTo>
                <a:lnTo>
                  <a:pt x="44507" y="28530"/>
                </a:lnTo>
                <a:lnTo>
                  <a:pt x="50213" y="29671"/>
                </a:lnTo>
                <a:lnTo>
                  <a:pt x="54777" y="30812"/>
                </a:lnTo>
                <a:lnTo>
                  <a:pt x="59343" y="29671"/>
                </a:lnTo>
                <a:lnTo>
                  <a:pt x="73037" y="29671"/>
                </a:lnTo>
                <a:lnTo>
                  <a:pt x="77602" y="28530"/>
                </a:lnTo>
                <a:lnTo>
                  <a:pt x="79884" y="26247"/>
                </a:lnTo>
                <a:lnTo>
                  <a:pt x="89014" y="14836"/>
                </a:lnTo>
                <a:lnTo>
                  <a:pt x="92436" y="6846"/>
                </a:lnTo>
                <a:lnTo>
                  <a:pt x="92436" y="2282"/>
                </a:lnTo>
                <a:lnTo>
                  <a:pt x="91296" y="1141"/>
                </a:lnTo>
                <a:lnTo>
                  <a:pt x="8901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object 41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1789950" y="5460291"/>
            <a:ext cx="736078" cy="296280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1524050" y="6427170"/>
            <a:ext cx="1027083" cy="303559"/>
          </a:xfrm>
          <a:prstGeom prst="rect">
            <a:avLst/>
          </a:prstGeom>
        </p:spPr>
      </p:pic>
      <p:sp>
        <p:nvSpPr>
          <p:cNvPr id="43" name="object 43"/>
          <p:cNvSpPr/>
          <p:nvPr/>
        </p:nvSpPr>
        <p:spPr>
          <a:xfrm>
            <a:off x="12625311" y="6620032"/>
            <a:ext cx="81280" cy="26670"/>
          </a:xfrm>
          <a:custGeom>
            <a:avLst/>
            <a:gdLst/>
            <a:ahLst/>
            <a:cxnLst/>
            <a:rect l="l" t="t" r="r" b="b"/>
            <a:pathLst>
              <a:path w="81279" h="26670">
                <a:moveTo>
                  <a:pt x="77602" y="0"/>
                </a:moveTo>
                <a:lnTo>
                  <a:pt x="71895" y="0"/>
                </a:lnTo>
                <a:lnTo>
                  <a:pt x="69613" y="1141"/>
                </a:lnTo>
                <a:lnTo>
                  <a:pt x="65048" y="1141"/>
                </a:lnTo>
                <a:lnTo>
                  <a:pt x="52210" y="2710"/>
                </a:lnTo>
                <a:lnTo>
                  <a:pt x="45148" y="3227"/>
                </a:lnTo>
                <a:lnTo>
                  <a:pt x="37659" y="3423"/>
                </a:lnTo>
                <a:lnTo>
                  <a:pt x="4565" y="3423"/>
                </a:lnTo>
                <a:lnTo>
                  <a:pt x="1141" y="4565"/>
                </a:lnTo>
                <a:lnTo>
                  <a:pt x="0" y="6847"/>
                </a:lnTo>
                <a:lnTo>
                  <a:pt x="0" y="10270"/>
                </a:lnTo>
                <a:lnTo>
                  <a:pt x="1141" y="10270"/>
                </a:lnTo>
                <a:lnTo>
                  <a:pt x="2282" y="11412"/>
                </a:lnTo>
                <a:lnTo>
                  <a:pt x="22824" y="20542"/>
                </a:lnTo>
                <a:lnTo>
                  <a:pt x="28530" y="22824"/>
                </a:lnTo>
                <a:lnTo>
                  <a:pt x="34236" y="23964"/>
                </a:lnTo>
                <a:lnTo>
                  <a:pt x="43365" y="26248"/>
                </a:lnTo>
                <a:lnTo>
                  <a:pt x="54777" y="26248"/>
                </a:lnTo>
                <a:lnTo>
                  <a:pt x="59343" y="25106"/>
                </a:lnTo>
                <a:lnTo>
                  <a:pt x="63907" y="25106"/>
                </a:lnTo>
                <a:lnTo>
                  <a:pt x="67331" y="23964"/>
                </a:lnTo>
                <a:lnTo>
                  <a:pt x="69613" y="22824"/>
                </a:lnTo>
                <a:lnTo>
                  <a:pt x="74178" y="17118"/>
                </a:lnTo>
                <a:lnTo>
                  <a:pt x="77602" y="12553"/>
                </a:lnTo>
                <a:lnTo>
                  <a:pt x="79884" y="5706"/>
                </a:lnTo>
                <a:lnTo>
                  <a:pt x="81025" y="3423"/>
                </a:lnTo>
                <a:lnTo>
                  <a:pt x="79884" y="1141"/>
                </a:lnTo>
                <a:lnTo>
                  <a:pt x="78742" y="1141"/>
                </a:lnTo>
                <a:lnTo>
                  <a:pt x="7760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object 44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030126" y="6842570"/>
            <a:ext cx="1089849" cy="321818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9538351" y="6833441"/>
            <a:ext cx="2908932" cy="330948"/>
          </a:xfrm>
          <a:prstGeom prst="rect">
            <a:avLst/>
          </a:prstGeom>
        </p:spPr>
      </p:pic>
      <p:sp>
        <p:nvSpPr>
          <p:cNvPr id="46" name="object 46"/>
          <p:cNvSpPr/>
          <p:nvPr/>
        </p:nvSpPr>
        <p:spPr>
          <a:xfrm>
            <a:off x="12611617" y="7453111"/>
            <a:ext cx="92710" cy="29845"/>
          </a:xfrm>
          <a:custGeom>
            <a:avLst/>
            <a:gdLst/>
            <a:ahLst/>
            <a:cxnLst/>
            <a:rect l="l" t="t" r="r" b="b"/>
            <a:pathLst>
              <a:path w="92709" h="29845">
                <a:moveTo>
                  <a:pt x="89014" y="0"/>
                </a:moveTo>
                <a:lnTo>
                  <a:pt x="83308" y="0"/>
                </a:lnTo>
                <a:lnTo>
                  <a:pt x="81025" y="1141"/>
                </a:lnTo>
                <a:lnTo>
                  <a:pt x="77602" y="2283"/>
                </a:lnTo>
                <a:lnTo>
                  <a:pt x="75319" y="2283"/>
                </a:lnTo>
                <a:lnTo>
                  <a:pt x="68240" y="2960"/>
                </a:lnTo>
                <a:lnTo>
                  <a:pt x="52370" y="3887"/>
                </a:lnTo>
                <a:lnTo>
                  <a:pt x="43365" y="4565"/>
                </a:lnTo>
                <a:lnTo>
                  <a:pt x="5706" y="4565"/>
                </a:lnTo>
                <a:lnTo>
                  <a:pt x="2282" y="5706"/>
                </a:lnTo>
                <a:lnTo>
                  <a:pt x="0" y="9130"/>
                </a:lnTo>
                <a:lnTo>
                  <a:pt x="0" y="12553"/>
                </a:lnTo>
                <a:lnTo>
                  <a:pt x="2282" y="12553"/>
                </a:lnTo>
                <a:lnTo>
                  <a:pt x="2282" y="14836"/>
                </a:lnTo>
                <a:lnTo>
                  <a:pt x="11412" y="18260"/>
                </a:lnTo>
                <a:lnTo>
                  <a:pt x="17118" y="21683"/>
                </a:lnTo>
                <a:lnTo>
                  <a:pt x="21682" y="22824"/>
                </a:lnTo>
                <a:lnTo>
                  <a:pt x="27388" y="23966"/>
                </a:lnTo>
                <a:lnTo>
                  <a:pt x="33094" y="26248"/>
                </a:lnTo>
                <a:lnTo>
                  <a:pt x="39942" y="27388"/>
                </a:lnTo>
                <a:lnTo>
                  <a:pt x="44507" y="28530"/>
                </a:lnTo>
                <a:lnTo>
                  <a:pt x="50213" y="29672"/>
                </a:lnTo>
                <a:lnTo>
                  <a:pt x="73037" y="29672"/>
                </a:lnTo>
                <a:lnTo>
                  <a:pt x="92436" y="6847"/>
                </a:lnTo>
                <a:lnTo>
                  <a:pt x="92436" y="2283"/>
                </a:lnTo>
                <a:lnTo>
                  <a:pt x="91296" y="1141"/>
                </a:lnTo>
                <a:lnTo>
                  <a:pt x="8901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7" name="object 47"/>
          <p:cNvGrpSpPr/>
          <p:nvPr/>
        </p:nvGrpSpPr>
        <p:grpSpPr>
          <a:xfrm>
            <a:off x="12166545" y="7246555"/>
            <a:ext cx="363220" cy="274320"/>
            <a:chOff x="12166545" y="7246555"/>
            <a:chExt cx="363220" cy="274320"/>
          </a:xfrm>
        </p:grpSpPr>
        <p:pic>
          <p:nvPicPr>
            <p:cNvPr id="48" name="object 4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2351815" y="7336710"/>
              <a:ext cx="177634" cy="154062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12166537" y="7246556"/>
              <a:ext cx="160020" cy="274320"/>
            </a:xfrm>
            <a:custGeom>
              <a:avLst/>
              <a:gdLst/>
              <a:ahLst/>
              <a:cxnLst/>
              <a:rect l="l" t="t" r="r" b="b"/>
              <a:pathLst>
                <a:path w="160020" h="274320">
                  <a:moveTo>
                    <a:pt x="25107" y="208838"/>
                  </a:moveTo>
                  <a:lnTo>
                    <a:pt x="15976" y="199720"/>
                  </a:lnTo>
                  <a:lnTo>
                    <a:pt x="9131" y="199720"/>
                  </a:lnTo>
                  <a:lnTo>
                    <a:pt x="5715" y="201993"/>
                  </a:lnTo>
                  <a:lnTo>
                    <a:pt x="1143" y="206565"/>
                  </a:lnTo>
                  <a:lnTo>
                    <a:pt x="0" y="208838"/>
                  </a:lnTo>
                  <a:lnTo>
                    <a:pt x="0" y="215696"/>
                  </a:lnTo>
                  <a:lnTo>
                    <a:pt x="1143" y="219113"/>
                  </a:lnTo>
                  <a:lnTo>
                    <a:pt x="5715" y="223685"/>
                  </a:lnTo>
                  <a:lnTo>
                    <a:pt x="9131" y="224815"/>
                  </a:lnTo>
                  <a:lnTo>
                    <a:pt x="15976" y="224815"/>
                  </a:lnTo>
                  <a:lnTo>
                    <a:pt x="18262" y="223685"/>
                  </a:lnTo>
                  <a:lnTo>
                    <a:pt x="22821" y="219113"/>
                  </a:lnTo>
                  <a:lnTo>
                    <a:pt x="25107" y="215696"/>
                  </a:lnTo>
                  <a:lnTo>
                    <a:pt x="25107" y="208838"/>
                  </a:lnTo>
                  <a:close/>
                </a:path>
                <a:path w="160020" h="274320">
                  <a:moveTo>
                    <a:pt x="25107" y="135801"/>
                  </a:moveTo>
                  <a:lnTo>
                    <a:pt x="15976" y="126682"/>
                  </a:lnTo>
                  <a:lnTo>
                    <a:pt x="9131" y="126682"/>
                  </a:lnTo>
                  <a:lnTo>
                    <a:pt x="5715" y="128955"/>
                  </a:lnTo>
                  <a:lnTo>
                    <a:pt x="1143" y="133527"/>
                  </a:lnTo>
                  <a:lnTo>
                    <a:pt x="0" y="135801"/>
                  </a:lnTo>
                  <a:lnTo>
                    <a:pt x="0" y="142659"/>
                  </a:lnTo>
                  <a:lnTo>
                    <a:pt x="1143" y="146075"/>
                  </a:lnTo>
                  <a:lnTo>
                    <a:pt x="5715" y="150647"/>
                  </a:lnTo>
                  <a:lnTo>
                    <a:pt x="9131" y="151777"/>
                  </a:lnTo>
                  <a:lnTo>
                    <a:pt x="15976" y="151777"/>
                  </a:lnTo>
                  <a:lnTo>
                    <a:pt x="18262" y="150647"/>
                  </a:lnTo>
                  <a:lnTo>
                    <a:pt x="22821" y="146075"/>
                  </a:lnTo>
                  <a:lnTo>
                    <a:pt x="25107" y="142659"/>
                  </a:lnTo>
                  <a:lnTo>
                    <a:pt x="25107" y="135801"/>
                  </a:lnTo>
                  <a:close/>
                </a:path>
                <a:path w="160020" h="274320">
                  <a:moveTo>
                    <a:pt x="158635" y="172326"/>
                  </a:moveTo>
                  <a:lnTo>
                    <a:pt x="157492" y="164338"/>
                  </a:lnTo>
                  <a:lnTo>
                    <a:pt x="155206" y="160909"/>
                  </a:lnTo>
                  <a:lnTo>
                    <a:pt x="152933" y="156349"/>
                  </a:lnTo>
                  <a:lnTo>
                    <a:pt x="149504" y="154063"/>
                  </a:lnTo>
                  <a:lnTo>
                    <a:pt x="144945" y="152920"/>
                  </a:lnTo>
                  <a:lnTo>
                    <a:pt x="139230" y="150647"/>
                  </a:lnTo>
                  <a:lnTo>
                    <a:pt x="135813" y="149504"/>
                  </a:lnTo>
                  <a:lnTo>
                    <a:pt x="134670" y="148361"/>
                  </a:lnTo>
                  <a:lnTo>
                    <a:pt x="132384" y="147218"/>
                  </a:lnTo>
                  <a:lnTo>
                    <a:pt x="132384" y="144932"/>
                  </a:lnTo>
                  <a:lnTo>
                    <a:pt x="133527" y="140373"/>
                  </a:lnTo>
                  <a:lnTo>
                    <a:pt x="138861" y="124523"/>
                  </a:lnTo>
                  <a:lnTo>
                    <a:pt x="142798" y="111125"/>
                  </a:lnTo>
                  <a:lnTo>
                    <a:pt x="145237" y="100088"/>
                  </a:lnTo>
                  <a:lnTo>
                    <a:pt x="146075" y="91300"/>
                  </a:lnTo>
                  <a:lnTo>
                    <a:pt x="145669" y="84493"/>
                  </a:lnTo>
                  <a:lnTo>
                    <a:pt x="144513" y="77889"/>
                  </a:lnTo>
                  <a:lnTo>
                    <a:pt x="142760" y="71894"/>
                  </a:lnTo>
                  <a:lnTo>
                    <a:pt x="142709" y="71716"/>
                  </a:lnTo>
                  <a:lnTo>
                    <a:pt x="140373" y="66192"/>
                  </a:lnTo>
                  <a:lnTo>
                    <a:pt x="135813" y="58204"/>
                  </a:lnTo>
                  <a:lnTo>
                    <a:pt x="131241" y="53644"/>
                  </a:lnTo>
                  <a:lnTo>
                    <a:pt x="125539" y="51358"/>
                  </a:lnTo>
                  <a:lnTo>
                    <a:pt x="124396" y="55918"/>
                  </a:lnTo>
                  <a:lnTo>
                    <a:pt x="122110" y="60490"/>
                  </a:lnTo>
                  <a:lnTo>
                    <a:pt x="119837" y="66192"/>
                  </a:lnTo>
                  <a:lnTo>
                    <a:pt x="118694" y="67335"/>
                  </a:lnTo>
                  <a:lnTo>
                    <a:pt x="118694" y="68478"/>
                  </a:lnTo>
                  <a:lnTo>
                    <a:pt x="117614" y="71716"/>
                  </a:lnTo>
                  <a:lnTo>
                    <a:pt x="117551" y="71894"/>
                  </a:lnTo>
                  <a:lnTo>
                    <a:pt x="115265" y="75323"/>
                  </a:lnTo>
                  <a:lnTo>
                    <a:pt x="115265" y="81026"/>
                  </a:lnTo>
                  <a:lnTo>
                    <a:pt x="121259" y="88988"/>
                  </a:lnTo>
                  <a:lnTo>
                    <a:pt x="125539" y="95859"/>
                  </a:lnTo>
                  <a:lnTo>
                    <a:pt x="128104" y="101892"/>
                  </a:lnTo>
                  <a:lnTo>
                    <a:pt x="128968" y="107276"/>
                  </a:lnTo>
                  <a:lnTo>
                    <a:pt x="128968" y="111836"/>
                  </a:lnTo>
                  <a:lnTo>
                    <a:pt x="127825" y="119824"/>
                  </a:lnTo>
                  <a:lnTo>
                    <a:pt x="123329" y="134366"/>
                  </a:lnTo>
                  <a:lnTo>
                    <a:pt x="120116" y="147078"/>
                  </a:lnTo>
                  <a:lnTo>
                    <a:pt x="118186" y="157861"/>
                  </a:lnTo>
                  <a:lnTo>
                    <a:pt x="117551" y="166624"/>
                  </a:lnTo>
                  <a:lnTo>
                    <a:pt x="118694" y="172326"/>
                  </a:lnTo>
                  <a:lnTo>
                    <a:pt x="119849" y="175768"/>
                  </a:lnTo>
                  <a:lnTo>
                    <a:pt x="123253" y="179171"/>
                  </a:lnTo>
                  <a:lnTo>
                    <a:pt x="125539" y="182600"/>
                  </a:lnTo>
                  <a:lnTo>
                    <a:pt x="130098" y="184873"/>
                  </a:lnTo>
                  <a:lnTo>
                    <a:pt x="134670" y="186016"/>
                  </a:lnTo>
                  <a:lnTo>
                    <a:pt x="140373" y="188302"/>
                  </a:lnTo>
                  <a:lnTo>
                    <a:pt x="143802" y="189445"/>
                  </a:lnTo>
                  <a:lnTo>
                    <a:pt x="146075" y="191731"/>
                  </a:lnTo>
                  <a:lnTo>
                    <a:pt x="145986" y="195503"/>
                  </a:lnTo>
                  <a:lnTo>
                    <a:pt x="123253" y="228244"/>
                  </a:lnTo>
                  <a:lnTo>
                    <a:pt x="92443" y="238518"/>
                  </a:lnTo>
                  <a:lnTo>
                    <a:pt x="82169" y="238518"/>
                  </a:lnTo>
                  <a:lnTo>
                    <a:pt x="61633" y="201993"/>
                  </a:lnTo>
                  <a:lnTo>
                    <a:pt x="61633" y="191300"/>
                  </a:lnTo>
                  <a:lnTo>
                    <a:pt x="63334" y="178028"/>
                  </a:lnTo>
                  <a:lnTo>
                    <a:pt x="66763" y="162191"/>
                  </a:lnTo>
                  <a:lnTo>
                    <a:pt x="71894" y="143789"/>
                  </a:lnTo>
                  <a:lnTo>
                    <a:pt x="71894" y="140373"/>
                  </a:lnTo>
                  <a:lnTo>
                    <a:pt x="70751" y="136944"/>
                  </a:lnTo>
                  <a:lnTo>
                    <a:pt x="67335" y="135801"/>
                  </a:lnTo>
                  <a:lnTo>
                    <a:pt x="63906" y="135801"/>
                  </a:lnTo>
                  <a:lnTo>
                    <a:pt x="51396" y="175768"/>
                  </a:lnTo>
                  <a:lnTo>
                    <a:pt x="45758" y="214249"/>
                  </a:lnTo>
                  <a:lnTo>
                    <a:pt x="45656" y="217970"/>
                  </a:lnTo>
                  <a:lnTo>
                    <a:pt x="47129" y="234670"/>
                  </a:lnTo>
                  <a:lnTo>
                    <a:pt x="68478" y="269328"/>
                  </a:lnTo>
                  <a:lnTo>
                    <a:pt x="79883" y="273888"/>
                  </a:lnTo>
                  <a:lnTo>
                    <a:pt x="94729" y="273888"/>
                  </a:lnTo>
                  <a:lnTo>
                    <a:pt x="100431" y="272745"/>
                  </a:lnTo>
                  <a:lnTo>
                    <a:pt x="105003" y="269328"/>
                  </a:lnTo>
                  <a:lnTo>
                    <a:pt x="116801" y="262699"/>
                  </a:lnTo>
                  <a:lnTo>
                    <a:pt x="126682" y="254774"/>
                  </a:lnTo>
                  <a:lnTo>
                    <a:pt x="134848" y="245579"/>
                  </a:lnTo>
                  <a:lnTo>
                    <a:pt x="139331" y="238518"/>
                  </a:lnTo>
                  <a:lnTo>
                    <a:pt x="141516" y="235089"/>
                  </a:lnTo>
                  <a:lnTo>
                    <a:pt x="147726" y="223570"/>
                  </a:lnTo>
                  <a:lnTo>
                    <a:pt x="152641" y="211416"/>
                  </a:lnTo>
                  <a:lnTo>
                    <a:pt x="156273" y="198818"/>
                  </a:lnTo>
                  <a:lnTo>
                    <a:pt x="158635" y="186016"/>
                  </a:lnTo>
                  <a:lnTo>
                    <a:pt x="158635" y="172326"/>
                  </a:lnTo>
                  <a:close/>
                </a:path>
                <a:path w="160020" h="274320">
                  <a:moveTo>
                    <a:pt x="159778" y="2286"/>
                  </a:moveTo>
                  <a:lnTo>
                    <a:pt x="155206" y="0"/>
                  </a:lnTo>
                  <a:lnTo>
                    <a:pt x="148361" y="0"/>
                  </a:lnTo>
                  <a:lnTo>
                    <a:pt x="127825" y="17119"/>
                  </a:lnTo>
                  <a:lnTo>
                    <a:pt x="125539" y="20548"/>
                  </a:lnTo>
                  <a:lnTo>
                    <a:pt x="119837" y="26250"/>
                  </a:lnTo>
                  <a:lnTo>
                    <a:pt x="116408" y="28536"/>
                  </a:lnTo>
                  <a:lnTo>
                    <a:pt x="106133" y="28536"/>
                  </a:lnTo>
                  <a:lnTo>
                    <a:pt x="101574" y="36525"/>
                  </a:lnTo>
                  <a:lnTo>
                    <a:pt x="98145" y="42227"/>
                  </a:lnTo>
                  <a:lnTo>
                    <a:pt x="95859" y="46799"/>
                  </a:lnTo>
                  <a:lnTo>
                    <a:pt x="95859" y="50215"/>
                  </a:lnTo>
                  <a:lnTo>
                    <a:pt x="99288" y="52501"/>
                  </a:lnTo>
                  <a:lnTo>
                    <a:pt x="101574" y="53644"/>
                  </a:lnTo>
                  <a:lnTo>
                    <a:pt x="110705" y="53644"/>
                  </a:lnTo>
                  <a:lnTo>
                    <a:pt x="116408" y="49072"/>
                  </a:lnTo>
                  <a:lnTo>
                    <a:pt x="122110" y="42227"/>
                  </a:lnTo>
                  <a:lnTo>
                    <a:pt x="126682" y="36525"/>
                  </a:lnTo>
                  <a:lnTo>
                    <a:pt x="130098" y="30822"/>
                  </a:lnTo>
                  <a:lnTo>
                    <a:pt x="134670" y="26250"/>
                  </a:lnTo>
                  <a:lnTo>
                    <a:pt x="136956" y="22834"/>
                  </a:lnTo>
                  <a:lnTo>
                    <a:pt x="141516" y="21691"/>
                  </a:lnTo>
                  <a:lnTo>
                    <a:pt x="148361" y="22834"/>
                  </a:lnTo>
                  <a:lnTo>
                    <a:pt x="149174" y="21691"/>
                  </a:lnTo>
                  <a:lnTo>
                    <a:pt x="154063" y="14846"/>
                  </a:lnTo>
                  <a:lnTo>
                    <a:pt x="157492" y="7988"/>
                  </a:lnTo>
                  <a:lnTo>
                    <a:pt x="159778" y="228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0" name="object 50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7705652" y="7710966"/>
            <a:ext cx="186588" cy="175211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7705652" y="8128515"/>
            <a:ext cx="186588" cy="176345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9029837" y="8079591"/>
            <a:ext cx="3353287" cy="320838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8932218" y="7590899"/>
            <a:ext cx="3450906" cy="354310"/>
          </a:xfrm>
          <a:prstGeom prst="rect">
            <a:avLst/>
          </a:prstGeom>
        </p:spPr>
      </p:pic>
      <p:grpSp>
        <p:nvGrpSpPr>
          <p:cNvPr id="54" name="object 54"/>
          <p:cNvGrpSpPr/>
          <p:nvPr/>
        </p:nvGrpSpPr>
        <p:grpSpPr>
          <a:xfrm>
            <a:off x="2945325" y="8041129"/>
            <a:ext cx="4636770" cy="365760"/>
            <a:chOff x="2945325" y="8041129"/>
            <a:chExt cx="4636770" cy="365760"/>
          </a:xfrm>
        </p:grpSpPr>
        <p:pic>
          <p:nvPicPr>
            <p:cNvPr id="55" name="object 5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656060" y="8064183"/>
              <a:ext cx="1925478" cy="34217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945325" y="8041129"/>
              <a:ext cx="2681611" cy="362807"/>
            </a:xfrm>
            <a:prstGeom prst="rect">
              <a:avLst/>
            </a:prstGeom>
          </p:spPr>
        </p:pic>
      </p:grpSp>
      <p:pic>
        <p:nvPicPr>
          <p:cNvPr id="57" name="object 57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6069696" y="8486938"/>
            <a:ext cx="6313424" cy="378877"/>
          </a:xfrm>
          <a:prstGeom prst="rect">
            <a:avLst/>
          </a:prstGeom>
        </p:spPr>
      </p:pic>
      <p:pic>
        <p:nvPicPr>
          <p:cNvPr id="58" name="object 58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3818602" y="7597619"/>
            <a:ext cx="3762938" cy="354581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063029" y="6777087"/>
            <a:ext cx="5029906" cy="351114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12514035" y="7710966"/>
            <a:ext cx="186588" cy="175211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12514035" y="8128515"/>
            <a:ext cx="186588" cy="176345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12514035" y="8546061"/>
            <a:ext cx="186588" cy="176349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6290200" y="6934546"/>
            <a:ext cx="108291" cy="108291"/>
          </a:xfrm>
          <a:prstGeom prst="rect">
            <a:avLst/>
          </a:prstGeom>
        </p:spPr>
      </p:pic>
      <p:pic>
        <p:nvPicPr>
          <p:cNvPr id="64" name="object 64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8579617" y="6934546"/>
            <a:ext cx="108291" cy="108291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12818375" y="6934546"/>
            <a:ext cx="108291" cy="108291"/>
          </a:xfrm>
          <a:prstGeom prst="rect">
            <a:avLst/>
          </a:prstGeom>
        </p:spPr>
      </p:pic>
      <p:sp>
        <p:nvSpPr>
          <p:cNvPr id="66" name="object 66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15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2752" y="1314599"/>
            <a:ext cx="10443210" cy="6594475"/>
            <a:chOff x="602752" y="1314599"/>
            <a:chExt cx="10443210" cy="65944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06391" y="1754475"/>
              <a:ext cx="7739231" cy="608174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2752" y="1314599"/>
              <a:ext cx="2671013" cy="6594190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7" name="object 7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15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0061509" y="1657986"/>
            <a:ext cx="2952750" cy="2952750"/>
            <a:chOff x="10061509" y="1657986"/>
            <a:chExt cx="2952750" cy="2952750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152069" y="1664337"/>
              <a:ext cx="2855516" cy="293972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0067860" y="1664337"/>
              <a:ext cx="2940050" cy="2940050"/>
            </a:xfrm>
            <a:custGeom>
              <a:avLst/>
              <a:gdLst/>
              <a:ahLst/>
              <a:cxnLst/>
              <a:rect l="l" t="t" r="r" b="b"/>
              <a:pathLst>
                <a:path w="2940050" h="2940050">
                  <a:moveTo>
                    <a:pt x="1469862" y="0"/>
                  </a:moveTo>
                  <a:lnTo>
                    <a:pt x="1518373" y="785"/>
                  </a:lnTo>
                  <a:lnTo>
                    <a:pt x="1566491" y="3127"/>
                  </a:lnTo>
                  <a:lnTo>
                    <a:pt x="1614192" y="6999"/>
                  </a:lnTo>
                  <a:lnTo>
                    <a:pt x="1661453" y="12379"/>
                  </a:lnTo>
                  <a:lnTo>
                    <a:pt x="1708248" y="19241"/>
                  </a:lnTo>
                  <a:lnTo>
                    <a:pt x="1754554" y="27562"/>
                  </a:lnTo>
                  <a:lnTo>
                    <a:pt x="1800346" y="37318"/>
                  </a:lnTo>
                  <a:lnTo>
                    <a:pt x="1845601" y="48483"/>
                  </a:lnTo>
                  <a:lnTo>
                    <a:pt x="1890293" y="61034"/>
                  </a:lnTo>
                  <a:lnTo>
                    <a:pt x="1934400" y="74947"/>
                  </a:lnTo>
                  <a:lnTo>
                    <a:pt x="1977895" y="90198"/>
                  </a:lnTo>
                  <a:lnTo>
                    <a:pt x="2020756" y="106761"/>
                  </a:lnTo>
                  <a:lnTo>
                    <a:pt x="2062958" y="124614"/>
                  </a:lnTo>
                  <a:lnTo>
                    <a:pt x="2104477" y="143731"/>
                  </a:lnTo>
                  <a:lnTo>
                    <a:pt x="2145288" y="164089"/>
                  </a:lnTo>
                  <a:lnTo>
                    <a:pt x="2185367" y="185663"/>
                  </a:lnTo>
                  <a:lnTo>
                    <a:pt x="2224691" y="208429"/>
                  </a:lnTo>
                  <a:lnTo>
                    <a:pt x="2263235" y="232363"/>
                  </a:lnTo>
                  <a:lnTo>
                    <a:pt x="2300974" y="257440"/>
                  </a:lnTo>
                  <a:lnTo>
                    <a:pt x="2337884" y="283637"/>
                  </a:lnTo>
                  <a:lnTo>
                    <a:pt x="2373942" y="310929"/>
                  </a:lnTo>
                  <a:lnTo>
                    <a:pt x="2409123" y="339292"/>
                  </a:lnTo>
                  <a:lnTo>
                    <a:pt x="2443402" y="368702"/>
                  </a:lnTo>
                  <a:lnTo>
                    <a:pt x="2476756" y="399133"/>
                  </a:lnTo>
                  <a:lnTo>
                    <a:pt x="2509160" y="430564"/>
                  </a:lnTo>
                  <a:lnTo>
                    <a:pt x="2540590" y="462968"/>
                  </a:lnTo>
                  <a:lnTo>
                    <a:pt x="2571022" y="496322"/>
                  </a:lnTo>
                  <a:lnTo>
                    <a:pt x="2600432" y="530601"/>
                  </a:lnTo>
                  <a:lnTo>
                    <a:pt x="2628795" y="565782"/>
                  </a:lnTo>
                  <a:lnTo>
                    <a:pt x="2656087" y="601839"/>
                  </a:lnTo>
                  <a:lnTo>
                    <a:pt x="2682284" y="638750"/>
                  </a:lnTo>
                  <a:lnTo>
                    <a:pt x="2707361" y="676489"/>
                  </a:lnTo>
                  <a:lnTo>
                    <a:pt x="2731295" y="715033"/>
                  </a:lnTo>
                  <a:lnTo>
                    <a:pt x="2754061" y="754356"/>
                  </a:lnTo>
                  <a:lnTo>
                    <a:pt x="2775635" y="794436"/>
                  </a:lnTo>
                  <a:lnTo>
                    <a:pt x="2795993" y="835247"/>
                  </a:lnTo>
                  <a:lnTo>
                    <a:pt x="2815110" y="876766"/>
                  </a:lnTo>
                  <a:lnTo>
                    <a:pt x="2832963" y="918968"/>
                  </a:lnTo>
                  <a:lnTo>
                    <a:pt x="2849526" y="961829"/>
                  </a:lnTo>
                  <a:lnTo>
                    <a:pt x="2864777" y="1005324"/>
                  </a:lnTo>
                  <a:lnTo>
                    <a:pt x="2878690" y="1049431"/>
                  </a:lnTo>
                  <a:lnTo>
                    <a:pt x="2891241" y="1094123"/>
                  </a:lnTo>
                  <a:lnTo>
                    <a:pt x="2902406" y="1139378"/>
                  </a:lnTo>
                  <a:lnTo>
                    <a:pt x="2912162" y="1185170"/>
                  </a:lnTo>
                  <a:lnTo>
                    <a:pt x="2920483" y="1231476"/>
                  </a:lnTo>
                  <a:lnTo>
                    <a:pt x="2927345" y="1278271"/>
                  </a:lnTo>
                  <a:lnTo>
                    <a:pt x="2932725" y="1325532"/>
                  </a:lnTo>
                  <a:lnTo>
                    <a:pt x="2936597" y="1373233"/>
                  </a:lnTo>
                  <a:lnTo>
                    <a:pt x="2938939" y="1421351"/>
                  </a:lnTo>
                  <a:lnTo>
                    <a:pt x="2939724" y="1469862"/>
                  </a:lnTo>
                  <a:lnTo>
                    <a:pt x="2938939" y="1518372"/>
                  </a:lnTo>
                  <a:lnTo>
                    <a:pt x="2936597" y="1566490"/>
                  </a:lnTo>
                  <a:lnTo>
                    <a:pt x="2932725" y="1614192"/>
                  </a:lnTo>
                  <a:lnTo>
                    <a:pt x="2927345" y="1661452"/>
                  </a:lnTo>
                  <a:lnTo>
                    <a:pt x="2920483" y="1708248"/>
                  </a:lnTo>
                  <a:lnTo>
                    <a:pt x="2912162" y="1754554"/>
                  </a:lnTo>
                  <a:lnTo>
                    <a:pt x="2902406" y="1800346"/>
                  </a:lnTo>
                  <a:lnTo>
                    <a:pt x="2891241" y="1845600"/>
                  </a:lnTo>
                  <a:lnTo>
                    <a:pt x="2878690" y="1890293"/>
                  </a:lnTo>
                  <a:lnTo>
                    <a:pt x="2864777" y="1934399"/>
                  </a:lnTo>
                  <a:lnTo>
                    <a:pt x="2849526" y="1977895"/>
                  </a:lnTo>
                  <a:lnTo>
                    <a:pt x="2832963" y="2020755"/>
                  </a:lnTo>
                  <a:lnTo>
                    <a:pt x="2815110" y="2062957"/>
                  </a:lnTo>
                  <a:lnTo>
                    <a:pt x="2795993" y="2104476"/>
                  </a:lnTo>
                  <a:lnTo>
                    <a:pt x="2775635" y="2145287"/>
                  </a:lnTo>
                  <a:lnTo>
                    <a:pt x="2754061" y="2185367"/>
                  </a:lnTo>
                  <a:lnTo>
                    <a:pt x="2731295" y="2224690"/>
                  </a:lnTo>
                  <a:lnTo>
                    <a:pt x="2707361" y="2263234"/>
                  </a:lnTo>
                  <a:lnTo>
                    <a:pt x="2682284" y="2300973"/>
                  </a:lnTo>
                  <a:lnTo>
                    <a:pt x="2656087" y="2337883"/>
                  </a:lnTo>
                  <a:lnTo>
                    <a:pt x="2628795" y="2373941"/>
                  </a:lnTo>
                  <a:lnTo>
                    <a:pt x="2600432" y="2409122"/>
                  </a:lnTo>
                  <a:lnTo>
                    <a:pt x="2571022" y="2443401"/>
                  </a:lnTo>
                  <a:lnTo>
                    <a:pt x="2540590" y="2476755"/>
                  </a:lnTo>
                  <a:lnTo>
                    <a:pt x="2509160" y="2509159"/>
                  </a:lnTo>
                  <a:lnTo>
                    <a:pt x="2476756" y="2540589"/>
                  </a:lnTo>
                  <a:lnTo>
                    <a:pt x="2443402" y="2571021"/>
                  </a:lnTo>
                  <a:lnTo>
                    <a:pt x="2409123" y="2600431"/>
                  </a:lnTo>
                  <a:lnTo>
                    <a:pt x="2373942" y="2628794"/>
                  </a:lnTo>
                  <a:lnTo>
                    <a:pt x="2337884" y="2656086"/>
                  </a:lnTo>
                  <a:lnTo>
                    <a:pt x="2300974" y="2682282"/>
                  </a:lnTo>
                  <a:lnTo>
                    <a:pt x="2263235" y="2707360"/>
                  </a:lnTo>
                  <a:lnTo>
                    <a:pt x="2224691" y="2731294"/>
                  </a:lnTo>
                  <a:lnTo>
                    <a:pt x="2185367" y="2754060"/>
                  </a:lnTo>
                  <a:lnTo>
                    <a:pt x="2145288" y="2775634"/>
                  </a:lnTo>
                  <a:lnTo>
                    <a:pt x="2104477" y="2795992"/>
                  </a:lnTo>
                  <a:lnTo>
                    <a:pt x="2062958" y="2815109"/>
                  </a:lnTo>
                  <a:lnTo>
                    <a:pt x="2020756" y="2832961"/>
                  </a:lnTo>
                  <a:lnTo>
                    <a:pt x="1977895" y="2849525"/>
                  </a:lnTo>
                  <a:lnTo>
                    <a:pt x="1934400" y="2864775"/>
                  </a:lnTo>
                  <a:lnTo>
                    <a:pt x="1890293" y="2878688"/>
                  </a:lnTo>
                  <a:lnTo>
                    <a:pt x="1845601" y="2891240"/>
                  </a:lnTo>
                  <a:lnTo>
                    <a:pt x="1800346" y="2902405"/>
                  </a:lnTo>
                  <a:lnTo>
                    <a:pt x="1754554" y="2912160"/>
                  </a:lnTo>
                  <a:lnTo>
                    <a:pt x="1708248" y="2920481"/>
                  </a:lnTo>
                  <a:lnTo>
                    <a:pt x="1661453" y="2927344"/>
                  </a:lnTo>
                  <a:lnTo>
                    <a:pt x="1614192" y="2932723"/>
                  </a:lnTo>
                  <a:lnTo>
                    <a:pt x="1566491" y="2936596"/>
                  </a:lnTo>
                  <a:lnTo>
                    <a:pt x="1518373" y="2938937"/>
                  </a:lnTo>
                  <a:lnTo>
                    <a:pt x="1469862" y="2939723"/>
                  </a:lnTo>
                  <a:lnTo>
                    <a:pt x="1421351" y="2938937"/>
                  </a:lnTo>
                  <a:lnTo>
                    <a:pt x="1373233" y="2936596"/>
                  </a:lnTo>
                  <a:lnTo>
                    <a:pt x="1325532" y="2932723"/>
                  </a:lnTo>
                  <a:lnTo>
                    <a:pt x="1278271" y="2927344"/>
                  </a:lnTo>
                  <a:lnTo>
                    <a:pt x="1231476" y="2920481"/>
                  </a:lnTo>
                  <a:lnTo>
                    <a:pt x="1185170" y="2912160"/>
                  </a:lnTo>
                  <a:lnTo>
                    <a:pt x="1139378" y="2902405"/>
                  </a:lnTo>
                  <a:lnTo>
                    <a:pt x="1094123" y="2891240"/>
                  </a:lnTo>
                  <a:lnTo>
                    <a:pt x="1049431" y="2878688"/>
                  </a:lnTo>
                  <a:lnTo>
                    <a:pt x="1005324" y="2864775"/>
                  </a:lnTo>
                  <a:lnTo>
                    <a:pt x="961829" y="2849525"/>
                  </a:lnTo>
                  <a:lnTo>
                    <a:pt x="918968" y="2832961"/>
                  </a:lnTo>
                  <a:lnTo>
                    <a:pt x="876766" y="2815109"/>
                  </a:lnTo>
                  <a:lnTo>
                    <a:pt x="835247" y="2795992"/>
                  </a:lnTo>
                  <a:lnTo>
                    <a:pt x="794436" y="2775634"/>
                  </a:lnTo>
                  <a:lnTo>
                    <a:pt x="754356" y="2754060"/>
                  </a:lnTo>
                  <a:lnTo>
                    <a:pt x="715033" y="2731294"/>
                  </a:lnTo>
                  <a:lnTo>
                    <a:pt x="676489" y="2707360"/>
                  </a:lnTo>
                  <a:lnTo>
                    <a:pt x="638750" y="2682282"/>
                  </a:lnTo>
                  <a:lnTo>
                    <a:pt x="601839" y="2656086"/>
                  </a:lnTo>
                  <a:lnTo>
                    <a:pt x="565782" y="2628794"/>
                  </a:lnTo>
                  <a:lnTo>
                    <a:pt x="530601" y="2600431"/>
                  </a:lnTo>
                  <a:lnTo>
                    <a:pt x="496322" y="2571021"/>
                  </a:lnTo>
                  <a:lnTo>
                    <a:pt x="462968" y="2540589"/>
                  </a:lnTo>
                  <a:lnTo>
                    <a:pt x="430564" y="2509159"/>
                  </a:lnTo>
                  <a:lnTo>
                    <a:pt x="399133" y="2476755"/>
                  </a:lnTo>
                  <a:lnTo>
                    <a:pt x="368702" y="2443401"/>
                  </a:lnTo>
                  <a:lnTo>
                    <a:pt x="339292" y="2409122"/>
                  </a:lnTo>
                  <a:lnTo>
                    <a:pt x="310929" y="2373941"/>
                  </a:lnTo>
                  <a:lnTo>
                    <a:pt x="283637" y="2337883"/>
                  </a:lnTo>
                  <a:lnTo>
                    <a:pt x="257440" y="2300973"/>
                  </a:lnTo>
                  <a:lnTo>
                    <a:pt x="232363" y="2263234"/>
                  </a:lnTo>
                  <a:lnTo>
                    <a:pt x="208429" y="2224690"/>
                  </a:lnTo>
                  <a:lnTo>
                    <a:pt x="185663" y="2185367"/>
                  </a:lnTo>
                  <a:lnTo>
                    <a:pt x="164089" y="2145287"/>
                  </a:lnTo>
                  <a:lnTo>
                    <a:pt x="143731" y="2104476"/>
                  </a:lnTo>
                  <a:lnTo>
                    <a:pt x="124614" y="2062957"/>
                  </a:lnTo>
                  <a:lnTo>
                    <a:pt x="106761" y="2020755"/>
                  </a:lnTo>
                  <a:lnTo>
                    <a:pt x="90198" y="1977895"/>
                  </a:lnTo>
                  <a:lnTo>
                    <a:pt x="74947" y="1934399"/>
                  </a:lnTo>
                  <a:lnTo>
                    <a:pt x="61034" y="1890293"/>
                  </a:lnTo>
                  <a:lnTo>
                    <a:pt x="48483" y="1845600"/>
                  </a:lnTo>
                  <a:lnTo>
                    <a:pt x="37318" y="1800346"/>
                  </a:lnTo>
                  <a:lnTo>
                    <a:pt x="27562" y="1754554"/>
                  </a:lnTo>
                  <a:lnTo>
                    <a:pt x="19241" y="1708248"/>
                  </a:lnTo>
                  <a:lnTo>
                    <a:pt x="12379" y="1661452"/>
                  </a:lnTo>
                  <a:lnTo>
                    <a:pt x="6999" y="1614192"/>
                  </a:lnTo>
                  <a:lnTo>
                    <a:pt x="3127" y="1566490"/>
                  </a:lnTo>
                  <a:lnTo>
                    <a:pt x="785" y="1518372"/>
                  </a:lnTo>
                  <a:lnTo>
                    <a:pt x="0" y="1469862"/>
                  </a:lnTo>
                  <a:lnTo>
                    <a:pt x="785" y="1421351"/>
                  </a:lnTo>
                  <a:lnTo>
                    <a:pt x="3127" y="1373233"/>
                  </a:lnTo>
                  <a:lnTo>
                    <a:pt x="6999" y="1325532"/>
                  </a:lnTo>
                  <a:lnTo>
                    <a:pt x="12379" y="1278271"/>
                  </a:lnTo>
                  <a:lnTo>
                    <a:pt x="19241" y="1231476"/>
                  </a:lnTo>
                  <a:lnTo>
                    <a:pt x="27562" y="1185170"/>
                  </a:lnTo>
                  <a:lnTo>
                    <a:pt x="37318" y="1139378"/>
                  </a:lnTo>
                  <a:lnTo>
                    <a:pt x="48483" y="1094123"/>
                  </a:lnTo>
                  <a:lnTo>
                    <a:pt x="61034" y="1049431"/>
                  </a:lnTo>
                  <a:lnTo>
                    <a:pt x="74947" y="1005324"/>
                  </a:lnTo>
                  <a:lnTo>
                    <a:pt x="90198" y="961829"/>
                  </a:lnTo>
                  <a:lnTo>
                    <a:pt x="106761" y="918968"/>
                  </a:lnTo>
                  <a:lnTo>
                    <a:pt x="124614" y="876766"/>
                  </a:lnTo>
                  <a:lnTo>
                    <a:pt x="143731" y="835247"/>
                  </a:lnTo>
                  <a:lnTo>
                    <a:pt x="164089" y="794436"/>
                  </a:lnTo>
                  <a:lnTo>
                    <a:pt x="185663" y="754356"/>
                  </a:lnTo>
                  <a:lnTo>
                    <a:pt x="208429" y="715033"/>
                  </a:lnTo>
                  <a:lnTo>
                    <a:pt x="232363" y="676489"/>
                  </a:lnTo>
                  <a:lnTo>
                    <a:pt x="257440" y="638750"/>
                  </a:lnTo>
                  <a:lnTo>
                    <a:pt x="283637" y="601839"/>
                  </a:lnTo>
                  <a:lnTo>
                    <a:pt x="310929" y="565782"/>
                  </a:lnTo>
                  <a:lnTo>
                    <a:pt x="339292" y="530601"/>
                  </a:lnTo>
                  <a:lnTo>
                    <a:pt x="368702" y="496322"/>
                  </a:lnTo>
                  <a:lnTo>
                    <a:pt x="399133" y="462968"/>
                  </a:lnTo>
                  <a:lnTo>
                    <a:pt x="430564" y="430564"/>
                  </a:lnTo>
                  <a:lnTo>
                    <a:pt x="462968" y="399133"/>
                  </a:lnTo>
                  <a:lnTo>
                    <a:pt x="496322" y="368702"/>
                  </a:lnTo>
                  <a:lnTo>
                    <a:pt x="530601" y="339292"/>
                  </a:lnTo>
                  <a:lnTo>
                    <a:pt x="565782" y="310929"/>
                  </a:lnTo>
                  <a:lnTo>
                    <a:pt x="601839" y="283637"/>
                  </a:lnTo>
                  <a:lnTo>
                    <a:pt x="638750" y="257440"/>
                  </a:lnTo>
                  <a:lnTo>
                    <a:pt x="676489" y="232363"/>
                  </a:lnTo>
                  <a:lnTo>
                    <a:pt x="715033" y="208429"/>
                  </a:lnTo>
                  <a:lnTo>
                    <a:pt x="754356" y="185663"/>
                  </a:lnTo>
                  <a:lnTo>
                    <a:pt x="794436" y="164089"/>
                  </a:lnTo>
                  <a:lnTo>
                    <a:pt x="835247" y="143731"/>
                  </a:lnTo>
                  <a:lnTo>
                    <a:pt x="876766" y="124614"/>
                  </a:lnTo>
                  <a:lnTo>
                    <a:pt x="918968" y="106761"/>
                  </a:lnTo>
                  <a:lnTo>
                    <a:pt x="961829" y="90198"/>
                  </a:lnTo>
                  <a:lnTo>
                    <a:pt x="1005324" y="74947"/>
                  </a:lnTo>
                  <a:lnTo>
                    <a:pt x="1049431" y="61034"/>
                  </a:lnTo>
                  <a:lnTo>
                    <a:pt x="1094123" y="48483"/>
                  </a:lnTo>
                  <a:lnTo>
                    <a:pt x="1139378" y="37318"/>
                  </a:lnTo>
                  <a:lnTo>
                    <a:pt x="1185170" y="27562"/>
                  </a:lnTo>
                  <a:lnTo>
                    <a:pt x="1231476" y="19241"/>
                  </a:lnTo>
                  <a:lnTo>
                    <a:pt x="1278271" y="12379"/>
                  </a:lnTo>
                  <a:lnTo>
                    <a:pt x="1325532" y="6999"/>
                  </a:lnTo>
                  <a:lnTo>
                    <a:pt x="1373233" y="3127"/>
                  </a:lnTo>
                  <a:lnTo>
                    <a:pt x="1421351" y="785"/>
                  </a:lnTo>
                  <a:lnTo>
                    <a:pt x="146986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0860299" y="5543135"/>
            <a:ext cx="2153920" cy="2153920"/>
            <a:chOff x="10860299" y="5543135"/>
            <a:chExt cx="2153920" cy="2153920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866650" y="5549485"/>
              <a:ext cx="2140934" cy="214093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866650" y="5549485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19" h="2141220">
                  <a:moveTo>
                    <a:pt x="1070466" y="0"/>
                  </a:moveTo>
                  <a:lnTo>
                    <a:pt x="1118141" y="1043"/>
                  </a:lnTo>
                  <a:lnTo>
                    <a:pt x="1165283" y="4143"/>
                  </a:lnTo>
                  <a:lnTo>
                    <a:pt x="1211848" y="9258"/>
                  </a:lnTo>
                  <a:lnTo>
                    <a:pt x="1257793" y="16343"/>
                  </a:lnTo>
                  <a:lnTo>
                    <a:pt x="1303073" y="25354"/>
                  </a:lnTo>
                  <a:lnTo>
                    <a:pt x="1347647" y="36249"/>
                  </a:lnTo>
                  <a:lnTo>
                    <a:pt x="1391469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7" y="117446"/>
                  </a:lnTo>
                  <a:lnTo>
                    <a:pt x="1597792" y="138726"/>
                  </a:lnTo>
                  <a:lnTo>
                    <a:pt x="1636193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4"/>
                  </a:lnTo>
                  <a:lnTo>
                    <a:pt x="1979349" y="504740"/>
                  </a:lnTo>
                  <a:lnTo>
                    <a:pt x="2002207" y="543142"/>
                  </a:lnTo>
                  <a:lnTo>
                    <a:pt x="2023487" y="582556"/>
                  </a:lnTo>
                  <a:lnTo>
                    <a:pt x="2043144" y="622939"/>
                  </a:lnTo>
                  <a:lnTo>
                    <a:pt x="2061136" y="664247"/>
                  </a:lnTo>
                  <a:lnTo>
                    <a:pt x="2077420" y="706436"/>
                  </a:lnTo>
                  <a:lnTo>
                    <a:pt x="2091950" y="749464"/>
                  </a:lnTo>
                  <a:lnTo>
                    <a:pt x="2104684" y="793286"/>
                  </a:lnTo>
                  <a:lnTo>
                    <a:pt x="2115579" y="837860"/>
                  </a:lnTo>
                  <a:lnTo>
                    <a:pt x="2124591" y="883141"/>
                  </a:lnTo>
                  <a:lnTo>
                    <a:pt x="2131675" y="929085"/>
                  </a:lnTo>
                  <a:lnTo>
                    <a:pt x="2136790" y="975650"/>
                  </a:lnTo>
                  <a:lnTo>
                    <a:pt x="2139891" y="1022792"/>
                  </a:lnTo>
                  <a:lnTo>
                    <a:pt x="2140934" y="1070467"/>
                  </a:lnTo>
                  <a:lnTo>
                    <a:pt x="2139891" y="1118142"/>
                  </a:lnTo>
                  <a:lnTo>
                    <a:pt x="2136790" y="1165284"/>
                  </a:lnTo>
                  <a:lnTo>
                    <a:pt x="2131675" y="1211849"/>
                  </a:lnTo>
                  <a:lnTo>
                    <a:pt x="2124591" y="1257794"/>
                  </a:lnTo>
                  <a:lnTo>
                    <a:pt x="2115579" y="1303075"/>
                  </a:lnTo>
                  <a:lnTo>
                    <a:pt x="2104684" y="1347648"/>
                  </a:lnTo>
                  <a:lnTo>
                    <a:pt x="2091950" y="1391470"/>
                  </a:lnTo>
                  <a:lnTo>
                    <a:pt x="2077420" y="1434498"/>
                  </a:lnTo>
                  <a:lnTo>
                    <a:pt x="2061136" y="1476688"/>
                  </a:lnTo>
                  <a:lnTo>
                    <a:pt x="2043144" y="1517996"/>
                  </a:lnTo>
                  <a:lnTo>
                    <a:pt x="2023487" y="1558378"/>
                  </a:lnTo>
                  <a:lnTo>
                    <a:pt x="2002207" y="1597793"/>
                  </a:lnTo>
                  <a:lnTo>
                    <a:pt x="1979349" y="1636194"/>
                  </a:lnTo>
                  <a:lnTo>
                    <a:pt x="1954957" y="1673540"/>
                  </a:lnTo>
                  <a:lnTo>
                    <a:pt x="1929073" y="1709787"/>
                  </a:lnTo>
                  <a:lnTo>
                    <a:pt x="1901741" y="1744891"/>
                  </a:lnTo>
                  <a:lnTo>
                    <a:pt x="1873005" y="1778808"/>
                  </a:lnTo>
                  <a:lnTo>
                    <a:pt x="1842908" y="1811495"/>
                  </a:lnTo>
                  <a:lnTo>
                    <a:pt x="1811495" y="1842909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3" y="1979350"/>
                  </a:lnTo>
                  <a:lnTo>
                    <a:pt x="1597792" y="2002208"/>
                  </a:lnTo>
                  <a:lnTo>
                    <a:pt x="1558377" y="2023487"/>
                  </a:lnTo>
                  <a:lnTo>
                    <a:pt x="1517995" y="2043145"/>
                  </a:lnTo>
                  <a:lnTo>
                    <a:pt x="1476687" y="2061137"/>
                  </a:lnTo>
                  <a:lnTo>
                    <a:pt x="1434497" y="2077420"/>
                  </a:lnTo>
                  <a:lnTo>
                    <a:pt x="1391469" y="2091950"/>
                  </a:lnTo>
                  <a:lnTo>
                    <a:pt x="1347647" y="2104685"/>
                  </a:lnTo>
                  <a:lnTo>
                    <a:pt x="1303073" y="2115579"/>
                  </a:lnTo>
                  <a:lnTo>
                    <a:pt x="1257793" y="2124591"/>
                  </a:lnTo>
                  <a:lnTo>
                    <a:pt x="1211848" y="2131675"/>
                  </a:lnTo>
                  <a:lnTo>
                    <a:pt x="1165283" y="2136790"/>
                  </a:lnTo>
                  <a:lnTo>
                    <a:pt x="1118141" y="2139891"/>
                  </a:lnTo>
                  <a:lnTo>
                    <a:pt x="1070466" y="2140934"/>
                  </a:lnTo>
                  <a:lnTo>
                    <a:pt x="1022791" y="2139891"/>
                  </a:lnTo>
                  <a:lnTo>
                    <a:pt x="975649" y="2136790"/>
                  </a:lnTo>
                  <a:lnTo>
                    <a:pt x="929084" y="2131675"/>
                  </a:lnTo>
                  <a:lnTo>
                    <a:pt x="883140" y="2124591"/>
                  </a:lnTo>
                  <a:lnTo>
                    <a:pt x="837859" y="2115579"/>
                  </a:lnTo>
                  <a:lnTo>
                    <a:pt x="793286" y="2104685"/>
                  </a:lnTo>
                  <a:lnTo>
                    <a:pt x="749463" y="2091950"/>
                  </a:lnTo>
                  <a:lnTo>
                    <a:pt x="706436" y="2077420"/>
                  </a:lnTo>
                  <a:lnTo>
                    <a:pt x="664246" y="2061137"/>
                  </a:lnTo>
                  <a:lnTo>
                    <a:pt x="622938" y="2043145"/>
                  </a:lnTo>
                  <a:lnTo>
                    <a:pt x="582555" y="2023487"/>
                  </a:lnTo>
                  <a:lnTo>
                    <a:pt x="543141" y="2002208"/>
                  </a:lnTo>
                  <a:lnTo>
                    <a:pt x="504739" y="1979350"/>
                  </a:lnTo>
                  <a:lnTo>
                    <a:pt x="467393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9"/>
                  </a:lnTo>
                  <a:lnTo>
                    <a:pt x="298025" y="1811495"/>
                  </a:lnTo>
                  <a:lnTo>
                    <a:pt x="267928" y="1778808"/>
                  </a:lnTo>
                  <a:lnTo>
                    <a:pt x="239192" y="1744891"/>
                  </a:lnTo>
                  <a:lnTo>
                    <a:pt x="211861" y="1709787"/>
                  </a:lnTo>
                  <a:lnTo>
                    <a:pt x="185977" y="1673540"/>
                  </a:lnTo>
                  <a:lnTo>
                    <a:pt x="161584" y="1636194"/>
                  </a:lnTo>
                  <a:lnTo>
                    <a:pt x="138726" y="1597793"/>
                  </a:lnTo>
                  <a:lnTo>
                    <a:pt x="117446" y="1558378"/>
                  </a:lnTo>
                  <a:lnTo>
                    <a:pt x="97789" y="1517996"/>
                  </a:lnTo>
                  <a:lnTo>
                    <a:pt x="79797" y="1476688"/>
                  </a:lnTo>
                  <a:lnTo>
                    <a:pt x="63514" y="1434498"/>
                  </a:lnTo>
                  <a:lnTo>
                    <a:pt x="48983" y="1391470"/>
                  </a:lnTo>
                  <a:lnTo>
                    <a:pt x="36249" y="1347648"/>
                  </a:lnTo>
                  <a:lnTo>
                    <a:pt x="25354" y="1303075"/>
                  </a:lnTo>
                  <a:lnTo>
                    <a:pt x="16343" y="1257794"/>
                  </a:lnTo>
                  <a:lnTo>
                    <a:pt x="9258" y="1211849"/>
                  </a:lnTo>
                  <a:lnTo>
                    <a:pt x="4143" y="1165284"/>
                  </a:lnTo>
                  <a:lnTo>
                    <a:pt x="1043" y="1118142"/>
                  </a:lnTo>
                  <a:lnTo>
                    <a:pt x="0" y="1070467"/>
                  </a:lnTo>
                  <a:lnTo>
                    <a:pt x="1043" y="1022792"/>
                  </a:lnTo>
                  <a:lnTo>
                    <a:pt x="4143" y="975650"/>
                  </a:lnTo>
                  <a:lnTo>
                    <a:pt x="9258" y="929085"/>
                  </a:lnTo>
                  <a:lnTo>
                    <a:pt x="16343" y="883141"/>
                  </a:lnTo>
                  <a:lnTo>
                    <a:pt x="25354" y="837860"/>
                  </a:lnTo>
                  <a:lnTo>
                    <a:pt x="36249" y="793286"/>
                  </a:lnTo>
                  <a:lnTo>
                    <a:pt x="48983" y="749464"/>
                  </a:lnTo>
                  <a:lnTo>
                    <a:pt x="63514" y="706436"/>
                  </a:lnTo>
                  <a:lnTo>
                    <a:pt x="79797" y="664247"/>
                  </a:lnTo>
                  <a:lnTo>
                    <a:pt x="97789" y="622939"/>
                  </a:lnTo>
                  <a:lnTo>
                    <a:pt x="117446" y="582556"/>
                  </a:lnTo>
                  <a:lnTo>
                    <a:pt x="138726" y="543142"/>
                  </a:lnTo>
                  <a:lnTo>
                    <a:pt x="161584" y="504740"/>
                  </a:lnTo>
                  <a:lnTo>
                    <a:pt x="185977" y="467394"/>
                  </a:lnTo>
                  <a:lnTo>
                    <a:pt x="211861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5" y="329439"/>
                  </a:lnTo>
                  <a:lnTo>
                    <a:pt x="329439" y="298025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1"/>
                  </a:lnTo>
                  <a:lnTo>
                    <a:pt x="467393" y="185977"/>
                  </a:lnTo>
                  <a:lnTo>
                    <a:pt x="504739" y="161584"/>
                  </a:lnTo>
                  <a:lnTo>
                    <a:pt x="543141" y="138726"/>
                  </a:lnTo>
                  <a:lnTo>
                    <a:pt x="582555" y="117446"/>
                  </a:lnTo>
                  <a:lnTo>
                    <a:pt x="622938" y="97789"/>
                  </a:lnTo>
                  <a:lnTo>
                    <a:pt x="664246" y="79797"/>
                  </a:lnTo>
                  <a:lnTo>
                    <a:pt x="706436" y="63514"/>
                  </a:lnTo>
                  <a:lnTo>
                    <a:pt x="749463" y="48983"/>
                  </a:lnTo>
                  <a:lnTo>
                    <a:pt x="793286" y="36249"/>
                  </a:lnTo>
                  <a:lnTo>
                    <a:pt x="837859" y="25354"/>
                  </a:lnTo>
                  <a:lnTo>
                    <a:pt x="883140" y="16343"/>
                  </a:lnTo>
                  <a:lnTo>
                    <a:pt x="929084" y="9258"/>
                  </a:lnTo>
                  <a:lnTo>
                    <a:pt x="975649" y="4143"/>
                  </a:lnTo>
                  <a:lnTo>
                    <a:pt x="1022791" y="1043"/>
                  </a:lnTo>
                  <a:lnTo>
                    <a:pt x="107046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6033770" y="556614"/>
            <a:ext cx="2506345" cy="516255"/>
            <a:chOff x="6033770" y="556614"/>
            <a:chExt cx="2506345" cy="516255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29231" y="556614"/>
              <a:ext cx="2210471" cy="51582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33770" y="698911"/>
              <a:ext cx="251460" cy="274955"/>
            </a:xfrm>
            <a:custGeom>
              <a:avLst/>
              <a:gdLst/>
              <a:ahLst/>
              <a:cxnLst/>
              <a:rect l="l" t="t" r="r" b="b"/>
              <a:pathLst>
                <a:path w="251460" h="274955">
                  <a:moveTo>
                    <a:pt x="25419" y="0"/>
                  </a:moveTo>
                  <a:lnTo>
                    <a:pt x="20570" y="0"/>
                  </a:lnTo>
                  <a:lnTo>
                    <a:pt x="17333" y="1619"/>
                  </a:lnTo>
                  <a:lnTo>
                    <a:pt x="14100" y="11322"/>
                  </a:lnTo>
                  <a:lnTo>
                    <a:pt x="12484" y="19404"/>
                  </a:lnTo>
                  <a:lnTo>
                    <a:pt x="9248" y="29109"/>
                  </a:lnTo>
                  <a:lnTo>
                    <a:pt x="6848" y="36082"/>
                  </a:lnTo>
                  <a:lnTo>
                    <a:pt x="4600" y="42448"/>
                  </a:lnTo>
                  <a:lnTo>
                    <a:pt x="2656" y="48208"/>
                  </a:lnTo>
                  <a:lnTo>
                    <a:pt x="1165" y="53362"/>
                  </a:lnTo>
                  <a:lnTo>
                    <a:pt x="424" y="120695"/>
                  </a:lnTo>
                  <a:lnTo>
                    <a:pt x="302" y="131789"/>
                  </a:lnTo>
                  <a:lnTo>
                    <a:pt x="202" y="140834"/>
                  </a:lnTo>
                  <a:lnTo>
                    <a:pt x="79" y="152002"/>
                  </a:lnTo>
                  <a:lnTo>
                    <a:pt x="0" y="211830"/>
                  </a:lnTo>
                  <a:lnTo>
                    <a:pt x="9248" y="250638"/>
                  </a:lnTo>
                  <a:lnTo>
                    <a:pt x="43206" y="274895"/>
                  </a:lnTo>
                  <a:lnTo>
                    <a:pt x="49676" y="274895"/>
                  </a:lnTo>
                  <a:lnTo>
                    <a:pt x="63622" y="272216"/>
                  </a:lnTo>
                  <a:lnTo>
                    <a:pt x="76356" y="264383"/>
                  </a:lnTo>
                  <a:lnTo>
                    <a:pt x="87877" y="251699"/>
                  </a:lnTo>
                  <a:lnTo>
                    <a:pt x="96890" y="236631"/>
                  </a:lnTo>
                  <a:lnTo>
                    <a:pt x="93332" y="234467"/>
                  </a:lnTo>
                  <a:lnTo>
                    <a:pt x="192225" y="234467"/>
                  </a:lnTo>
                  <a:lnTo>
                    <a:pt x="193791" y="233660"/>
                  </a:lnTo>
                  <a:lnTo>
                    <a:pt x="207005" y="223958"/>
                  </a:lnTo>
                  <a:lnTo>
                    <a:pt x="219462" y="211830"/>
                  </a:lnTo>
                  <a:lnTo>
                    <a:pt x="52908" y="211830"/>
                  </a:lnTo>
                  <a:lnTo>
                    <a:pt x="45076" y="208496"/>
                  </a:lnTo>
                  <a:lnTo>
                    <a:pt x="28921" y="166554"/>
                  </a:lnTo>
                  <a:lnTo>
                    <a:pt x="28129" y="156851"/>
                  </a:lnTo>
                  <a:lnTo>
                    <a:pt x="28032" y="155639"/>
                  </a:lnTo>
                  <a:lnTo>
                    <a:pt x="27035" y="145533"/>
                  </a:lnTo>
                  <a:lnTo>
                    <a:pt x="28586" y="72765"/>
                  </a:lnTo>
                  <a:lnTo>
                    <a:pt x="28655" y="69533"/>
                  </a:lnTo>
                  <a:lnTo>
                    <a:pt x="30782" y="36082"/>
                  </a:lnTo>
                  <a:lnTo>
                    <a:pt x="30878" y="34564"/>
                  </a:lnTo>
                  <a:lnTo>
                    <a:pt x="31610" y="20188"/>
                  </a:lnTo>
                  <a:lnTo>
                    <a:pt x="31628" y="19404"/>
                  </a:lnTo>
                  <a:lnTo>
                    <a:pt x="31739" y="14554"/>
                  </a:lnTo>
                  <a:lnTo>
                    <a:pt x="31814" y="11322"/>
                  </a:lnTo>
                  <a:lnTo>
                    <a:pt x="31888" y="4852"/>
                  </a:lnTo>
                  <a:lnTo>
                    <a:pt x="30271" y="1619"/>
                  </a:lnTo>
                  <a:lnTo>
                    <a:pt x="25419" y="0"/>
                  </a:lnTo>
                  <a:close/>
                </a:path>
                <a:path w="251460" h="274955">
                  <a:moveTo>
                    <a:pt x="192225" y="234467"/>
                  </a:moveTo>
                  <a:lnTo>
                    <a:pt x="98185" y="234467"/>
                  </a:lnTo>
                  <a:lnTo>
                    <a:pt x="96890" y="236631"/>
                  </a:lnTo>
                  <a:lnTo>
                    <a:pt x="103389" y="240583"/>
                  </a:lnTo>
                  <a:lnTo>
                    <a:pt x="114355" y="244576"/>
                  </a:lnTo>
                  <a:lnTo>
                    <a:pt x="126534" y="246749"/>
                  </a:lnTo>
                  <a:lnTo>
                    <a:pt x="140229" y="247406"/>
                  </a:lnTo>
                  <a:lnTo>
                    <a:pt x="158013" y="247406"/>
                  </a:lnTo>
                  <a:lnTo>
                    <a:pt x="164482" y="245789"/>
                  </a:lnTo>
                  <a:lnTo>
                    <a:pt x="179512" y="240987"/>
                  </a:lnTo>
                  <a:lnTo>
                    <a:pt x="180354" y="240583"/>
                  </a:lnTo>
                  <a:lnTo>
                    <a:pt x="192225" y="234467"/>
                  </a:lnTo>
                  <a:close/>
                </a:path>
                <a:path w="251460" h="274955">
                  <a:moveTo>
                    <a:pt x="120822" y="179491"/>
                  </a:moveTo>
                  <a:lnTo>
                    <a:pt x="104654" y="179491"/>
                  </a:lnTo>
                  <a:lnTo>
                    <a:pt x="101418" y="181108"/>
                  </a:lnTo>
                  <a:lnTo>
                    <a:pt x="99801" y="184341"/>
                  </a:lnTo>
                  <a:lnTo>
                    <a:pt x="90428" y="196822"/>
                  </a:lnTo>
                  <a:lnTo>
                    <a:pt x="79387" y="205362"/>
                  </a:lnTo>
                  <a:lnTo>
                    <a:pt x="66829" y="210264"/>
                  </a:lnTo>
                  <a:lnTo>
                    <a:pt x="52908" y="211830"/>
                  </a:lnTo>
                  <a:lnTo>
                    <a:pt x="219462" y="211830"/>
                  </a:lnTo>
                  <a:lnTo>
                    <a:pt x="230403" y="199121"/>
                  </a:lnTo>
                  <a:lnTo>
                    <a:pt x="235633" y="190811"/>
                  </a:lnTo>
                  <a:lnTo>
                    <a:pt x="167716" y="190811"/>
                  </a:lnTo>
                  <a:lnTo>
                    <a:pt x="160010" y="189269"/>
                  </a:lnTo>
                  <a:lnTo>
                    <a:pt x="159508" y="189269"/>
                  </a:lnTo>
                  <a:lnTo>
                    <a:pt x="162330" y="187573"/>
                  </a:lnTo>
                  <a:lnTo>
                    <a:pt x="136993" y="187573"/>
                  </a:lnTo>
                  <a:lnTo>
                    <a:pt x="132144" y="185957"/>
                  </a:lnTo>
                  <a:lnTo>
                    <a:pt x="125675" y="182725"/>
                  </a:lnTo>
                  <a:lnTo>
                    <a:pt x="120822" y="179491"/>
                  </a:lnTo>
                  <a:close/>
                </a:path>
                <a:path w="251460" h="274955">
                  <a:moveTo>
                    <a:pt x="250700" y="152002"/>
                  </a:moveTo>
                  <a:lnTo>
                    <a:pt x="216230" y="152002"/>
                  </a:lnTo>
                  <a:lnTo>
                    <a:pt x="219462" y="153619"/>
                  </a:lnTo>
                  <a:lnTo>
                    <a:pt x="221079" y="155235"/>
                  </a:lnTo>
                  <a:lnTo>
                    <a:pt x="222695" y="155235"/>
                  </a:lnTo>
                  <a:lnTo>
                    <a:pt x="225931" y="156851"/>
                  </a:lnTo>
                  <a:lnTo>
                    <a:pt x="185655" y="189269"/>
                  </a:lnTo>
                  <a:lnTo>
                    <a:pt x="167716" y="190811"/>
                  </a:lnTo>
                  <a:lnTo>
                    <a:pt x="235633" y="190811"/>
                  </a:lnTo>
                  <a:lnTo>
                    <a:pt x="239069" y="185351"/>
                  </a:lnTo>
                  <a:lnTo>
                    <a:pt x="245612" y="170672"/>
                  </a:lnTo>
                  <a:lnTo>
                    <a:pt x="250065" y="155639"/>
                  </a:lnTo>
                  <a:lnTo>
                    <a:pt x="250184" y="155235"/>
                  </a:lnTo>
                  <a:lnTo>
                    <a:pt x="250700" y="152002"/>
                  </a:lnTo>
                  <a:close/>
                </a:path>
                <a:path w="251460" h="274955">
                  <a:moveTo>
                    <a:pt x="221433" y="120695"/>
                  </a:moveTo>
                  <a:lnTo>
                    <a:pt x="180906" y="140834"/>
                  </a:lnTo>
                  <a:lnTo>
                    <a:pt x="149728" y="175852"/>
                  </a:lnTo>
                  <a:lnTo>
                    <a:pt x="143184" y="183381"/>
                  </a:lnTo>
                  <a:lnTo>
                    <a:pt x="138610" y="187573"/>
                  </a:lnTo>
                  <a:lnTo>
                    <a:pt x="162330" y="187573"/>
                  </a:lnTo>
                  <a:lnTo>
                    <a:pt x="166657" y="184973"/>
                  </a:lnTo>
                  <a:lnTo>
                    <a:pt x="173377" y="179692"/>
                  </a:lnTo>
                  <a:lnTo>
                    <a:pt x="180097" y="173502"/>
                  </a:lnTo>
                  <a:lnTo>
                    <a:pt x="187123" y="166554"/>
                  </a:lnTo>
                  <a:lnTo>
                    <a:pt x="194400" y="160187"/>
                  </a:lnTo>
                  <a:lnTo>
                    <a:pt x="201676" y="155639"/>
                  </a:lnTo>
                  <a:lnTo>
                    <a:pt x="208953" y="152911"/>
                  </a:lnTo>
                  <a:lnTo>
                    <a:pt x="216230" y="152002"/>
                  </a:lnTo>
                  <a:lnTo>
                    <a:pt x="250700" y="152002"/>
                  </a:lnTo>
                  <a:lnTo>
                    <a:pt x="251449" y="147302"/>
                  </a:lnTo>
                  <a:lnTo>
                    <a:pt x="250658" y="140834"/>
                  </a:lnTo>
                  <a:lnTo>
                    <a:pt x="250590" y="140278"/>
                  </a:lnTo>
                  <a:lnTo>
                    <a:pt x="247912" y="133860"/>
                  </a:lnTo>
                  <a:lnTo>
                    <a:pt x="243719" y="127745"/>
                  </a:lnTo>
                  <a:lnTo>
                    <a:pt x="237301" y="123778"/>
                  </a:lnTo>
                  <a:lnTo>
                    <a:pt x="229973" y="121478"/>
                  </a:lnTo>
                  <a:lnTo>
                    <a:pt x="221433" y="120695"/>
                  </a:lnTo>
                  <a:close/>
                </a:path>
                <a:path w="251460" h="274955">
                  <a:moveTo>
                    <a:pt x="167716" y="14554"/>
                  </a:moveTo>
                  <a:lnTo>
                    <a:pt x="161250" y="14554"/>
                  </a:lnTo>
                  <a:lnTo>
                    <a:pt x="128907" y="48512"/>
                  </a:lnTo>
                  <a:lnTo>
                    <a:pt x="127292" y="53362"/>
                  </a:lnTo>
                  <a:lnTo>
                    <a:pt x="130524" y="61447"/>
                  </a:lnTo>
                  <a:lnTo>
                    <a:pt x="135376" y="67917"/>
                  </a:lnTo>
                  <a:lnTo>
                    <a:pt x="141846" y="72765"/>
                  </a:lnTo>
                  <a:lnTo>
                    <a:pt x="149703" y="79133"/>
                  </a:lnTo>
                  <a:lnTo>
                    <a:pt x="156196" y="83682"/>
                  </a:lnTo>
                  <a:lnTo>
                    <a:pt x="161173" y="86411"/>
                  </a:lnTo>
                  <a:lnTo>
                    <a:pt x="164482" y="87321"/>
                  </a:lnTo>
                  <a:lnTo>
                    <a:pt x="167716" y="87321"/>
                  </a:lnTo>
                  <a:lnTo>
                    <a:pt x="170952" y="85704"/>
                  </a:lnTo>
                  <a:lnTo>
                    <a:pt x="201674" y="54978"/>
                  </a:lnTo>
                  <a:lnTo>
                    <a:pt x="203291" y="50129"/>
                  </a:lnTo>
                  <a:lnTo>
                    <a:pt x="201674" y="45276"/>
                  </a:lnTo>
                  <a:lnTo>
                    <a:pt x="195004" y="39567"/>
                  </a:lnTo>
                  <a:lnTo>
                    <a:pt x="187121" y="32341"/>
                  </a:lnTo>
                  <a:lnTo>
                    <a:pt x="178025" y="23902"/>
                  </a:lnTo>
                  <a:lnTo>
                    <a:pt x="167716" y="1455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/>
          <p:nvPr/>
        </p:nvSpPr>
        <p:spPr>
          <a:xfrm>
            <a:off x="5777826" y="553380"/>
            <a:ext cx="205740" cy="477520"/>
          </a:xfrm>
          <a:custGeom>
            <a:avLst/>
            <a:gdLst/>
            <a:ahLst/>
            <a:cxnLst/>
            <a:rect l="l" t="t" r="r" b="b"/>
            <a:pathLst>
              <a:path w="205739" h="477519">
                <a:moveTo>
                  <a:pt x="111574" y="0"/>
                </a:moveTo>
                <a:lnTo>
                  <a:pt x="105106" y="0"/>
                </a:lnTo>
                <a:lnTo>
                  <a:pt x="95758" y="10611"/>
                </a:lnTo>
                <a:lnTo>
                  <a:pt x="87320" y="20616"/>
                </a:lnTo>
                <a:lnTo>
                  <a:pt x="80094" y="30016"/>
                </a:lnTo>
                <a:lnTo>
                  <a:pt x="74383" y="38808"/>
                </a:lnTo>
                <a:lnTo>
                  <a:pt x="74383" y="45278"/>
                </a:lnTo>
                <a:lnTo>
                  <a:pt x="106725" y="69531"/>
                </a:lnTo>
                <a:lnTo>
                  <a:pt x="111574" y="71146"/>
                </a:lnTo>
                <a:lnTo>
                  <a:pt x="118043" y="71146"/>
                </a:lnTo>
                <a:lnTo>
                  <a:pt x="121277" y="69531"/>
                </a:lnTo>
                <a:lnTo>
                  <a:pt x="130372" y="58970"/>
                </a:lnTo>
                <a:lnTo>
                  <a:pt x="138256" y="49318"/>
                </a:lnTo>
                <a:lnTo>
                  <a:pt x="150383" y="33955"/>
                </a:lnTo>
                <a:lnTo>
                  <a:pt x="150383" y="27490"/>
                </a:lnTo>
                <a:lnTo>
                  <a:pt x="139772" y="21148"/>
                </a:lnTo>
                <a:lnTo>
                  <a:pt x="129766" y="14351"/>
                </a:lnTo>
                <a:lnTo>
                  <a:pt x="120367" y="7251"/>
                </a:lnTo>
                <a:lnTo>
                  <a:pt x="111574" y="0"/>
                </a:lnTo>
                <a:close/>
              </a:path>
              <a:path w="205739" h="477519">
                <a:moveTo>
                  <a:pt x="42044" y="227999"/>
                </a:moveTo>
                <a:lnTo>
                  <a:pt x="21022" y="273098"/>
                </a:lnTo>
                <a:lnTo>
                  <a:pt x="8869" y="315193"/>
                </a:lnTo>
                <a:lnTo>
                  <a:pt x="935" y="360620"/>
                </a:lnTo>
                <a:lnTo>
                  <a:pt x="0" y="379997"/>
                </a:lnTo>
                <a:lnTo>
                  <a:pt x="1733" y="402839"/>
                </a:lnTo>
                <a:lnTo>
                  <a:pt x="1819" y="403976"/>
                </a:lnTo>
                <a:lnTo>
                  <a:pt x="16372" y="443443"/>
                </a:lnTo>
                <a:lnTo>
                  <a:pt x="47904" y="472372"/>
                </a:lnTo>
                <a:lnTo>
                  <a:pt x="72767" y="477022"/>
                </a:lnTo>
                <a:lnTo>
                  <a:pt x="80853" y="477022"/>
                </a:lnTo>
                <a:lnTo>
                  <a:pt x="88938" y="475405"/>
                </a:lnTo>
                <a:lnTo>
                  <a:pt x="95403" y="472169"/>
                </a:lnTo>
                <a:lnTo>
                  <a:pt x="115162" y="464311"/>
                </a:lnTo>
                <a:lnTo>
                  <a:pt x="133405" y="452968"/>
                </a:lnTo>
                <a:lnTo>
                  <a:pt x="150435" y="438289"/>
                </a:lnTo>
                <a:lnTo>
                  <a:pt x="166554" y="420425"/>
                </a:lnTo>
                <a:lnTo>
                  <a:pt x="170681" y="413956"/>
                </a:lnTo>
                <a:lnTo>
                  <a:pt x="77616" y="413956"/>
                </a:lnTo>
                <a:lnTo>
                  <a:pt x="71553" y="412441"/>
                </a:lnTo>
                <a:lnTo>
                  <a:pt x="39263" y="388338"/>
                </a:lnTo>
                <a:lnTo>
                  <a:pt x="37191" y="381618"/>
                </a:lnTo>
                <a:lnTo>
                  <a:pt x="34135" y="372799"/>
                </a:lnTo>
                <a:lnTo>
                  <a:pt x="32138" y="363222"/>
                </a:lnTo>
                <a:lnTo>
                  <a:pt x="31090" y="353117"/>
                </a:lnTo>
                <a:lnTo>
                  <a:pt x="31051" y="352737"/>
                </a:lnTo>
                <a:lnTo>
                  <a:pt x="30826" y="344855"/>
                </a:lnTo>
                <a:lnTo>
                  <a:pt x="30722" y="341190"/>
                </a:lnTo>
                <a:lnTo>
                  <a:pt x="31875" y="325022"/>
                </a:lnTo>
                <a:lnTo>
                  <a:pt x="41530" y="275499"/>
                </a:lnTo>
                <a:lnTo>
                  <a:pt x="51746" y="237700"/>
                </a:lnTo>
                <a:lnTo>
                  <a:pt x="51746" y="232851"/>
                </a:lnTo>
                <a:lnTo>
                  <a:pt x="48510" y="229615"/>
                </a:lnTo>
                <a:lnTo>
                  <a:pt x="42044" y="227999"/>
                </a:lnTo>
                <a:close/>
              </a:path>
              <a:path w="205739" h="477519">
                <a:moveTo>
                  <a:pt x="147149" y="106721"/>
                </a:moveTo>
                <a:lnTo>
                  <a:pt x="124509" y="129362"/>
                </a:lnTo>
                <a:lnTo>
                  <a:pt x="121392" y="140276"/>
                </a:lnTo>
                <a:lnTo>
                  <a:pt x="121277" y="140681"/>
                </a:lnTo>
                <a:lnTo>
                  <a:pt x="119660" y="143913"/>
                </a:lnTo>
                <a:lnTo>
                  <a:pt x="114808" y="151999"/>
                </a:lnTo>
                <a:lnTo>
                  <a:pt x="111574" y="160084"/>
                </a:lnTo>
                <a:lnTo>
                  <a:pt x="109959" y="164934"/>
                </a:lnTo>
                <a:lnTo>
                  <a:pt x="109959" y="176255"/>
                </a:lnTo>
                <a:lnTo>
                  <a:pt x="134212" y="197276"/>
                </a:lnTo>
                <a:lnTo>
                  <a:pt x="148766" y="197276"/>
                </a:lnTo>
                <a:lnTo>
                  <a:pt x="150383" y="198893"/>
                </a:lnTo>
                <a:lnTo>
                  <a:pt x="150383" y="210211"/>
                </a:lnTo>
                <a:lnTo>
                  <a:pt x="148766" y="216681"/>
                </a:lnTo>
                <a:lnTo>
                  <a:pt x="143917" y="224765"/>
                </a:lnTo>
                <a:lnTo>
                  <a:pt x="140581" y="233835"/>
                </a:lnTo>
                <a:lnTo>
                  <a:pt x="137852" y="241541"/>
                </a:lnTo>
                <a:lnTo>
                  <a:pt x="135842" y="247403"/>
                </a:lnTo>
                <a:lnTo>
                  <a:pt x="134212" y="252256"/>
                </a:lnTo>
                <a:lnTo>
                  <a:pt x="136967" y="265924"/>
                </a:lnTo>
                <a:lnTo>
                  <a:pt x="137999" y="275019"/>
                </a:lnTo>
                <a:lnTo>
                  <a:pt x="138054" y="275499"/>
                </a:lnTo>
                <a:lnTo>
                  <a:pt x="137730" y="279745"/>
                </a:lnTo>
                <a:lnTo>
                  <a:pt x="137625" y="281134"/>
                </a:lnTo>
                <a:lnTo>
                  <a:pt x="135831" y="282978"/>
                </a:lnTo>
                <a:lnTo>
                  <a:pt x="135345" y="292884"/>
                </a:lnTo>
                <a:lnTo>
                  <a:pt x="135325" y="293287"/>
                </a:lnTo>
                <a:lnTo>
                  <a:pt x="136609" y="302180"/>
                </a:lnTo>
                <a:lnTo>
                  <a:pt x="136639" y="302383"/>
                </a:lnTo>
                <a:lnTo>
                  <a:pt x="140378" y="310266"/>
                </a:lnTo>
                <a:lnTo>
                  <a:pt x="147149" y="316937"/>
                </a:lnTo>
                <a:lnTo>
                  <a:pt x="148766" y="318554"/>
                </a:lnTo>
                <a:lnTo>
                  <a:pt x="156852" y="321786"/>
                </a:lnTo>
                <a:lnTo>
                  <a:pt x="168170" y="325022"/>
                </a:lnTo>
                <a:lnTo>
                  <a:pt x="176255" y="328255"/>
                </a:lnTo>
                <a:lnTo>
                  <a:pt x="181105" y="331487"/>
                </a:lnTo>
                <a:lnTo>
                  <a:pt x="181105" y="337957"/>
                </a:lnTo>
                <a:lnTo>
                  <a:pt x="147655" y="390082"/>
                </a:lnTo>
                <a:lnTo>
                  <a:pt x="103994" y="411253"/>
                </a:lnTo>
                <a:lnTo>
                  <a:pt x="77616" y="413956"/>
                </a:lnTo>
                <a:lnTo>
                  <a:pt x="170681" y="413956"/>
                </a:lnTo>
                <a:lnTo>
                  <a:pt x="194751" y="364031"/>
                </a:lnTo>
                <a:lnTo>
                  <a:pt x="204089" y="324186"/>
                </a:lnTo>
                <a:lnTo>
                  <a:pt x="205362" y="307234"/>
                </a:lnTo>
                <a:lnTo>
                  <a:pt x="205160" y="302383"/>
                </a:lnTo>
                <a:lnTo>
                  <a:pt x="205059" y="299983"/>
                </a:lnTo>
                <a:lnTo>
                  <a:pt x="204201" y="293287"/>
                </a:lnTo>
                <a:lnTo>
                  <a:pt x="204150" y="292884"/>
                </a:lnTo>
                <a:lnTo>
                  <a:pt x="202634" y="286087"/>
                </a:lnTo>
                <a:lnTo>
                  <a:pt x="200512" y="279745"/>
                </a:lnTo>
                <a:lnTo>
                  <a:pt x="198893" y="273276"/>
                </a:lnTo>
                <a:lnTo>
                  <a:pt x="192427" y="268427"/>
                </a:lnTo>
                <a:lnTo>
                  <a:pt x="182725" y="263574"/>
                </a:lnTo>
                <a:lnTo>
                  <a:pt x="174640" y="260341"/>
                </a:lnTo>
                <a:lnTo>
                  <a:pt x="168170" y="257105"/>
                </a:lnTo>
                <a:lnTo>
                  <a:pt x="163322" y="255488"/>
                </a:lnTo>
                <a:lnTo>
                  <a:pt x="160084" y="253871"/>
                </a:lnTo>
                <a:lnTo>
                  <a:pt x="160084" y="247403"/>
                </a:lnTo>
                <a:lnTo>
                  <a:pt x="164886" y="231941"/>
                </a:lnTo>
                <a:lnTo>
                  <a:pt x="169384" y="219510"/>
                </a:lnTo>
                <a:lnTo>
                  <a:pt x="173233" y="210211"/>
                </a:lnTo>
                <a:lnTo>
                  <a:pt x="176255" y="203746"/>
                </a:lnTo>
                <a:lnTo>
                  <a:pt x="178630" y="192880"/>
                </a:lnTo>
                <a:lnTo>
                  <a:pt x="180702" y="182319"/>
                </a:lnTo>
                <a:lnTo>
                  <a:pt x="182168" y="172364"/>
                </a:lnTo>
                <a:lnTo>
                  <a:pt x="182625" y="164934"/>
                </a:lnTo>
                <a:lnTo>
                  <a:pt x="182725" y="163318"/>
                </a:lnTo>
                <a:lnTo>
                  <a:pt x="182120" y="151999"/>
                </a:lnTo>
                <a:lnTo>
                  <a:pt x="182093" y="151494"/>
                </a:lnTo>
                <a:lnTo>
                  <a:pt x="180168" y="140681"/>
                </a:lnTo>
                <a:lnTo>
                  <a:pt x="180096" y="140276"/>
                </a:lnTo>
                <a:lnTo>
                  <a:pt x="155032" y="107606"/>
                </a:lnTo>
                <a:lnTo>
                  <a:pt x="147149" y="106721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4951530" y="580871"/>
            <a:ext cx="776605" cy="396240"/>
            <a:chOff x="4951530" y="580871"/>
            <a:chExt cx="776605" cy="396240"/>
          </a:xfrm>
        </p:grpSpPr>
        <p:sp>
          <p:nvSpPr>
            <p:cNvPr id="22" name="object 22"/>
            <p:cNvSpPr/>
            <p:nvPr/>
          </p:nvSpPr>
          <p:spPr>
            <a:xfrm>
              <a:off x="5485147" y="634230"/>
              <a:ext cx="242570" cy="341630"/>
            </a:xfrm>
            <a:custGeom>
              <a:avLst/>
              <a:gdLst/>
              <a:ahLst/>
              <a:cxnLst/>
              <a:rect l="l" t="t" r="r" b="b"/>
              <a:pathLst>
                <a:path w="242570" h="341630">
                  <a:moveTo>
                    <a:pt x="173018" y="0"/>
                  </a:moveTo>
                  <a:lnTo>
                    <a:pt x="166552" y="0"/>
                  </a:lnTo>
                  <a:lnTo>
                    <a:pt x="132594" y="35575"/>
                  </a:lnTo>
                  <a:lnTo>
                    <a:pt x="132594" y="40427"/>
                  </a:lnTo>
                  <a:lnTo>
                    <a:pt x="135827" y="46893"/>
                  </a:lnTo>
                  <a:lnTo>
                    <a:pt x="151998" y="63064"/>
                  </a:lnTo>
                  <a:lnTo>
                    <a:pt x="160084" y="67917"/>
                  </a:lnTo>
                  <a:lnTo>
                    <a:pt x="168169" y="71150"/>
                  </a:lnTo>
                  <a:lnTo>
                    <a:pt x="173018" y="72765"/>
                  </a:lnTo>
                  <a:lnTo>
                    <a:pt x="176255" y="71150"/>
                  </a:lnTo>
                  <a:lnTo>
                    <a:pt x="205361" y="40427"/>
                  </a:lnTo>
                  <a:lnTo>
                    <a:pt x="208593" y="35575"/>
                  </a:lnTo>
                  <a:lnTo>
                    <a:pt x="208593" y="30725"/>
                  </a:lnTo>
                  <a:lnTo>
                    <a:pt x="205361" y="29109"/>
                  </a:lnTo>
                  <a:lnTo>
                    <a:pt x="195304" y="20921"/>
                  </a:lnTo>
                  <a:lnTo>
                    <a:pt x="186763" y="13340"/>
                  </a:lnTo>
                  <a:lnTo>
                    <a:pt x="179436" y="6367"/>
                  </a:lnTo>
                  <a:lnTo>
                    <a:pt x="173018" y="0"/>
                  </a:lnTo>
                  <a:close/>
                </a:path>
                <a:path w="242570" h="341630">
                  <a:moveTo>
                    <a:pt x="102350" y="181234"/>
                  </a:moveTo>
                  <a:lnTo>
                    <a:pt x="95402" y="182725"/>
                  </a:lnTo>
                  <a:lnTo>
                    <a:pt x="90549" y="184341"/>
                  </a:lnTo>
                  <a:lnTo>
                    <a:pt x="80848" y="194043"/>
                  </a:lnTo>
                  <a:lnTo>
                    <a:pt x="80848" y="197279"/>
                  </a:lnTo>
                  <a:lnTo>
                    <a:pt x="79231" y="200512"/>
                  </a:lnTo>
                  <a:lnTo>
                    <a:pt x="75999" y="208597"/>
                  </a:lnTo>
                  <a:lnTo>
                    <a:pt x="74382" y="210214"/>
                  </a:lnTo>
                  <a:lnTo>
                    <a:pt x="71146" y="216683"/>
                  </a:lnTo>
                  <a:lnTo>
                    <a:pt x="66296" y="228001"/>
                  </a:lnTo>
                  <a:lnTo>
                    <a:pt x="61443" y="234471"/>
                  </a:lnTo>
                  <a:lnTo>
                    <a:pt x="59828" y="240936"/>
                  </a:lnTo>
                  <a:lnTo>
                    <a:pt x="59828" y="253875"/>
                  </a:lnTo>
                  <a:lnTo>
                    <a:pt x="63064" y="257107"/>
                  </a:lnTo>
                  <a:lnTo>
                    <a:pt x="68545" y="264156"/>
                  </a:lnTo>
                  <a:lnTo>
                    <a:pt x="75391" y="268629"/>
                  </a:lnTo>
                  <a:lnTo>
                    <a:pt x="83755" y="270980"/>
                  </a:lnTo>
                  <a:lnTo>
                    <a:pt x="93786" y="271663"/>
                  </a:lnTo>
                  <a:lnTo>
                    <a:pt x="97019" y="273278"/>
                  </a:lnTo>
                  <a:lnTo>
                    <a:pt x="97019" y="279745"/>
                  </a:lnTo>
                  <a:lnTo>
                    <a:pt x="95402" y="286213"/>
                  </a:lnTo>
                  <a:lnTo>
                    <a:pt x="50125" y="307234"/>
                  </a:lnTo>
                  <a:lnTo>
                    <a:pt x="36760" y="311808"/>
                  </a:lnTo>
                  <a:lnTo>
                    <a:pt x="25669" y="315927"/>
                  </a:lnTo>
                  <a:lnTo>
                    <a:pt x="16700" y="319742"/>
                  </a:lnTo>
                  <a:lnTo>
                    <a:pt x="9701" y="323405"/>
                  </a:lnTo>
                  <a:lnTo>
                    <a:pt x="1615" y="326638"/>
                  </a:lnTo>
                  <a:lnTo>
                    <a:pt x="0" y="333107"/>
                  </a:lnTo>
                  <a:lnTo>
                    <a:pt x="1615" y="337960"/>
                  </a:lnTo>
                  <a:lnTo>
                    <a:pt x="4848" y="341193"/>
                  </a:lnTo>
                  <a:lnTo>
                    <a:pt x="9180" y="341193"/>
                  </a:lnTo>
                  <a:lnTo>
                    <a:pt x="15966" y="340991"/>
                  </a:lnTo>
                  <a:lnTo>
                    <a:pt x="22813" y="340511"/>
                  </a:lnTo>
                  <a:lnTo>
                    <a:pt x="30721" y="339576"/>
                  </a:lnTo>
                  <a:lnTo>
                    <a:pt x="40424" y="339576"/>
                  </a:lnTo>
                  <a:lnTo>
                    <a:pt x="48508" y="337960"/>
                  </a:lnTo>
                  <a:lnTo>
                    <a:pt x="80848" y="337960"/>
                  </a:lnTo>
                  <a:lnTo>
                    <a:pt x="87317" y="334723"/>
                  </a:lnTo>
                  <a:lnTo>
                    <a:pt x="90549" y="329874"/>
                  </a:lnTo>
                  <a:lnTo>
                    <a:pt x="102955" y="313553"/>
                  </a:lnTo>
                  <a:lnTo>
                    <a:pt x="113391" y="296321"/>
                  </a:lnTo>
                  <a:lnTo>
                    <a:pt x="121704" y="278483"/>
                  </a:lnTo>
                  <a:lnTo>
                    <a:pt x="127741" y="260341"/>
                  </a:lnTo>
                  <a:lnTo>
                    <a:pt x="157860" y="226180"/>
                  </a:lnTo>
                  <a:lnTo>
                    <a:pt x="163147" y="219917"/>
                  </a:lnTo>
                  <a:lnTo>
                    <a:pt x="130977" y="219917"/>
                  </a:lnTo>
                  <a:lnTo>
                    <a:pt x="129362" y="218300"/>
                  </a:lnTo>
                  <a:lnTo>
                    <a:pt x="129362" y="216683"/>
                  </a:lnTo>
                  <a:lnTo>
                    <a:pt x="130314" y="216206"/>
                  </a:lnTo>
                  <a:lnTo>
                    <a:pt x="129243" y="210214"/>
                  </a:lnTo>
                  <a:lnTo>
                    <a:pt x="108541" y="181714"/>
                  </a:lnTo>
                  <a:lnTo>
                    <a:pt x="102350" y="181234"/>
                  </a:lnTo>
                  <a:close/>
                </a:path>
                <a:path w="242570" h="341630">
                  <a:moveTo>
                    <a:pt x="216266" y="134214"/>
                  </a:moveTo>
                  <a:lnTo>
                    <a:pt x="143912" y="134214"/>
                  </a:lnTo>
                  <a:lnTo>
                    <a:pt x="147149" y="135831"/>
                  </a:lnTo>
                  <a:lnTo>
                    <a:pt x="160159" y="144673"/>
                  </a:lnTo>
                  <a:lnTo>
                    <a:pt x="172413" y="152000"/>
                  </a:lnTo>
                  <a:lnTo>
                    <a:pt x="183758" y="158115"/>
                  </a:lnTo>
                  <a:lnTo>
                    <a:pt x="194043" y="163320"/>
                  </a:lnTo>
                  <a:lnTo>
                    <a:pt x="171934" y="183002"/>
                  </a:lnTo>
                  <a:lnTo>
                    <a:pt x="154222" y="198288"/>
                  </a:lnTo>
                  <a:lnTo>
                    <a:pt x="141058" y="209025"/>
                  </a:lnTo>
                  <a:lnTo>
                    <a:pt x="132594" y="215063"/>
                  </a:lnTo>
                  <a:lnTo>
                    <a:pt x="130314" y="216206"/>
                  </a:lnTo>
                  <a:lnTo>
                    <a:pt x="130977" y="219917"/>
                  </a:lnTo>
                  <a:lnTo>
                    <a:pt x="163147" y="219917"/>
                  </a:lnTo>
                  <a:lnTo>
                    <a:pt x="167991" y="214179"/>
                  </a:lnTo>
                  <a:lnTo>
                    <a:pt x="174635" y="205361"/>
                  </a:lnTo>
                  <a:lnTo>
                    <a:pt x="192246" y="191465"/>
                  </a:lnTo>
                  <a:lnTo>
                    <a:pt x="208795" y="179086"/>
                  </a:lnTo>
                  <a:lnTo>
                    <a:pt x="224435" y="168526"/>
                  </a:lnTo>
                  <a:lnTo>
                    <a:pt x="239316" y="160088"/>
                  </a:lnTo>
                  <a:lnTo>
                    <a:pt x="242553" y="155234"/>
                  </a:lnTo>
                  <a:lnTo>
                    <a:pt x="242553" y="147149"/>
                  </a:lnTo>
                  <a:lnTo>
                    <a:pt x="237700" y="143916"/>
                  </a:lnTo>
                  <a:lnTo>
                    <a:pt x="230777" y="140935"/>
                  </a:lnTo>
                  <a:lnTo>
                    <a:pt x="216266" y="134214"/>
                  </a:lnTo>
                  <a:close/>
                </a:path>
                <a:path w="242570" h="341630">
                  <a:moveTo>
                    <a:pt x="150381" y="103492"/>
                  </a:moveTo>
                  <a:lnTo>
                    <a:pt x="140705" y="105007"/>
                  </a:lnTo>
                  <a:lnTo>
                    <a:pt x="131180" y="109554"/>
                  </a:lnTo>
                  <a:lnTo>
                    <a:pt x="121957" y="117133"/>
                  </a:lnTo>
                  <a:lnTo>
                    <a:pt x="113190" y="127745"/>
                  </a:lnTo>
                  <a:lnTo>
                    <a:pt x="111574" y="129362"/>
                  </a:lnTo>
                  <a:lnTo>
                    <a:pt x="108337" y="135831"/>
                  </a:lnTo>
                  <a:lnTo>
                    <a:pt x="105105" y="140684"/>
                  </a:lnTo>
                  <a:lnTo>
                    <a:pt x="103488" y="143916"/>
                  </a:lnTo>
                  <a:lnTo>
                    <a:pt x="103488" y="148766"/>
                  </a:lnTo>
                  <a:lnTo>
                    <a:pt x="105105" y="153619"/>
                  </a:lnTo>
                  <a:lnTo>
                    <a:pt x="108337" y="155234"/>
                  </a:lnTo>
                  <a:lnTo>
                    <a:pt x="113190" y="155234"/>
                  </a:lnTo>
                  <a:lnTo>
                    <a:pt x="114806" y="153619"/>
                  </a:lnTo>
                  <a:lnTo>
                    <a:pt x="119659" y="150385"/>
                  </a:lnTo>
                  <a:lnTo>
                    <a:pt x="126124" y="143916"/>
                  </a:lnTo>
                  <a:lnTo>
                    <a:pt x="129362" y="139063"/>
                  </a:lnTo>
                  <a:lnTo>
                    <a:pt x="134211" y="137447"/>
                  </a:lnTo>
                  <a:lnTo>
                    <a:pt x="135827" y="135831"/>
                  </a:lnTo>
                  <a:lnTo>
                    <a:pt x="140680" y="134214"/>
                  </a:lnTo>
                  <a:lnTo>
                    <a:pt x="216266" y="134214"/>
                  </a:lnTo>
                  <a:lnTo>
                    <a:pt x="212687" y="132546"/>
                  </a:lnTo>
                  <a:lnTo>
                    <a:pt x="202125" y="127745"/>
                  </a:lnTo>
                  <a:lnTo>
                    <a:pt x="177872" y="113193"/>
                  </a:lnTo>
                  <a:lnTo>
                    <a:pt x="169711" y="108949"/>
                  </a:lnTo>
                  <a:lnTo>
                    <a:pt x="162308" y="105917"/>
                  </a:lnTo>
                  <a:lnTo>
                    <a:pt x="155814" y="104098"/>
                  </a:lnTo>
                  <a:lnTo>
                    <a:pt x="150381" y="103492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29911" y="716699"/>
              <a:ext cx="164937" cy="25710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951530" y="580871"/>
              <a:ext cx="430530" cy="396240"/>
            </a:xfrm>
            <a:custGeom>
              <a:avLst/>
              <a:gdLst/>
              <a:ahLst/>
              <a:cxnLst/>
              <a:rect l="l" t="t" r="r" b="b"/>
              <a:pathLst>
                <a:path w="430529" h="396240">
                  <a:moveTo>
                    <a:pt x="428510" y="0"/>
                  </a:moveTo>
                  <a:lnTo>
                    <a:pt x="418809" y="0"/>
                  </a:lnTo>
                  <a:lnTo>
                    <a:pt x="417188" y="3232"/>
                  </a:lnTo>
                  <a:lnTo>
                    <a:pt x="409306" y="13744"/>
                  </a:lnTo>
                  <a:lnTo>
                    <a:pt x="404228" y="19150"/>
                  </a:lnTo>
                  <a:lnTo>
                    <a:pt x="397785" y="24253"/>
                  </a:lnTo>
                  <a:lnTo>
                    <a:pt x="389271" y="31834"/>
                  </a:lnTo>
                  <a:lnTo>
                    <a:pt x="376764" y="43656"/>
                  </a:lnTo>
                  <a:lnTo>
                    <a:pt x="320169" y="87317"/>
                  </a:lnTo>
                  <a:lnTo>
                    <a:pt x="304454" y="101289"/>
                  </a:lnTo>
                  <a:lnTo>
                    <a:pt x="274891" y="137444"/>
                  </a:lnTo>
                  <a:lnTo>
                    <a:pt x="269889" y="154954"/>
                  </a:lnTo>
                  <a:lnTo>
                    <a:pt x="266806" y="164933"/>
                  </a:lnTo>
                  <a:lnTo>
                    <a:pt x="261956" y="174635"/>
                  </a:lnTo>
                  <a:lnTo>
                    <a:pt x="260341" y="182721"/>
                  </a:lnTo>
                  <a:lnTo>
                    <a:pt x="260341" y="189190"/>
                  </a:lnTo>
                  <a:lnTo>
                    <a:pt x="259657" y="196164"/>
                  </a:lnTo>
                  <a:lnTo>
                    <a:pt x="260341" y="242553"/>
                  </a:lnTo>
                  <a:lnTo>
                    <a:pt x="260997" y="257686"/>
                  </a:lnTo>
                  <a:lnTo>
                    <a:pt x="260744" y="271456"/>
                  </a:lnTo>
                  <a:lnTo>
                    <a:pt x="248615" y="309859"/>
                  </a:lnTo>
                  <a:lnTo>
                    <a:pt x="210211" y="327849"/>
                  </a:lnTo>
                  <a:lnTo>
                    <a:pt x="179236" y="331765"/>
                  </a:lnTo>
                  <a:lnTo>
                    <a:pt x="168977" y="332498"/>
                  </a:lnTo>
                  <a:lnTo>
                    <a:pt x="148765" y="334723"/>
                  </a:lnTo>
                  <a:lnTo>
                    <a:pt x="115615" y="334521"/>
                  </a:lnTo>
                  <a:lnTo>
                    <a:pt x="101011" y="334040"/>
                  </a:lnTo>
                  <a:lnTo>
                    <a:pt x="87317" y="333104"/>
                  </a:lnTo>
                  <a:lnTo>
                    <a:pt x="70034" y="332498"/>
                  </a:lnTo>
                  <a:lnTo>
                    <a:pt x="29105" y="323401"/>
                  </a:lnTo>
                  <a:lnTo>
                    <a:pt x="22636" y="316936"/>
                  </a:lnTo>
                  <a:lnTo>
                    <a:pt x="22636" y="289446"/>
                  </a:lnTo>
                  <a:lnTo>
                    <a:pt x="21019" y="282977"/>
                  </a:lnTo>
                  <a:lnTo>
                    <a:pt x="16167" y="281360"/>
                  </a:lnTo>
                  <a:lnTo>
                    <a:pt x="11318" y="282977"/>
                  </a:lnTo>
                  <a:lnTo>
                    <a:pt x="6465" y="286209"/>
                  </a:lnTo>
                  <a:lnTo>
                    <a:pt x="4848" y="289446"/>
                  </a:lnTo>
                  <a:lnTo>
                    <a:pt x="4848" y="292679"/>
                  </a:lnTo>
                  <a:lnTo>
                    <a:pt x="1211" y="323808"/>
                  </a:lnTo>
                  <a:lnTo>
                    <a:pt x="6063" y="370701"/>
                  </a:lnTo>
                  <a:lnTo>
                    <a:pt x="39968" y="390711"/>
                  </a:lnTo>
                  <a:lnTo>
                    <a:pt x="84739" y="395562"/>
                  </a:lnTo>
                  <a:lnTo>
                    <a:pt x="113190" y="396168"/>
                  </a:lnTo>
                  <a:lnTo>
                    <a:pt x="181104" y="388082"/>
                  </a:lnTo>
                  <a:lnTo>
                    <a:pt x="233052" y="366658"/>
                  </a:lnTo>
                  <a:lnTo>
                    <a:pt x="261956" y="337957"/>
                  </a:lnTo>
                  <a:lnTo>
                    <a:pt x="277519" y="297732"/>
                  </a:lnTo>
                  <a:lnTo>
                    <a:pt x="284594" y="249019"/>
                  </a:lnTo>
                  <a:lnTo>
                    <a:pt x="287826" y="156851"/>
                  </a:lnTo>
                  <a:lnTo>
                    <a:pt x="289446" y="153615"/>
                  </a:lnTo>
                  <a:lnTo>
                    <a:pt x="303997" y="139063"/>
                  </a:lnTo>
                  <a:lnTo>
                    <a:pt x="327950" y="119684"/>
                  </a:lnTo>
                  <a:lnTo>
                    <a:pt x="366760" y="88807"/>
                  </a:lnTo>
                  <a:lnTo>
                    <a:pt x="381617" y="77616"/>
                  </a:lnTo>
                  <a:lnTo>
                    <a:pt x="393743" y="66119"/>
                  </a:lnTo>
                  <a:lnTo>
                    <a:pt x="421940" y="29205"/>
                  </a:lnTo>
                  <a:lnTo>
                    <a:pt x="430127" y="6465"/>
                  </a:lnTo>
                  <a:lnTo>
                    <a:pt x="430127" y="3232"/>
                  </a:lnTo>
                  <a:lnTo>
                    <a:pt x="428510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606001" y="737722"/>
            <a:ext cx="158468" cy="239317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15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16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132278" y="517723"/>
            <a:ext cx="2390775" cy="635635"/>
            <a:chOff x="5132278" y="517723"/>
            <a:chExt cx="2390775" cy="635635"/>
          </a:xfrm>
        </p:grpSpPr>
        <p:sp>
          <p:nvSpPr>
            <p:cNvPr id="8" name="object 8"/>
            <p:cNvSpPr/>
            <p:nvPr/>
          </p:nvSpPr>
          <p:spPr>
            <a:xfrm>
              <a:off x="6490817" y="617257"/>
              <a:ext cx="1032510" cy="379730"/>
            </a:xfrm>
            <a:custGeom>
              <a:avLst/>
              <a:gdLst/>
              <a:ahLst/>
              <a:cxnLst/>
              <a:rect l="l" t="t" r="r" b="b"/>
              <a:pathLst>
                <a:path w="1032509" h="379730">
                  <a:moveTo>
                    <a:pt x="282778" y="205282"/>
                  </a:moveTo>
                  <a:lnTo>
                    <a:pt x="275805" y="165519"/>
                  </a:lnTo>
                  <a:lnTo>
                    <a:pt x="246049" y="139179"/>
                  </a:lnTo>
                  <a:lnTo>
                    <a:pt x="236867" y="139179"/>
                  </a:lnTo>
                  <a:lnTo>
                    <a:pt x="229527" y="144691"/>
                  </a:lnTo>
                  <a:lnTo>
                    <a:pt x="225856" y="153873"/>
                  </a:lnTo>
                  <a:lnTo>
                    <a:pt x="220345" y="181419"/>
                  </a:lnTo>
                  <a:lnTo>
                    <a:pt x="218503" y="177736"/>
                  </a:lnTo>
                  <a:lnTo>
                    <a:pt x="216674" y="181419"/>
                  </a:lnTo>
                  <a:lnTo>
                    <a:pt x="214833" y="190588"/>
                  </a:lnTo>
                  <a:lnTo>
                    <a:pt x="211162" y="201612"/>
                  </a:lnTo>
                  <a:lnTo>
                    <a:pt x="211162" y="214464"/>
                  </a:lnTo>
                  <a:lnTo>
                    <a:pt x="214833" y="218135"/>
                  </a:lnTo>
                  <a:lnTo>
                    <a:pt x="218592" y="224053"/>
                  </a:lnTo>
                  <a:lnTo>
                    <a:pt x="224243" y="228244"/>
                  </a:lnTo>
                  <a:lnTo>
                    <a:pt x="231622" y="231051"/>
                  </a:lnTo>
                  <a:lnTo>
                    <a:pt x="240538" y="232829"/>
                  </a:lnTo>
                  <a:lnTo>
                    <a:pt x="247891" y="232829"/>
                  </a:lnTo>
                  <a:lnTo>
                    <a:pt x="249669" y="231051"/>
                  </a:lnTo>
                  <a:lnTo>
                    <a:pt x="255282" y="231051"/>
                  </a:lnTo>
                  <a:lnTo>
                    <a:pt x="234213" y="264045"/>
                  </a:lnTo>
                  <a:lnTo>
                    <a:pt x="227685" y="267716"/>
                  </a:lnTo>
                  <a:lnTo>
                    <a:pt x="225856" y="267716"/>
                  </a:lnTo>
                  <a:lnTo>
                    <a:pt x="224015" y="269557"/>
                  </a:lnTo>
                  <a:lnTo>
                    <a:pt x="222173" y="269557"/>
                  </a:lnTo>
                  <a:lnTo>
                    <a:pt x="218503" y="271386"/>
                  </a:lnTo>
                  <a:lnTo>
                    <a:pt x="213004" y="271386"/>
                  </a:lnTo>
                  <a:lnTo>
                    <a:pt x="209321" y="264045"/>
                  </a:lnTo>
                  <a:lnTo>
                    <a:pt x="207492" y="262204"/>
                  </a:lnTo>
                  <a:lnTo>
                    <a:pt x="205765" y="258762"/>
                  </a:lnTo>
                  <a:lnTo>
                    <a:pt x="205651" y="258533"/>
                  </a:lnTo>
                  <a:lnTo>
                    <a:pt x="194640" y="258533"/>
                  </a:lnTo>
                  <a:lnTo>
                    <a:pt x="187286" y="271386"/>
                  </a:lnTo>
                  <a:lnTo>
                    <a:pt x="183616" y="275056"/>
                  </a:lnTo>
                  <a:lnTo>
                    <a:pt x="181787" y="278739"/>
                  </a:lnTo>
                  <a:lnTo>
                    <a:pt x="178117" y="282409"/>
                  </a:lnTo>
                  <a:lnTo>
                    <a:pt x="174434" y="284251"/>
                  </a:lnTo>
                  <a:lnTo>
                    <a:pt x="172605" y="286080"/>
                  </a:lnTo>
                  <a:lnTo>
                    <a:pt x="168922" y="286080"/>
                  </a:lnTo>
                  <a:lnTo>
                    <a:pt x="168922" y="275056"/>
                  </a:lnTo>
                  <a:lnTo>
                    <a:pt x="167093" y="273227"/>
                  </a:lnTo>
                  <a:lnTo>
                    <a:pt x="163423" y="271386"/>
                  </a:lnTo>
                  <a:lnTo>
                    <a:pt x="157911" y="271386"/>
                  </a:lnTo>
                  <a:lnTo>
                    <a:pt x="154241" y="273227"/>
                  </a:lnTo>
                  <a:lnTo>
                    <a:pt x="148729" y="280568"/>
                  </a:lnTo>
                  <a:lnTo>
                    <a:pt x="145059" y="286080"/>
                  </a:lnTo>
                  <a:lnTo>
                    <a:pt x="143217" y="287921"/>
                  </a:lnTo>
                  <a:lnTo>
                    <a:pt x="137718" y="295262"/>
                  </a:lnTo>
                  <a:lnTo>
                    <a:pt x="132207" y="298932"/>
                  </a:lnTo>
                  <a:lnTo>
                    <a:pt x="123024" y="298932"/>
                  </a:lnTo>
                  <a:lnTo>
                    <a:pt x="119354" y="295262"/>
                  </a:lnTo>
                  <a:lnTo>
                    <a:pt x="115671" y="287921"/>
                  </a:lnTo>
                  <a:lnTo>
                    <a:pt x="112001" y="286080"/>
                  </a:lnTo>
                  <a:lnTo>
                    <a:pt x="106502" y="286080"/>
                  </a:lnTo>
                  <a:lnTo>
                    <a:pt x="100266" y="291528"/>
                  </a:lnTo>
                  <a:lnTo>
                    <a:pt x="95250" y="296633"/>
                  </a:lnTo>
                  <a:lnTo>
                    <a:pt x="91262" y="301053"/>
                  </a:lnTo>
                  <a:lnTo>
                    <a:pt x="88138" y="304444"/>
                  </a:lnTo>
                  <a:lnTo>
                    <a:pt x="81241" y="308203"/>
                  </a:lnTo>
                  <a:lnTo>
                    <a:pt x="74358" y="311099"/>
                  </a:lnTo>
                  <a:lnTo>
                    <a:pt x="67475" y="312966"/>
                  </a:lnTo>
                  <a:lnTo>
                    <a:pt x="60591" y="313626"/>
                  </a:lnTo>
                  <a:lnTo>
                    <a:pt x="53238" y="313626"/>
                  </a:lnTo>
                  <a:lnTo>
                    <a:pt x="49568" y="311785"/>
                  </a:lnTo>
                  <a:lnTo>
                    <a:pt x="44437" y="309384"/>
                  </a:lnTo>
                  <a:lnTo>
                    <a:pt x="31419" y="269557"/>
                  </a:lnTo>
                  <a:lnTo>
                    <a:pt x="28041" y="218135"/>
                  </a:lnTo>
                  <a:lnTo>
                    <a:pt x="27914" y="215125"/>
                  </a:lnTo>
                  <a:lnTo>
                    <a:pt x="27800" y="205282"/>
                  </a:lnTo>
                  <a:lnTo>
                    <a:pt x="27724" y="198653"/>
                  </a:lnTo>
                  <a:lnTo>
                    <a:pt x="27635" y="177736"/>
                  </a:lnTo>
                  <a:lnTo>
                    <a:pt x="29095" y="118986"/>
                  </a:lnTo>
                  <a:lnTo>
                    <a:pt x="29184" y="115316"/>
                  </a:lnTo>
                  <a:lnTo>
                    <a:pt x="29260" y="104063"/>
                  </a:lnTo>
                  <a:lnTo>
                    <a:pt x="27533" y="100622"/>
                  </a:lnTo>
                  <a:lnTo>
                    <a:pt x="23863" y="98780"/>
                  </a:lnTo>
                  <a:lnTo>
                    <a:pt x="18364" y="98780"/>
                  </a:lnTo>
                  <a:lnTo>
                    <a:pt x="14681" y="102450"/>
                  </a:lnTo>
                  <a:lnTo>
                    <a:pt x="12852" y="107962"/>
                  </a:lnTo>
                  <a:lnTo>
                    <a:pt x="11010" y="117144"/>
                  </a:lnTo>
                  <a:lnTo>
                    <a:pt x="7340" y="126326"/>
                  </a:lnTo>
                  <a:lnTo>
                    <a:pt x="3670" y="137337"/>
                  </a:lnTo>
                  <a:lnTo>
                    <a:pt x="1828" y="144691"/>
                  </a:lnTo>
                  <a:lnTo>
                    <a:pt x="0" y="148361"/>
                  </a:lnTo>
                  <a:lnTo>
                    <a:pt x="1371" y="198653"/>
                  </a:lnTo>
                  <a:lnTo>
                    <a:pt x="2171" y="224053"/>
                  </a:lnTo>
                  <a:lnTo>
                    <a:pt x="2209" y="225259"/>
                  </a:lnTo>
                  <a:lnTo>
                    <a:pt x="2311" y="228244"/>
                  </a:lnTo>
                  <a:lnTo>
                    <a:pt x="2400" y="231051"/>
                  </a:lnTo>
                  <a:lnTo>
                    <a:pt x="2501" y="234467"/>
                  </a:lnTo>
                  <a:lnTo>
                    <a:pt x="2628" y="238340"/>
                  </a:lnTo>
                  <a:lnTo>
                    <a:pt x="2743" y="242239"/>
                  </a:lnTo>
                  <a:lnTo>
                    <a:pt x="4102" y="278739"/>
                  </a:lnTo>
                  <a:lnTo>
                    <a:pt x="5422" y="308203"/>
                  </a:lnTo>
                  <a:lnTo>
                    <a:pt x="5499" y="309956"/>
                  </a:lnTo>
                  <a:lnTo>
                    <a:pt x="6146" y="320649"/>
                  </a:lnTo>
                  <a:lnTo>
                    <a:pt x="6172" y="320967"/>
                  </a:lnTo>
                  <a:lnTo>
                    <a:pt x="6273" y="322808"/>
                  </a:lnTo>
                  <a:lnTo>
                    <a:pt x="6388" y="324523"/>
                  </a:lnTo>
                  <a:lnTo>
                    <a:pt x="6502" y="326542"/>
                  </a:lnTo>
                  <a:lnTo>
                    <a:pt x="9398" y="340715"/>
                  </a:lnTo>
                  <a:lnTo>
                    <a:pt x="35344" y="373989"/>
                  </a:lnTo>
                  <a:lnTo>
                    <a:pt x="53238" y="377888"/>
                  </a:lnTo>
                  <a:lnTo>
                    <a:pt x="68770" y="374827"/>
                  </a:lnTo>
                  <a:lnTo>
                    <a:pt x="82397" y="365721"/>
                  </a:lnTo>
                  <a:lnTo>
                    <a:pt x="94297" y="350774"/>
                  </a:lnTo>
                  <a:lnTo>
                    <a:pt x="104660" y="330149"/>
                  </a:lnTo>
                  <a:lnTo>
                    <a:pt x="106502" y="330149"/>
                  </a:lnTo>
                  <a:lnTo>
                    <a:pt x="106502" y="331990"/>
                  </a:lnTo>
                  <a:lnTo>
                    <a:pt x="108331" y="331990"/>
                  </a:lnTo>
                  <a:lnTo>
                    <a:pt x="112001" y="333819"/>
                  </a:lnTo>
                  <a:lnTo>
                    <a:pt x="119354" y="333819"/>
                  </a:lnTo>
                  <a:lnTo>
                    <a:pt x="126555" y="332790"/>
                  </a:lnTo>
                  <a:lnTo>
                    <a:pt x="133134" y="330149"/>
                  </a:lnTo>
                  <a:lnTo>
                    <a:pt x="134264" y="329692"/>
                  </a:lnTo>
                  <a:lnTo>
                    <a:pt x="142328" y="324523"/>
                  </a:lnTo>
                  <a:lnTo>
                    <a:pt x="150571" y="317296"/>
                  </a:lnTo>
                  <a:lnTo>
                    <a:pt x="154241" y="320967"/>
                  </a:lnTo>
                  <a:lnTo>
                    <a:pt x="156070" y="320967"/>
                  </a:lnTo>
                  <a:lnTo>
                    <a:pt x="159753" y="322808"/>
                  </a:lnTo>
                  <a:lnTo>
                    <a:pt x="161582" y="320967"/>
                  </a:lnTo>
                  <a:lnTo>
                    <a:pt x="170878" y="320649"/>
                  </a:lnTo>
                  <a:lnTo>
                    <a:pt x="178930" y="317296"/>
                  </a:lnTo>
                  <a:lnTo>
                    <a:pt x="179489" y="317068"/>
                  </a:lnTo>
                  <a:lnTo>
                    <a:pt x="183565" y="313626"/>
                  </a:lnTo>
                  <a:lnTo>
                    <a:pt x="187401" y="310388"/>
                  </a:lnTo>
                  <a:lnTo>
                    <a:pt x="194640" y="300774"/>
                  </a:lnTo>
                  <a:lnTo>
                    <a:pt x="198310" y="300774"/>
                  </a:lnTo>
                  <a:lnTo>
                    <a:pt x="200139" y="302602"/>
                  </a:lnTo>
                  <a:lnTo>
                    <a:pt x="216611" y="301574"/>
                  </a:lnTo>
                  <a:lnTo>
                    <a:pt x="218833" y="300774"/>
                  </a:lnTo>
                  <a:lnTo>
                    <a:pt x="223888" y="298932"/>
                  </a:lnTo>
                  <a:lnTo>
                    <a:pt x="232740" y="295719"/>
                  </a:lnTo>
                  <a:lnTo>
                    <a:pt x="246684" y="286080"/>
                  </a:lnTo>
                  <a:lnTo>
                    <a:pt x="248170" y="285051"/>
                  </a:lnTo>
                  <a:lnTo>
                    <a:pt x="260870" y="271386"/>
                  </a:lnTo>
                  <a:lnTo>
                    <a:pt x="262572" y="269557"/>
                  </a:lnTo>
                  <a:lnTo>
                    <a:pt x="267716" y="260896"/>
                  </a:lnTo>
                  <a:lnTo>
                    <a:pt x="271983" y="253949"/>
                  </a:lnTo>
                  <a:lnTo>
                    <a:pt x="275234" y="248373"/>
                  </a:lnTo>
                  <a:lnTo>
                    <a:pt x="277266" y="243840"/>
                  </a:lnTo>
                  <a:lnTo>
                    <a:pt x="279679" y="234467"/>
                  </a:lnTo>
                  <a:lnTo>
                    <a:pt x="280314" y="231051"/>
                  </a:lnTo>
                  <a:lnTo>
                    <a:pt x="281393" y="225259"/>
                  </a:lnTo>
                  <a:lnTo>
                    <a:pt x="282435" y="215696"/>
                  </a:lnTo>
                  <a:lnTo>
                    <a:pt x="282778" y="205282"/>
                  </a:lnTo>
                  <a:close/>
                </a:path>
                <a:path w="1032509" h="379730">
                  <a:moveTo>
                    <a:pt x="288290" y="73075"/>
                  </a:moveTo>
                  <a:lnTo>
                    <a:pt x="286448" y="71234"/>
                  </a:lnTo>
                  <a:lnTo>
                    <a:pt x="275031" y="63322"/>
                  </a:lnTo>
                  <a:lnTo>
                    <a:pt x="265328" y="56095"/>
                  </a:lnTo>
                  <a:lnTo>
                    <a:pt x="257009" y="49555"/>
                  </a:lnTo>
                  <a:lnTo>
                    <a:pt x="249720" y="43700"/>
                  </a:lnTo>
                  <a:lnTo>
                    <a:pt x="244221" y="43700"/>
                  </a:lnTo>
                  <a:lnTo>
                    <a:pt x="221932" y="69405"/>
                  </a:lnTo>
                  <a:lnTo>
                    <a:pt x="222173" y="69405"/>
                  </a:lnTo>
                  <a:lnTo>
                    <a:pt x="222173" y="71234"/>
                  </a:lnTo>
                  <a:lnTo>
                    <a:pt x="220345" y="71234"/>
                  </a:lnTo>
                  <a:lnTo>
                    <a:pt x="221932" y="69405"/>
                  </a:lnTo>
                  <a:lnTo>
                    <a:pt x="218503" y="69405"/>
                  </a:lnTo>
                  <a:lnTo>
                    <a:pt x="209524" y="61518"/>
                  </a:lnTo>
                  <a:lnTo>
                    <a:pt x="201752" y="54483"/>
                  </a:lnTo>
                  <a:lnTo>
                    <a:pt x="195008" y="48488"/>
                  </a:lnTo>
                  <a:lnTo>
                    <a:pt x="189128" y="43700"/>
                  </a:lnTo>
                  <a:lnTo>
                    <a:pt x="181787" y="41859"/>
                  </a:lnTo>
                  <a:lnTo>
                    <a:pt x="171564" y="54483"/>
                  </a:lnTo>
                  <a:lnTo>
                    <a:pt x="154927" y="74650"/>
                  </a:lnTo>
                  <a:lnTo>
                    <a:pt x="148729" y="82257"/>
                  </a:lnTo>
                  <a:lnTo>
                    <a:pt x="148729" y="85928"/>
                  </a:lnTo>
                  <a:lnTo>
                    <a:pt x="150571" y="91440"/>
                  </a:lnTo>
                  <a:lnTo>
                    <a:pt x="154241" y="96951"/>
                  </a:lnTo>
                  <a:lnTo>
                    <a:pt x="165252" y="104292"/>
                  </a:lnTo>
                  <a:lnTo>
                    <a:pt x="168922" y="109804"/>
                  </a:lnTo>
                  <a:lnTo>
                    <a:pt x="183616" y="117144"/>
                  </a:lnTo>
                  <a:lnTo>
                    <a:pt x="190969" y="118986"/>
                  </a:lnTo>
                  <a:lnTo>
                    <a:pt x="199885" y="111086"/>
                  </a:lnTo>
                  <a:lnTo>
                    <a:pt x="207264" y="104063"/>
                  </a:lnTo>
                  <a:lnTo>
                    <a:pt x="212915" y="98069"/>
                  </a:lnTo>
                  <a:lnTo>
                    <a:pt x="215887" y="94272"/>
                  </a:lnTo>
                  <a:lnTo>
                    <a:pt x="214833" y="93281"/>
                  </a:lnTo>
                  <a:lnTo>
                    <a:pt x="216674" y="93281"/>
                  </a:lnTo>
                  <a:lnTo>
                    <a:pt x="247891" y="117144"/>
                  </a:lnTo>
                  <a:lnTo>
                    <a:pt x="251561" y="118986"/>
                  </a:lnTo>
                  <a:lnTo>
                    <a:pt x="258902" y="118986"/>
                  </a:lnTo>
                  <a:lnTo>
                    <a:pt x="260743" y="115316"/>
                  </a:lnTo>
                  <a:lnTo>
                    <a:pt x="268655" y="104978"/>
                  </a:lnTo>
                  <a:lnTo>
                    <a:pt x="275894" y="96024"/>
                  </a:lnTo>
                  <a:lnTo>
                    <a:pt x="278269" y="93281"/>
                  </a:lnTo>
                  <a:lnTo>
                    <a:pt x="282435" y="88455"/>
                  </a:lnTo>
                  <a:lnTo>
                    <a:pt x="288290" y="82257"/>
                  </a:lnTo>
                  <a:lnTo>
                    <a:pt x="288290" y="73075"/>
                  </a:lnTo>
                  <a:close/>
                </a:path>
                <a:path w="1032509" h="379730">
                  <a:moveTo>
                    <a:pt x="376428" y="118986"/>
                  </a:moveTo>
                  <a:lnTo>
                    <a:pt x="372757" y="113474"/>
                  </a:lnTo>
                  <a:lnTo>
                    <a:pt x="367245" y="113474"/>
                  </a:lnTo>
                  <a:lnTo>
                    <a:pt x="359892" y="115316"/>
                  </a:lnTo>
                  <a:lnTo>
                    <a:pt x="344982" y="149974"/>
                  </a:lnTo>
                  <a:lnTo>
                    <a:pt x="338975" y="164630"/>
                  </a:lnTo>
                  <a:lnTo>
                    <a:pt x="334187" y="177736"/>
                  </a:lnTo>
                  <a:lnTo>
                    <a:pt x="334416" y="225488"/>
                  </a:lnTo>
                  <a:lnTo>
                    <a:pt x="334962" y="247459"/>
                  </a:lnTo>
                  <a:lnTo>
                    <a:pt x="336029" y="267716"/>
                  </a:lnTo>
                  <a:lnTo>
                    <a:pt x="335419" y="289039"/>
                  </a:lnTo>
                  <a:lnTo>
                    <a:pt x="333959" y="306044"/>
                  </a:lnTo>
                  <a:lnTo>
                    <a:pt x="332155" y="318592"/>
                  </a:lnTo>
                  <a:lnTo>
                    <a:pt x="330517" y="326478"/>
                  </a:lnTo>
                  <a:lnTo>
                    <a:pt x="330517" y="333819"/>
                  </a:lnTo>
                  <a:lnTo>
                    <a:pt x="332359" y="337502"/>
                  </a:lnTo>
                  <a:lnTo>
                    <a:pt x="336029" y="341172"/>
                  </a:lnTo>
                  <a:lnTo>
                    <a:pt x="343369" y="341172"/>
                  </a:lnTo>
                  <a:lnTo>
                    <a:pt x="364032" y="293662"/>
                  </a:lnTo>
                  <a:lnTo>
                    <a:pt x="369087" y="256705"/>
                  </a:lnTo>
                  <a:lnTo>
                    <a:pt x="370141" y="246722"/>
                  </a:lnTo>
                  <a:lnTo>
                    <a:pt x="370687" y="233286"/>
                  </a:lnTo>
                  <a:lnTo>
                    <a:pt x="371144" y="166954"/>
                  </a:lnTo>
                  <a:lnTo>
                    <a:pt x="371690" y="155054"/>
                  </a:lnTo>
                  <a:lnTo>
                    <a:pt x="372757" y="144691"/>
                  </a:lnTo>
                  <a:lnTo>
                    <a:pt x="373837" y="137833"/>
                  </a:lnTo>
                  <a:lnTo>
                    <a:pt x="375335" y="124802"/>
                  </a:lnTo>
                  <a:lnTo>
                    <a:pt x="376428" y="118986"/>
                  </a:lnTo>
                  <a:close/>
                </a:path>
                <a:path w="1032509" h="379730">
                  <a:moveTo>
                    <a:pt x="752856" y="139700"/>
                  </a:moveTo>
                  <a:lnTo>
                    <a:pt x="751014" y="135890"/>
                  </a:lnTo>
                  <a:lnTo>
                    <a:pt x="740689" y="127000"/>
                  </a:lnTo>
                  <a:lnTo>
                    <a:pt x="731735" y="118110"/>
                  </a:lnTo>
                  <a:lnTo>
                    <a:pt x="724166" y="110490"/>
                  </a:lnTo>
                  <a:lnTo>
                    <a:pt x="717969" y="102870"/>
                  </a:lnTo>
                  <a:lnTo>
                    <a:pt x="710615" y="102870"/>
                  </a:lnTo>
                  <a:lnTo>
                    <a:pt x="675728" y="139700"/>
                  </a:lnTo>
                  <a:lnTo>
                    <a:pt x="675728" y="143510"/>
                  </a:lnTo>
                  <a:lnTo>
                    <a:pt x="678053" y="148590"/>
                  </a:lnTo>
                  <a:lnTo>
                    <a:pt x="681926" y="154940"/>
                  </a:lnTo>
                  <a:lnTo>
                    <a:pt x="686841" y="160020"/>
                  </a:lnTo>
                  <a:lnTo>
                    <a:pt x="692264" y="165100"/>
                  </a:lnTo>
                  <a:lnTo>
                    <a:pt x="695934" y="168910"/>
                  </a:lnTo>
                  <a:lnTo>
                    <a:pt x="699604" y="171450"/>
                  </a:lnTo>
                  <a:lnTo>
                    <a:pt x="705116" y="176530"/>
                  </a:lnTo>
                  <a:lnTo>
                    <a:pt x="708787" y="177800"/>
                  </a:lnTo>
                  <a:lnTo>
                    <a:pt x="714286" y="177800"/>
                  </a:lnTo>
                  <a:lnTo>
                    <a:pt x="716127" y="176530"/>
                  </a:lnTo>
                  <a:lnTo>
                    <a:pt x="717969" y="176530"/>
                  </a:lnTo>
                  <a:lnTo>
                    <a:pt x="741845" y="152400"/>
                  </a:lnTo>
                  <a:lnTo>
                    <a:pt x="745515" y="151130"/>
                  </a:lnTo>
                  <a:lnTo>
                    <a:pt x="749185" y="147320"/>
                  </a:lnTo>
                  <a:lnTo>
                    <a:pt x="752856" y="139700"/>
                  </a:lnTo>
                  <a:close/>
                </a:path>
                <a:path w="1032509" h="379730">
                  <a:moveTo>
                    <a:pt x="903427" y="29210"/>
                  </a:moveTo>
                  <a:lnTo>
                    <a:pt x="901585" y="25400"/>
                  </a:lnTo>
                  <a:lnTo>
                    <a:pt x="895426" y="22860"/>
                  </a:lnTo>
                  <a:lnTo>
                    <a:pt x="888047" y="17780"/>
                  </a:lnTo>
                  <a:lnTo>
                    <a:pt x="879640" y="10160"/>
                  </a:lnTo>
                  <a:lnTo>
                    <a:pt x="870369" y="2540"/>
                  </a:lnTo>
                  <a:lnTo>
                    <a:pt x="864870" y="0"/>
                  </a:lnTo>
                  <a:lnTo>
                    <a:pt x="856259" y="8890"/>
                  </a:lnTo>
                  <a:lnTo>
                    <a:pt x="849718" y="15240"/>
                  </a:lnTo>
                  <a:lnTo>
                    <a:pt x="845235" y="21590"/>
                  </a:lnTo>
                  <a:lnTo>
                    <a:pt x="843292" y="24676"/>
                  </a:lnTo>
                  <a:lnTo>
                    <a:pt x="844664" y="25400"/>
                  </a:lnTo>
                  <a:lnTo>
                    <a:pt x="842835" y="25400"/>
                  </a:lnTo>
                  <a:lnTo>
                    <a:pt x="843292" y="24676"/>
                  </a:lnTo>
                  <a:lnTo>
                    <a:pt x="837438" y="21590"/>
                  </a:lnTo>
                  <a:lnTo>
                    <a:pt x="829513" y="15240"/>
                  </a:lnTo>
                  <a:lnTo>
                    <a:pt x="820915" y="7620"/>
                  </a:lnTo>
                  <a:lnTo>
                    <a:pt x="811618" y="0"/>
                  </a:lnTo>
                  <a:lnTo>
                    <a:pt x="804265" y="0"/>
                  </a:lnTo>
                  <a:lnTo>
                    <a:pt x="774890" y="35560"/>
                  </a:lnTo>
                  <a:lnTo>
                    <a:pt x="774890" y="41910"/>
                  </a:lnTo>
                  <a:lnTo>
                    <a:pt x="796925" y="64770"/>
                  </a:lnTo>
                  <a:lnTo>
                    <a:pt x="800595" y="64770"/>
                  </a:lnTo>
                  <a:lnTo>
                    <a:pt x="807948" y="69850"/>
                  </a:lnTo>
                  <a:lnTo>
                    <a:pt x="811618" y="69850"/>
                  </a:lnTo>
                  <a:lnTo>
                    <a:pt x="815289" y="68580"/>
                  </a:lnTo>
                  <a:lnTo>
                    <a:pt x="822858" y="60960"/>
                  </a:lnTo>
                  <a:lnTo>
                    <a:pt x="829056" y="54610"/>
                  </a:lnTo>
                  <a:lnTo>
                    <a:pt x="833882" y="49530"/>
                  </a:lnTo>
                  <a:lnTo>
                    <a:pt x="836307" y="46850"/>
                  </a:lnTo>
                  <a:lnTo>
                    <a:pt x="835482" y="45720"/>
                  </a:lnTo>
                  <a:lnTo>
                    <a:pt x="837323" y="45720"/>
                  </a:lnTo>
                  <a:lnTo>
                    <a:pt x="858062" y="64770"/>
                  </a:lnTo>
                  <a:lnTo>
                    <a:pt x="865098" y="68580"/>
                  </a:lnTo>
                  <a:lnTo>
                    <a:pt x="875880" y="68580"/>
                  </a:lnTo>
                  <a:lnTo>
                    <a:pt x="882764" y="62230"/>
                  </a:lnTo>
                  <a:lnTo>
                    <a:pt x="889660" y="54610"/>
                  </a:lnTo>
                  <a:lnTo>
                    <a:pt x="896543" y="45720"/>
                  </a:lnTo>
                  <a:lnTo>
                    <a:pt x="903427" y="36830"/>
                  </a:lnTo>
                  <a:lnTo>
                    <a:pt x="903427" y="29210"/>
                  </a:lnTo>
                  <a:close/>
                </a:path>
                <a:path w="1032509" h="379730">
                  <a:moveTo>
                    <a:pt x="923620" y="115570"/>
                  </a:moveTo>
                  <a:lnTo>
                    <a:pt x="915365" y="107950"/>
                  </a:lnTo>
                  <a:lnTo>
                    <a:pt x="907097" y="99060"/>
                  </a:lnTo>
                  <a:lnTo>
                    <a:pt x="898829" y="91440"/>
                  </a:lnTo>
                  <a:lnTo>
                    <a:pt x="890574" y="85090"/>
                  </a:lnTo>
                  <a:lnTo>
                    <a:pt x="885063" y="85090"/>
                  </a:lnTo>
                  <a:lnTo>
                    <a:pt x="850176" y="121920"/>
                  </a:lnTo>
                  <a:lnTo>
                    <a:pt x="855662" y="128270"/>
                  </a:lnTo>
                  <a:lnTo>
                    <a:pt x="860958" y="133350"/>
                  </a:lnTo>
                  <a:lnTo>
                    <a:pt x="865924" y="138430"/>
                  </a:lnTo>
                  <a:lnTo>
                    <a:pt x="870369" y="143510"/>
                  </a:lnTo>
                  <a:lnTo>
                    <a:pt x="883234" y="152400"/>
                  </a:lnTo>
                  <a:lnTo>
                    <a:pt x="892403" y="152400"/>
                  </a:lnTo>
                  <a:lnTo>
                    <a:pt x="921791" y="123190"/>
                  </a:lnTo>
                  <a:lnTo>
                    <a:pt x="923620" y="115570"/>
                  </a:lnTo>
                  <a:close/>
                </a:path>
                <a:path w="1032509" h="379730">
                  <a:moveTo>
                    <a:pt x="1031963" y="93980"/>
                  </a:moveTo>
                  <a:lnTo>
                    <a:pt x="1001433" y="60960"/>
                  </a:lnTo>
                  <a:lnTo>
                    <a:pt x="975042" y="53340"/>
                  </a:lnTo>
                  <a:lnTo>
                    <a:pt x="966863" y="68580"/>
                  </a:lnTo>
                  <a:lnTo>
                    <a:pt x="959205" y="82550"/>
                  </a:lnTo>
                  <a:lnTo>
                    <a:pt x="952576" y="93980"/>
                  </a:lnTo>
                  <a:lnTo>
                    <a:pt x="947496" y="102870"/>
                  </a:lnTo>
                  <a:lnTo>
                    <a:pt x="943825" y="111760"/>
                  </a:lnTo>
                  <a:lnTo>
                    <a:pt x="941984" y="118110"/>
                  </a:lnTo>
                  <a:lnTo>
                    <a:pt x="941984" y="123190"/>
                  </a:lnTo>
                  <a:lnTo>
                    <a:pt x="946594" y="126365"/>
                  </a:lnTo>
                  <a:lnTo>
                    <a:pt x="951166" y="123190"/>
                  </a:lnTo>
                  <a:lnTo>
                    <a:pt x="951166" y="128270"/>
                  </a:lnTo>
                  <a:lnTo>
                    <a:pt x="949337" y="128270"/>
                  </a:lnTo>
                  <a:lnTo>
                    <a:pt x="946594" y="126365"/>
                  </a:lnTo>
                  <a:lnTo>
                    <a:pt x="927303" y="139700"/>
                  </a:lnTo>
                  <a:lnTo>
                    <a:pt x="917600" y="148590"/>
                  </a:lnTo>
                  <a:lnTo>
                    <a:pt x="908939" y="158750"/>
                  </a:lnTo>
                  <a:lnTo>
                    <a:pt x="905268" y="165100"/>
                  </a:lnTo>
                  <a:lnTo>
                    <a:pt x="894245" y="177800"/>
                  </a:lnTo>
                  <a:lnTo>
                    <a:pt x="890778" y="185420"/>
                  </a:lnTo>
                  <a:lnTo>
                    <a:pt x="888504" y="191770"/>
                  </a:lnTo>
                  <a:lnTo>
                    <a:pt x="887272" y="198120"/>
                  </a:lnTo>
                  <a:lnTo>
                    <a:pt x="886904" y="204470"/>
                  </a:lnTo>
                  <a:lnTo>
                    <a:pt x="888733" y="209550"/>
                  </a:lnTo>
                  <a:lnTo>
                    <a:pt x="894245" y="210820"/>
                  </a:lnTo>
                  <a:lnTo>
                    <a:pt x="924318" y="210820"/>
                  </a:lnTo>
                  <a:lnTo>
                    <a:pt x="934643" y="209550"/>
                  </a:lnTo>
                  <a:lnTo>
                    <a:pt x="958443" y="209550"/>
                  </a:lnTo>
                  <a:lnTo>
                    <a:pt x="962190" y="205740"/>
                  </a:lnTo>
                  <a:lnTo>
                    <a:pt x="962190" y="200660"/>
                  </a:lnTo>
                  <a:lnTo>
                    <a:pt x="964018" y="209550"/>
                  </a:lnTo>
                  <a:lnTo>
                    <a:pt x="958443" y="209550"/>
                  </a:lnTo>
                  <a:lnTo>
                    <a:pt x="952207" y="215900"/>
                  </a:lnTo>
                  <a:lnTo>
                    <a:pt x="944283" y="223520"/>
                  </a:lnTo>
                  <a:lnTo>
                    <a:pt x="938428" y="229870"/>
                  </a:lnTo>
                  <a:lnTo>
                    <a:pt x="934643" y="234950"/>
                  </a:lnTo>
                  <a:lnTo>
                    <a:pt x="922883" y="241300"/>
                  </a:lnTo>
                  <a:lnTo>
                    <a:pt x="912152" y="246380"/>
                  </a:lnTo>
                  <a:lnTo>
                    <a:pt x="902106" y="248920"/>
                  </a:lnTo>
                  <a:lnTo>
                    <a:pt x="892403" y="250190"/>
                  </a:lnTo>
                  <a:lnTo>
                    <a:pt x="886904" y="250190"/>
                  </a:lnTo>
                  <a:lnTo>
                    <a:pt x="883234" y="247650"/>
                  </a:lnTo>
                  <a:lnTo>
                    <a:pt x="879551" y="247650"/>
                  </a:lnTo>
                  <a:lnTo>
                    <a:pt x="875880" y="246380"/>
                  </a:lnTo>
                  <a:lnTo>
                    <a:pt x="870369" y="242570"/>
                  </a:lnTo>
                  <a:lnTo>
                    <a:pt x="866698" y="238760"/>
                  </a:lnTo>
                  <a:lnTo>
                    <a:pt x="861199" y="246380"/>
                  </a:lnTo>
                  <a:lnTo>
                    <a:pt x="853846" y="254000"/>
                  </a:lnTo>
                  <a:lnTo>
                    <a:pt x="852017" y="257810"/>
                  </a:lnTo>
                  <a:lnTo>
                    <a:pt x="846505" y="261620"/>
                  </a:lnTo>
                  <a:lnTo>
                    <a:pt x="840994" y="262890"/>
                  </a:lnTo>
                  <a:lnTo>
                    <a:pt x="824471" y="262890"/>
                  </a:lnTo>
                  <a:lnTo>
                    <a:pt x="800595" y="229870"/>
                  </a:lnTo>
                  <a:lnTo>
                    <a:pt x="795312" y="189230"/>
                  </a:lnTo>
                  <a:lnTo>
                    <a:pt x="791552" y="133350"/>
                  </a:lnTo>
                  <a:lnTo>
                    <a:pt x="791476" y="132080"/>
                  </a:lnTo>
                  <a:lnTo>
                    <a:pt x="791413" y="130810"/>
                  </a:lnTo>
                  <a:lnTo>
                    <a:pt x="789724" y="132080"/>
                  </a:lnTo>
                  <a:lnTo>
                    <a:pt x="790270" y="123190"/>
                  </a:lnTo>
                  <a:lnTo>
                    <a:pt x="793216" y="106680"/>
                  </a:lnTo>
                  <a:lnTo>
                    <a:pt x="798766" y="81280"/>
                  </a:lnTo>
                  <a:lnTo>
                    <a:pt x="793254" y="78740"/>
                  </a:lnTo>
                  <a:lnTo>
                    <a:pt x="791413" y="77470"/>
                  </a:lnTo>
                  <a:lnTo>
                    <a:pt x="789584" y="78740"/>
                  </a:lnTo>
                  <a:lnTo>
                    <a:pt x="784072" y="78740"/>
                  </a:lnTo>
                  <a:lnTo>
                    <a:pt x="778167" y="93980"/>
                  </a:lnTo>
                  <a:lnTo>
                    <a:pt x="773976" y="105410"/>
                  </a:lnTo>
                  <a:lnTo>
                    <a:pt x="771156" y="114300"/>
                  </a:lnTo>
                  <a:lnTo>
                    <a:pt x="769378" y="119380"/>
                  </a:lnTo>
                  <a:lnTo>
                    <a:pt x="769378" y="241300"/>
                  </a:lnTo>
                  <a:lnTo>
                    <a:pt x="770445" y="250190"/>
                  </a:lnTo>
                  <a:lnTo>
                    <a:pt x="770991" y="257810"/>
                  </a:lnTo>
                  <a:lnTo>
                    <a:pt x="771105" y="261620"/>
                  </a:lnTo>
                  <a:lnTo>
                    <a:pt x="771220" y="267970"/>
                  </a:lnTo>
                  <a:lnTo>
                    <a:pt x="770496" y="273050"/>
                  </a:lnTo>
                  <a:lnTo>
                    <a:pt x="742759" y="303530"/>
                  </a:lnTo>
                  <a:lnTo>
                    <a:pt x="727151" y="307340"/>
                  </a:lnTo>
                  <a:lnTo>
                    <a:pt x="719797" y="307340"/>
                  </a:lnTo>
                  <a:lnTo>
                    <a:pt x="733196" y="292100"/>
                  </a:lnTo>
                  <a:lnTo>
                    <a:pt x="742988" y="276860"/>
                  </a:lnTo>
                  <a:lnTo>
                    <a:pt x="748982" y="261620"/>
                  </a:lnTo>
                  <a:lnTo>
                    <a:pt x="751014" y="246380"/>
                  </a:lnTo>
                  <a:lnTo>
                    <a:pt x="750798" y="242570"/>
                  </a:lnTo>
                  <a:lnTo>
                    <a:pt x="750722" y="241300"/>
                  </a:lnTo>
                  <a:lnTo>
                    <a:pt x="750646" y="240030"/>
                  </a:lnTo>
                  <a:lnTo>
                    <a:pt x="725309" y="209550"/>
                  </a:lnTo>
                  <a:lnTo>
                    <a:pt x="725309" y="254000"/>
                  </a:lnTo>
                  <a:lnTo>
                    <a:pt x="725309" y="259080"/>
                  </a:lnTo>
                  <a:lnTo>
                    <a:pt x="697763" y="292100"/>
                  </a:lnTo>
                  <a:lnTo>
                    <a:pt x="697763" y="290830"/>
                  </a:lnTo>
                  <a:lnTo>
                    <a:pt x="695934" y="288290"/>
                  </a:lnTo>
                  <a:lnTo>
                    <a:pt x="694093" y="284480"/>
                  </a:lnTo>
                  <a:lnTo>
                    <a:pt x="690422" y="271780"/>
                  </a:lnTo>
                  <a:lnTo>
                    <a:pt x="690422" y="259080"/>
                  </a:lnTo>
                  <a:lnTo>
                    <a:pt x="692264" y="257810"/>
                  </a:lnTo>
                  <a:lnTo>
                    <a:pt x="697763" y="250190"/>
                  </a:lnTo>
                  <a:lnTo>
                    <a:pt x="705116" y="246380"/>
                  </a:lnTo>
                  <a:lnTo>
                    <a:pt x="714286" y="246380"/>
                  </a:lnTo>
                  <a:lnTo>
                    <a:pt x="717969" y="247650"/>
                  </a:lnTo>
                  <a:lnTo>
                    <a:pt x="719797" y="250190"/>
                  </a:lnTo>
                  <a:lnTo>
                    <a:pt x="725309" y="254000"/>
                  </a:lnTo>
                  <a:lnTo>
                    <a:pt x="725309" y="209550"/>
                  </a:lnTo>
                  <a:lnTo>
                    <a:pt x="712457" y="209550"/>
                  </a:lnTo>
                  <a:lnTo>
                    <a:pt x="674585" y="247650"/>
                  </a:lnTo>
                  <a:lnTo>
                    <a:pt x="666546" y="280670"/>
                  </a:lnTo>
                  <a:lnTo>
                    <a:pt x="666546" y="288290"/>
                  </a:lnTo>
                  <a:lnTo>
                    <a:pt x="668388" y="295910"/>
                  </a:lnTo>
                  <a:lnTo>
                    <a:pt x="670229" y="300990"/>
                  </a:lnTo>
                  <a:lnTo>
                    <a:pt x="666546" y="303530"/>
                  </a:lnTo>
                  <a:lnTo>
                    <a:pt x="664718" y="303530"/>
                  </a:lnTo>
                  <a:lnTo>
                    <a:pt x="640930" y="309880"/>
                  </a:lnTo>
                  <a:lnTo>
                    <a:pt x="613524" y="313690"/>
                  </a:lnTo>
                  <a:lnTo>
                    <a:pt x="582345" y="317500"/>
                  </a:lnTo>
                  <a:lnTo>
                    <a:pt x="510044" y="317500"/>
                  </a:lnTo>
                  <a:lnTo>
                    <a:pt x="452945" y="311150"/>
                  </a:lnTo>
                  <a:lnTo>
                    <a:pt x="426008" y="299720"/>
                  </a:lnTo>
                  <a:lnTo>
                    <a:pt x="426008" y="271780"/>
                  </a:lnTo>
                  <a:lnTo>
                    <a:pt x="424167" y="264160"/>
                  </a:lnTo>
                  <a:lnTo>
                    <a:pt x="420497" y="262890"/>
                  </a:lnTo>
                  <a:lnTo>
                    <a:pt x="414985" y="262890"/>
                  </a:lnTo>
                  <a:lnTo>
                    <a:pt x="409473" y="267970"/>
                  </a:lnTo>
                  <a:lnTo>
                    <a:pt x="409473" y="270510"/>
                  </a:lnTo>
                  <a:lnTo>
                    <a:pt x="406006" y="288290"/>
                  </a:lnTo>
                  <a:lnTo>
                    <a:pt x="403733" y="303530"/>
                  </a:lnTo>
                  <a:lnTo>
                    <a:pt x="402501" y="314960"/>
                  </a:lnTo>
                  <a:lnTo>
                    <a:pt x="402234" y="321310"/>
                  </a:lnTo>
                  <a:lnTo>
                    <a:pt x="402132" y="337820"/>
                  </a:lnTo>
                  <a:lnTo>
                    <a:pt x="403974" y="345440"/>
                  </a:lnTo>
                  <a:lnTo>
                    <a:pt x="447205" y="374650"/>
                  </a:lnTo>
                  <a:lnTo>
                    <a:pt x="496036" y="379730"/>
                  </a:lnTo>
                  <a:lnTo>
                    <a:pt x="526999" y="379730"/>
                  </a:lnTo>
                  <a:lnTo>
                    <a:pt x="555167" y="377190"/>
                  </a:lnTo>
                  <a:lnTo>
                    <a:pt x="578866" y="373380"/>
                  </a:lnTo>
                  <a:lnTo>
                    <a:pt x="597750" y="370840"/>
                  </a:lnTo>
                  <a:lnTo>
                    <a:pt x="655764" y="355600"/>
                  </a:lnTo>
                  <a:lnTo>
                    <a:pt x="690422" y="334010"/>
                  </a:lnTo>
                  <a:lnTo>
                    <a:pt x="695274" y="337820"/>
                  </a:lnTo>
                  <a:lnTo>
                    <a:pt x="701675" y="341630"/>
                  </a:lnTo>
                  <a:lnTo>
                    <a:pt x="709790" y="342900"/>
                  </a:lnTo>
                  <a:lnTo>
                    <a:pt x="719797" y="344170"/>
                  </a:lnTo>
                  <a:lnTo>
                    <a:pt x="740168" y="340360"/>
                  </a:lnTo>
                  <a:lnTo>
                    <a:pt x="754570" y="334010"/>
                  </a:lnTo>
                  <a:lnTo>
                    <a:pt x="757440" y="332740"/>
                  </a:lnTo>
                  <a:lnTo>
                    <a:pt x="771969" y="317500"/>
                  </a:lnTo>
                  <a:lnTo>
                    <a:pt x="778014" y="307340"/>
                  </a:lnTo>
                  <a:lnTo>
                    <a:pt x="780288" y="303530"/>
                  </a:lnTo>
                  <a:lnTo>
                    <a:pt x="779665" y="300990"/>
                  </a:lnTo>
                  <a:lnTo>
                    <a:pt x="778560" y="297180"/>
                  </a:lnTo>
                  <a:lnTo>
                    <a:pt x="784072" y="297180"/>
                  </a:lnTo>
                  <a:lnTo>
                    <a:pt x="781799" y="300990"/>
                  </a:lnTo>
                  <a:lnTo>
                    <a:pt x="780402" y="303530"/>
                  </a:lnTo>
                  <a:lnTo>
                    <a:pt x="784072" y="308610"/>
                  </a:lnTo>
                  <a:lnTo>
                    <a:pt x="791413" y="316230"/>
                  </a:lnTo>
                  <a:lnTo>
                    <a:pt x="798271" y="321310"/>
                  </a:lnTo>
                  <a:lnTo>
                    <a:pt x="804964" y="323850"/>
                  </a:lnTo>
                  <a:lnTo>
                    <a:pt x="811301" y="326390"/>
                  </a:lnTo>
                  <a:lnTo>
                    <a:pt x="859726" y="297180"/>
                  </a:lnTo>
                  <a:lnTo>
                    <a:pt x="870369" y="275590"/>
                  </a:lnTo>
                  <a:lnTo>
                    <a:pt x="875880" y="280670"/>
                  </a:lnTo>
                  <a:lnTo>
                    <a:pt x="883234" y="283210"/>
                  </a:lnTo>
                  <a:lnTo>
                    <a:pt x="892403" y="283210"/>
                  </a:lnTo>
                  <a:lnTo>
                    <a:pt x="930973" y="267970"/>
                  </a:lnTo>
                  <a:lnTo>
                    <a:pt x="950531" y="250190"/>
                  </a:lnTo>
                  <a:lnTo>
                    <a:pt x="962647" y="238760"/>
                  </a:lnTo>
                  <a:lnTo>
                    <a:pt x="975385" y="224790"/>
                  </a:lnTo>
                  <a:lnTo>
                    <a:pt x="990904" y="204470"/>
                  </a:lnTo>
                  <a:lnTo>
                    <a:pt x="993089" y="200660"/>
                  </a:lnTo>
                  <a:lnTo>
                    <a:pt x="994549" y="198120"/>
                  </a:lnTo>
                  <a:lnTo>
                    <a:pt x="997165" y="191770"/>
                  </a:lnTo>
                  <a:lnTo>
                    <a:pt x="998905" y="187960"/>
                  </a:lnTo>
                  <a:lnTo>
                    <a:pt x="997077" y="181610"/>
                  </a:lnTo>
                  <a:lnTo>
                    <a:pt x="996467" y="180340"/>
                  </a:lnTo>
                  <a:lnTo>
                    <a:pt x="995235" y="177800"/>
                  </a:lnTo>
                  <a:lnTo>
                    <a:pt x="959434" y="177800"/>
                  </a:lnTo>
                  <a:lnTo>
                    <a:pt x="920076" y="180225"/>
                  </a:lnTo>
                  <a:lnTo>
                    <a:pt x="931252" y="170180"/>
                  </a:lnTo>
                  <a:lnTo>
                    <a:pt x="945654" y="160020"/>
                  </a:lnTo>
                  <a:lnTo>
                    <a:pt x="962812" y="151130"/>
                  </a:lnTo>
                  <a:lnTo>
                    <a:pt x="982383" y="143510"/>
                  </a:lnTo>
                  <a:lnTo>
                    <a:pt x="990612" y="140970"/>
                  </a:lnTo>
                  <a:lnTo>
                    <a:pt x="998677" y="135890"/>
                  </a:lnTo>
                  <a:lnTo>
                    <a:pt x="1029868" y="101600"/>
                  </a:lnTo>
                  <a:lnTo>
                    <a:pt x="1031963" y="9398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32278" y="517723"/>
              <a:ext cx="1314468" cy="635339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60015" y="2032607"/>
            <a:ext cx="218944" cy="20693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13398" y="2732184"/>
            <a:ext cx="2005222" cy="412527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9884292" y="2778912"/>
            <a:ext cx="1256665" cy="295275"/>
            <a:chOff x="9884292" y="2778912"/>
            <a:chExt cx="1256665" cy="295275"/>
          </a:xfrm>
        </p:grpSpPr>
        <p:sp>
          <p:nvSpPr>
            <p:cNvPr id="13" name="object 13"/>
            <p:cNvSpPr/>
            <p:nvPr/>
          </p:nvSpPr>
          <p:spPr>
            <a:xfrm>
              <a:off x="9884283" y="2915094"/>
              <a:ext cx="33655" cy="125730"/>
            </a:xfrm>
            <a:custGeom>
              <a:avLst/>
              <a:gdLst/>
              <a:ahLst/>
              <a:cxnLst/>
              <a:rect l="l" t="t" r="r" b="b"/>
              <a:pathLst>
                <a:path w="33654" h="125730">
                  <a:moveTo>
                    <a:pt x="33375" y="92113"/>
                  </a:moveTo>
                  <a:lnTo>
                    <a:pt x="0" y="92113"/>
                  </a:lnTo>
                  <a:lnTo>
                    <a:pt x="0" y="125488"/>
                  </a:lnTo>
                  <a:lnTo>
                    <a:pt x="33375" y="125488"/>
                  </a:lnTo>
                  <a:lnTo>
                    <a:pt x="33375" y="92113"/>
                  </a:lnTo>
                  <a:close/>
                </a:path>
                <a:path w="33654" h="125730">
                  <a:moveTo>
                    <a:pt x="33375" y="0"/>
                  </a:moveTo>
                  <a:lnTo>
                    <a:pt x="0" y="0"/>
                  </a:lnTo>
                  <a:lnTo>
                    <a:pt x="0" y="33375"/>
                  </a:lnTo>
                  <a:lnTo>
                    <a:pt x="33375" y="33375"/>
                  </a:lnTo>
                  <a:lnTo>
                    <a:pt x="33375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49707" y="2778912"/>
              <a:ext cx="1190851" cy="295041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11455628" y="3001863"/>
            <a:ext cx="102870" cy="31115"/>
          </a:xfrm>
          <a:custGeom>
            <a:avLst/>
            <a:gdLst/>
            <a:ahLst/>
            <a:cxnLst/>
            <a:rect l="l" t="t" r="r" b="b"/>
            <a:pathLst>
              <a:path w="102870" h="31114">
                <a:moveTo>
                  <a:pt x="101461" y="0"/>
                </a:moveTo>
                <a:lnTo>
                  <a:pt x="94783" y="0"/>
                </a:lnTo>
                <a:lnTo>
                  <a:pt x="92116" y="1336"/>
                </a:lnTo>
                <a:lnTo>
                  <a:pt x="89444" y="1336"/>
                </a:lnTo>
                <a:lnTo>
                  <a:pt x="86774" y="2668"/>
                </a:lnTo>
                <a:lnTo>
                  <a:pt x="85441" y="2668"/>
                </a:lnTo>
                <a:lnTo>
                  <a:pt x="76930" y="3439"/>
                </a:lnTo>
                <a:lnTo>
                  <a:pt x="67417" y="3836"/>
                </a:lnTo>
                <a:lnTo>
                  <a:pt x="53897" y="4023"/>
                </a:lnTo>
                <a:lnTo>
                  <a:pt x="34584" y="4023"/>
                </a:lnTo>
                <a:lnTo>
                  <a:pt x="24029" y="4170"/>
                </a:lnTo>
                <a:lnTo>
                  <a:pt x="13474" y="4566"/>
                </a:lnTo>
                <a:lnTo>
                  <a:pt x="2666" y="5339"/>
                </a:lnTo>
                <a:lnTo>
                  <a:pt x="0" y="5339"/>
                </a:lnTo>
                <a:lnTo>
                  <a:pt x="0" y="9345"/>
                </a:lnTo>
                <a:lnTo>
                  <a:pt x="1332" y="12012"/>
                </a:lnTo>
                <a:lnTo>
                  <a:pt x="10676" y="16019"/>
                </a:lnTo>
                <a:lnTo>
                  <a:pt x="17355" y="20022"/>
                </a:lnTo>
                <a:lnTo>
                  <a:pt x="22693" y="21358"/>
                </a:lnTo>
                <a:lnTo>
                  <a:pt x="29368" y="22694"/>
                </a:lnTo>
                <a:lnTo>
                  <a:pt x="34710" y="25365"/>
                </a:lnTo>
                <a:lnTo>
                  <a:pt x="48059" y="28033"/>
                </a:lnTo>
                <a:lnTo>
                  <a:pt x="56069" y="29368"/>
                </a:lnTo>
                <a:lnTo>
                  <a:pt x="61408" y="30704"/>
                </a:lnTo>
                <a:lnTo>
                  <a:pt x="66751" y="29368"/>
                </a:lnTo>
                <a:lnTo>
                  <a:pt x="82770" y="29368"/>
                </a:lnTo>
                <a:lnTo>
                  <a:pt x="86774" y="28033"/>
                </a:lnTo>
                <a:lnTo>
                  <a:pt x="94783" y="20022"/>
                </a:lnTo>
                <a:lnTo>
                  <a:pt x="102714" y="4170"/>
                </a:lnTo>
                <a:lnTo>
                  <a:pt x="102797" y="1336"/>
                </a:lnTo>
                <a:lnTo>
                  <a:pt x="10146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5369205" y="3317586"/>
            <a:ext cx="4268470" cy="375285"/>
            <a:chOff x="5369205" y="3317586"/>
            <a:chExt cx="4268470" cy="37528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40424" y="3377771"/>
              <a:ext cx="696887" cy="31495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69205" y="3317586"/>
              <a:ext cx="3541845" cy="365800"/>
            </a:xfrm>
            <a:prstGeom prst="rect">
              <a:avLst/>
            </a:prstGeom>
          </p:spPr>
        </p:pic>
      </p:grpSp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818874" y="3354969"/>
            <a:ext cx="1320350" cy="331088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11455628" y="3583260"/>
            <a:ext cx="102870" cy="31115"/>
          </a:xfrm>
          <a:custGeom>
            <a:avLst/>
            <a:gdLst/>
            <a:ahLst/>
            <a:cxnLst/>
            <a:rect l="l" t="t" r="r" b="b"/>
            <a:pathLst>
              <a:path w="102870" h="31114">
                <a:moveTo>
                  <a:pt x="66751" y="29371"/>
                </a:moveTo>
                <a:lnTo>
                  <a:pt x="56069" y="29371"/>
                </a:lnTo>
                <a:lnTo>
                  <a:pt x="61408" y="30703"/>
                </a:lnTo>
                <a:lnTo>
                  <a:pt x="66751" y="29371"/>
                </a:lnTo>
                <a:close/>
              </a:path>
              <a:path w="102870" h="31114">
                <a:moveTo>
                  <a:pt x="101461" y="0"/>
                </a:moveTo>
                <a:lnTo>
                  <a:pt x="94783" y="0"/>
                </a:lnTo>
                <a:lnTo>
                  <a:pt x="89444" y="2670"/>
                </a:lnTo>
                <a:lnTo>
                  <a:pt x="85441" y="2670"/>
                </a:lnTo>
                <a:lnTo>
                  <a:pt x="76930" y="3464"/>
                </a:lnTo>
                <a:lnTo>
                  <a:pt x="56903" y="4547"/>
                </a:lnTo>
                <a:lnTo>
                  <a:pt x="45388" y="5337"/>
                </a:lnTo>
                <a:lnTo>
                  <a:pt x="2666" y="5337"/>
                </a:lnTo>
                <a:lnTo>
                  <a:pt x="0" y="6673"/>
                </a:lnTo>
                <a:lnTo>
                  <a:pt x="0" y="9344"/>
                </a:lnTo>
                <a:lnTo>
                  <a:pt x="1332" y="12016"/>
                </a:lnTo>
                <a:lnTo>
                  <a:pt x="10676" y="17354"/>
                </a:lnTo>
                <a:lnTo>
                  <a:pt x="17355" y="20026"/>
                </a:lnTo>
                <a:lnTo>
                  <a:pt x="22693" y="21361"/>
                </a:lnTo>
                <a:lnTo>
                  <a:pt x="29368" y="24029"/>
                </a:lnTo>
                <a:lnTo>
                  <a:pt x="34710" y="25364"/>
                </a:lnTo>
                <a:lnTo>
                  <a:pt x="41385" y="26700"/>
                </a:lnTo>
                <a:lnTo>
                  <a:pt x="48059" y="29371"/>
                </a:lnTo>
                <a:lnTo>
                  <a:pt x="82770" y="29371"/>
                </a:lnTo>
                <a:lnTo>
                  <a:pt x="86774" y="28036"/>
                </a:lnTo>
                <a:lnTo>
                  <a:pt x="102797" y="4006"/>
                </a:lnTo>
                <a:lnTo>
                  <a:pt x="102797" y="1334"/>
                </a:lnTo>
                <a:lnTo>
                  <a:pt x="10146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3663565" y="3904325"/>
            <a:ext cx="5345430" cy="405130"/>
            <a:chOff x="3663565" y="3904325"/>
            <a:chExt cx="5345430" cy="405130"/>
          </a:xfrm>
        </p:grpSpPr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69260" y="3945712"/>
              <a:ext cx="2639249" cy="36312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63565" y="3904325"/>
              <a:ext cx="2673539" cy="403183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116646" y="3943039"/>
            <a:ext cx="2023912" cy="327085"/>
          </a:xfrm>
          <a:prstGeom prst="rect">
            <a:avLst/>
          </a:prstGeom>
        </p:spPr>
      </p:pic>
      <p:sp>
        <p:nvSpPr>
          <p:cNvPr id="25" name="object 25"/>
          <p:cNvSpPr/>
          <p:nvPr/>
        </p:nvSpPr>
        <p:spPr>
          <a:xfrm>
            <a:off x="11455628" y="4164656"/>
            <a:ext cx="102870" cy="31115"/>
          </a:xfrm>
          <a:custGeom>
            <a:avLst/>
            <a:gdLst/>
            <a:ahLst/>
            <a:cxnLst/>
            <a:rect l="l" t="t" r="r" b="b"/>
            <a:pathLst>
              <a:path w="102870" h="31114">
                <a:moveTo>
                  <a:pt x="101461" y="0"/>
                </a:moveTo>
                <a:lnTo>
                  <a:pt x="94783" y="0"/>
                </a:lnTo>
                <a:lnTo>
                  <a:pt x="89444" y="2670"/>
                </a:lnTo>
                <a:lnTo>
                  <a:pt x="85441" y="2670"/>
                </a:lnTo>
                <a:lnTo>
                  <a:pt x="76930" y="3651"/>
                </a:lnTo>
                <a:lnTo>
                  <a:pt x="67417" y="4507"/>
                </a:lnTo>
                <a:lnTo>
                  <a:pt x="56903" y="5113"/>
                </a:lnTo>
                <a:lnTo>
                  <a:pt x="45388" y="5342"/>
                </a:lnTo>
                <a:lnTo>
                  <a:pt x="2666" y="5342"/>
                </a:lnTo>
                <a:lnTo>
                  <a:pt x="0" y="6677"/>
                </a:lnTo>
                <a:lnTo>
                  <a:pt x="0" y="10680"/>
                </a:lnTo>
                <a:lnTo>
                  <a:pt x="1332" y="13352"/>
                </a:lnTo>
                <a:lnTo>
                  <a:pt x="17355" y="20026"/>
                </a:lnTo>
                <a:lnTo>
                  <a:pt x="22693" y="21362"/>
                </a:lnTo>
                <a:lnTo>
                  <a:pt x="29368" y="24029"/>
                </a:lnTo>
                <a:lnTo>
                  <a:pt x="34710" y="25365"/>
                </a:lnTo>
                <a:lnTo>
                  <a:pt x="41385" y="26701"/>
                </a:lnTo>
                <a:lnTo>
                  <a:pt x="48059" y="29372"/>
                </a:lnTo>
                <a:lnTo>
                  <a:pt x="56069" y="30708"/>
                </a:lnTo>
                <a:lnTo>
                  <a:pt x="70754" y="30708"/>
                </a:lnTo>
                <a:lnTo>
                  <a:pt x="77431" y="29372"/>
                </a:lnTo>
                <a:lnTo>
                  <a:pt x="82770" y="29372"/>
                </a:lnTo>
                <a:lnTo>
                  <a:pt x="102797" y="5342"/>
                </a:lnTo>
                <a:lnTo>
                  <a:pt x="102797" y="1336"/>
                </a:lnTo>
                <a:lnTo>
                  <a:pt x="101461" y="1336"/>
                </a:lnTo>
                <a:lnTo>
                  <a:pt x="10146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6"/>
          <p:cNvGrpSpPr/>
          <p:nvPr/>
        </p:nvGrpSpPr>
        <p:grpSpPr>
          <a:xfrm>
            <a:off x="4158331" y="4448343"/>
            <a:ext cx="5543550" cy="424815"/>
            <a:chOff x="4158331" y="4448343"/>
            <a:chExt cx="5543550" cy="424815"/>
          </a:xfrm>
        </p:grpSpPr>
        <p:pic>
          <p:nvPicPr>
            <p:cNvPr id="27" name="object 2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813595" y="4476376"/>
              <a:ext cx="887796" cy="36980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46774" y="4448343"/>
              <a:ext cx="1137448" cy="37380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505322" y="4485603"/>
              <a:ext cx="1113419" cy="336550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158331" y="4460356"/>
              <a:ext cx="2318953" cy="412527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9882957" y="4500410"/>
            <a:ext cx="1256267" cy="337762"/>
          </a:xfrm>
          <a:prstGeom prst="rect">
            <a:avLst/>
          </a:prstGeom>
        </p:spPr>
      </p:pic>
      <p:sp>
        <p:nvSpPr>
          <p:cNvPr id="32" name="object 32"/>
          <p:cNvSpPr/>
          <p:nvPr/>
        </p:nvSpPr>
        <p:spPr>
          <a:xfrm>
            <a:off x="11455628" y="4746056"/>
            <a:ext cx="102870" cy="31115"/>
          </a:xfrm>
          <a:custGeom>
            <a:avLst/>
            <a:gdLst/>
            <a:ahLst/>
            <a:cxnLst/>
            <a:rect l="l" t="t" r="r" b="b"/>
            <a:pathLst>
              <a:path w="102870" h="31114">
                <a:moveTo>
                  <a:pt x="101461" y="0"/>
                </a:moveTo>
                <a:lnTo>
                  <a:pt x="97455" y="0"/>
                </a:lnTo>
                <a:lnTo>
                  <a:pt x="94783" y="1332"/>
                </a:lnTo>
                <a:lnTo>
                  <a:pt x="92116" y="1332"/>
                </a:lnTo>
                <a:lnTo>
                  <a:pt x="89444" y="2668"/>
                </a:lnTo>
                <a:lnTo>
                  <a:pt x="85441" y="2668"/>
                </a:lnTo>
                <a:lnTo>
                  <a:pt x="76930" y="3648"/>
                </a:lnTo>
                <a:lnTo>
                  <a:pt x="67417" y="4504"/>
                </a:lnTo>
                <a:lnTo>
                  <a:pt x="56903" y="5109"/>
                </a:lnTo>
                <a:lnTo>
                  <a:pt x="45388" y="5339"/>
                </a:lnTo>
                <a:lnTo>
                  <a:pt x="2666" y="5339"/>
                </a:lnTo>
                <a:lnTo>
                  <a:pt x="0" y="6675"/>
                </a:lnTo>
                <a:lnTo>
                  <a:pt x="0" y="10678"/>
                </a:lnTo>
                <a:lnTo>
                  <a:pt x="1332" y="13348"/>
                </a:lnTo>
                <a:lnTo>
                  <a:pt x="10676" y="17355"/>
                </a:lnTo>
                <a:lnTo>
                  <a:pt x="17355" y="20024"/>
                </a:lnTo>
                <a:lnTo>
                  <a:pt x="22693" y="22694"/>
                </a:lnTo>
                <a:lnTo>
                  <a:pt x="29368" y="24030"/>
                </a:lnTo>
                <a:lnTo>
                  <a:pt x="34710" y="25365"/>
                </a:lnTo>
                <a:lnTo>
                  <a:pt x="41385" y="26697"/>
                </a:lnTo>
                <a:lnTo>
                  <a:pt x="48059" y="29368"/>
                </a:lnTo>
                <a:lnTo>
                  <a:pt x="56069" y="30704"/>
                </a:lnTo>
                <a:lnTo>
                  <a:pt x="77431" y="30704"/>
                </a:lnTo>
                <a:lnTo>
                  <a:pt x="82770" y="29368"/>
                </a:lnTo>
                <a:lnTo>
                  <a:pt x="86774" y="29368"/>
                </a:lnTo>
                <a:lnTo>
                  <a:pt x="89444" y="26697"/>
                </a:lnTo>
                <a:lnTo>
                  <a:pt x="94783" y="20024"/>
                </a:lnTo>
                <a:lnTo>
                  <a:pt x="98790" y="13348"/>
                </a:lnTo>
                <a:lnTo>
                  <a:pt x="102797" y="5339"/>
                </a:lnTo>
                <a:lnTo>
                  <a:pt x="102797" y="1332"/>
                </a:lnTo>
                <a:lnTo>
                  <a:pt x="101461" y="1332"/>
                </a:lnTo>
                <a:lnTo>
                  <a:pt x="10146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object 33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9104594" y="5073760"/>
            <a:ext cx="2035997" cy="389901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1648547" y="1927936"/>
            <a:ext cx="9910445" cy="425450"/>
            <a:chOff x="1648547" y="1927936"/>
            <a:chExt cx="9910445" cy="425450"/>
          </a:xfrm>
        </p:grpSpPr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953538" y="1941433"/>
              <a:ext cx="1604887" cy="37253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334971" y="1946833"/>
              <a:ext cx="2582124" cy="40628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7038017" y="2085858"/>
              <a:ext cx="267335" cy="264795"/>
            </a:xfrm>
            <a:custGeom>
              <a:avLst/>
              <a:gdLst/>
              <a:ahLst/>
              <a:cxnLst/>
              <a:rect l="l" t="t" r="r" b="b"/>
              <a:pathLst>
                <a:path w="267334" h="264794">
                  <a:moveTo>
                    <a:pt x="95836" y="43196"/>
                  </a:moveTo>
                  <a:lnTo>
                    <a:pt x="91786" y="43196"/>
                  </a:lnTo>
                  <a:lnTo>
                    <a:pt x="89086" y="45892"/>
                  </a:lnTo>
                  <a:lnTo>
                    <a:pt x="85036" y="48592"/>
                  </a:lnTo>
                  <a:lnTo>
                    <a:pt x="78478" y="57746"/>
                  </a:lnTo>
                  <a:lnTo>
                    <a:pt x="71033" y="65128"/>
                  </a:lnTo>
                  <a:lnTo>
                    <a:pt x="62829" y="70991"/>
                  </a:lnTo>
                  <a:lnTo>
                    <a:pt x="40600" y="82633"/>
                  </a:lnTo>
                  <a:lnTo>
                    <a:pt x="28853" y="91449"/>
                  </a:lnTo>
                  <a:lnTo>
                    <a:pt x="18877" y="101782"/>
                  </a:lnTo>
                  <a:lnTo>
                    <a:pt x="10800" y="113381"/>
                  </a:lnTo>
                  <a:lnTo>
                    <a:pt x="8100" y="116081"/>
                  </a:lnTo>
                  <a:lnTo>
                    <a:pt x="2700" y="124181"/>
                  </a:lnTo>
                  <a:lnTo>
                    <a:pt x="0" y="129581"/>
                  </a:lnTo>
                  <a:lnTo>
                    <a:pt x="0" y="137678"/>
                  </a:lnTo>
                  <a:lnTo>
                    <a:pt x="1350" y="141728"/>
                  </a:lnTo>
                  <a:lnTo>
                    <a:pt x="4050" y="144428"/>
                  </a:lnTo>
                  <a:lnTo>
                    <a:pt x="8100" y="147128"/>
                  </a:lnTo>
                  <a:lnTo>
                    <a:pt x="13668" y="151304"/>
                  </a:lnTo>
                  <a:lnTo>
                    <a:pt x="13880" y="151304"/>
                  </a:lnTo>
                  <a:lnTo>
                    <a:pt x="21596" y="153874"/>
                  </a:lnTo>
                  <a:lnTo>
                    <a:pt x="31046" y="155224"/>
                  </a:lnTo>
                  <a:lnTo>
                    <a:pt x="38111" y="155435"/>
                  </a:lnTo>
                  <a:lnTo>
                    <a:pt x="51735" y="156363"/>
                  </a:lnTo>
                  <a:lnTo>
                    <a:pt x="58042" y="156574"/>
                  </a:lnTo>
                  <a:lnTo>
                    <a:pt x="105282" y="156574"/>
                  </a:lnTo>
                  <a:lnTo>
                    <a:pt x="182940" y="151304"/>
                  </a:lnTo>
                  <a:lnTo>
                    <a:pt x="228330" y="144428"/>
                  </a:lnTo>
                  <a:lnTo>
                    <a:pt x="264557" y="124181"/>
                  </a:lnTo>
                  <a:lnTo>
                    <a:pt x="87736" y="124181"/>
                  </a:lnTo>
                  <a:lnTo>
                    <a:pt x="72298" y="123928"/>
                  </a:lnTo>
                  <a:lnTo>
                    <a:pt x="28346" y="117431"/>
                  </a:lnTo>
                  <a:lnTo>
                    <a:pt x="22946" y="112031"/>
                  </a:lnTo>
                  <a:lnTo>
                    <a:pt x="26954" y="106212"/>
                  </a:lnTo>
                  <a:lnTo>
                    <a:pt x="32733" y="100897"/>
                  </a:lnTo>
                  <a:lnTo>
                    <a:pt x="40031" y="96088"/>
                  </a:lnTo>
                  <a:lnTo>
                    <a:pt x="48594" y="91785"/>
                  </a:lnTo>
                  <a:lnTo>
                    <a:pt x="58716" y="87526"/>
                  </a:lnTo>
                  <a:lnTo>
                    <a:pt x="66815" y="83013"/>
                  </a:lnTo>
                  <a:lnTo>
                    <a:pt x="72890" y="78500"/>
                  </a:lnTo>
                  <a:lnTo>
                    <a:pt x="76940" y="74239"/>
                  </a:lnTo>
                  <a:lnTo>
                    <a:pt x="79639" y="68839"/>
                  </a:lnTo>
                  <a:lnTo>
                    <a:pt x="82336" y="64792"/>
                  </a:lnTo>
                  <a:lnTo>
                    <a:pt x="85036" y="62092"/>
                  </a:lnTo>
                  <a:lnTo>
                    <a:pt x="114463" y="62092"/>
                  </a:lnTo>
                  <a:lnTo>
                    <a:pt x="118783" y="56692"/>
                  </a:lnTo>
                  <a:lnTo>
                    <a:pt x="120133" y="55342"/>
                  </a:lnTo>
                  <a:lnTo>
                    <a:pt x="124183" y="49942"/>
                  </a:lnTo>
                  <a:lnTo>
                    <a:pt x="107983" y="49942"/>
                  </a:lnTo>
                  <a:lnTo>
                    <a:pt x="99886" y="45892"/>
                  </a:lnTo>
                  <a:lnTo>
                    <a:pt x="98536" y="44542"/>
                  </a:lnTo>
                  <a:lnTo>
                    <a:pt x="97186" y="44542"/>
                  </a:lnTo>
                  <a:lnTo>
                    <a:pt x="95836" y="43196"/>
                  </a:lnTo>
                  <a:close/>
                </a:path>
                <a:path w="267334" h="264794">
                  <a:moveTo>
                    <a:pt x="267257" y="120131"/>
                  </a:moveTo>
                  <a:lnTo>
                    <a:pt x="265907" y="120131"/>
                  </a:lnTo>
                  <a:lnTo>
                    <a:pt x="211918" y="122831"/>
                  </a:lnTo>
                  <a:lnTo>
                    <a:pt x="157925" y="124181"/>
                  </a:lnTo>
                  <a:lnTo>
                    <a:pt x="264557" y="124181"/>
                  </a:lnTo>
                  <a:lnTo>
                    <a:pt x="267257" y="121481"/>
                  </a:lnTo>
                  <a:lnTo>
                    <a:pt x="267257" y="120131"/>
                  </a:lnTo>
                  <a:close/>
                </a:path>
                <a:path w="267334" h="264794">
                  <a:moveTo>
                    <a:pt x="114463" y="62092"/>
                  </a:moveTo>
                  <a:lnTo>
                    <a:pt x="87736" y="62092"/>
                  </a:lnTo>
                  <a:lnTo>
                    <a:pt x="89086" y="63442"/>
                  </a:lnTo>
                  <a:lnTo>
                    <a:pt x="94486" y="66139"/>
                  </a:lnTo>
                  <a:lnTo>
                    <a:pt x="95836" y="66139"/>
                  </a:lnTo>
                  <a:lnTo>
                    <a:pt x="97186" y="67489"/>
                  </a:lnTo>
                  <a:lnTo>
                    <a:pt x="107983" y="67489"/>
                  </a:lnTo>
                  <a:lnTo>
                    <a:pt x="113383" y="63442"/>
                  </a:lnTo>
                  <a:lnTo>
                    <a:pt x="114463" y="62092"/>
                  </a:lnTo>
                  <a:close/>
                </a:path>
                <a:path w="267334" h="264794">
                  <a:moveTo>
                    <a:pt x="129579" y="35096"/>
                  </a:moveTo>
                  <a:lnTo>
                    <a:pt x="126879" y="35096"/>
                  </a:lnTo>
                  <a:lnTo>
                    <a:pt x="121483" y="41846"/>
                  </a:lnTo>
                  <a:lnTo>
                    <a:pt x="117433" y="45892"/>
                  </a:lnTo>
                  <a:lnTo>
                    <a:pt x="113383" y="48592"/>
                  </a:lnTo>
                  <a:lnTo>
                    <a:pt x="112033" y="49942"/>
                  </a:lnTo>
                  <a:lnTo>
                    <a:pt x="124183" y="49942"/>
                  </a:lnTo>
                  <a:lnTo>
                    <a:pt x="129579" y="40496"/>
                  </a:lnTo>
                  <a:lnTo>
                    <a:pt x="130929" y="37796"/>
                  </a:lnTo>
                  <a:lnTo>
                    <a:pt x="130929" y="36446"/>
                  </a:lnTo>
                  <a:lnTo>
                    <a:pt x="129579" y="35096"/>
                  </a:lnTo>
                  <a:close/>
                </a:path>
                <a:path w="267334" h="264794">
                  <a:moveTo>
                    <a:pt x="45893" y="0"/>
                  </a:moveTo>
                  <a:lnTo>
                    <a:pt x="43193" y="0"/>
                  </a:lnTo>
                  <a:lnTo>
                    <a:pt x="21596" y="22946"/>
                  </a:lnTo>
                  <a:lnTo>
                    <a:pt x="21596" y="24296"/>
                  </a:lnTo>
                  <a:lnTo>
                    <a:pt x="26996" y="31046"/>
                  </a:lnTo>
                  <a:lnTo>
                    <a:pt x="32396" y="35096"/>
                  </a:lnTo>
                  <a:lnTo>
                    <a:pt x="37793" y="40496"/>
                  </a:lnTo>
                  <a:lnTo>
                    <a:pt x="40493" y="41846"/>
                  </a:lnTo>
                  <a:lnTo>
                    <a:pt x="41843" y="43196"/>
                  </a:lnTo>
                  <a:lnTo>
                    <a:pt x="47243" y="43196"/>
                  </a:lnTo>
                  <a:lnTo>
                    <a:pt x="48594" y="41846"/>
                  </a:lnTo>
                  <a:lnTo>
                    <a:pt x="62090" y="26996"/>
                  </a:lnTo>
                  <a:lnTo>
                    <a:pt x="67490" y="21600"/>
                  </a:lnTo>
                  <a:lnTo>
                    <a:pt x="67490" y="18900"/>
                  </a:lnTo>
                  <a:lnTo>
                    <a:pt x="62407" y="15377"/>
                  </a:lnTo>
                  <a:lnTo>
                    <a:pt x="57197" y="10968"/>
                  </a:lnTo>
                  <a:lnTo>
                    <a:pt x="51735" y="5800"/>
                  </a:lnTo>
                  <a:lnTo>
                    <a:pt x="45893" y="0"/>
                  </a:lnTo>
                  <a:close/>
                </a:path>
                <a:path w="267334" h="264794">
                  <a:moveTo>
                    <a:pt x="112033" y="224063"/>
                  </a:moveTo>
                  <a:lnTo>
                    <a:pt x="110683" y="224063"/>
                  </a:lnTo>
                  <a:lnTo>
                    <a:pt x="107160" y="228408"/>
                  </a:lnTo>
                  <a:lnTo>
                    <a:pt x="102753" y="233513"/>
                  </a:lnTo>
                  <a:lnTo>
                    <a:pt x="97586" y="239629"/>
                  </a:lnTo>
                  <a:lnTo>
                    <a:pt x="91786" y="247009"/>
                  </a:lnTo>
                  <a:lnTo>
                    <a:pt x="91786" y="248359"/>
                  </a:lnTo>
                  <a:lnTo>
                    <a:pt x="95836" y="253759"/>
                  </a:lnTo>
                  <a:lnTo>
                    <a:pt x="102586" y="259160"/>
                  </a:lnTo>
                  <a:lnTo>
                    <a:pt x="110683" y="264556"/>
                  </a:lnTo>
                  <a:lnTo>
                    <a:pt x="113383" y="264556"/>
                  </a:lnTo>
                  <a:lnTo>
                    <a:pt x="117433" y="261860"/>
                  </a:lnTo>
                  <a:lnTo>
                    <a:pt x="132279" y="244309"/>
                  </a:lnTo>
                  <a:lnTo>
                    <a:pt x="133629" y="241609"/>
                  </a:lnTo>
                  <a:lnTo>
                    <a:pt x="126839" y="236781"/>
                  </a:lnTo>
                  <a:lnTo>
                    <a:pt x="120807" y="232331"/>
                  </a:lnTo>
                  <a:lnTo>
                    <a:pt x="115787" y="228134"/>
                  </a:lnTo>
                  <a:lnTo>
                    <a:pt x="112033" y="224063"/>
                  </a:lnTo>
                  <a:close/>
                </a:path>
                <a:path w="267334" h="264794">
                  <a:moveTo>
                    <a:pt x="155237" y="205167"/>
                  </a:moveTo>
                  <a:lnTo>
                    <a:pt x="112033" y="205167"/>
                  </a:lnTo>
                  <a:lnTo>
                    <a:pt x="118783" y="211917"/>
                  </a:lnTo>
                  <a:lnTo>
                    <a:pt x="122833" y="217317"/>
                  </a:lnTo>
                  <a:lnTo>
                    <a:pt x="126879" y="220013"/>
                  </a:lnTo>
                  <a:lnTo>
                    <a:pt x="132279" y="222713"/>
                  </a:lnTo>
                  <a:lnTo>
                    <a:pt x="136329" y="224063"/>
                  </a:lnTo>
                  <a:lnTo>
                    <a:pt x="137679" y="224063"/>
                  </a:lnTo>
                  <a:lnTo>
                    <a:pt x="143479" y="217484"/>
                  </a:lnTo>
                  <a:lnTo>
                    <a:pt x="148645" y="211917"/>
                  </a:lnTo>
                  <a:lnTo>
                    <a:pt x="153053" y="207360"/>
                  </a:lnTo>
                  <a:lnTo>
                    <a:pt x="155237" y="205167"/>
                  </a:lnTo>
                  <a:close/>
                </a:path>
                <a:path w="267334" h="264794">
                  <a:moveTo>
                    <a:pt x="93136" y="178170"/>
                  </a:moveTo>
                  <a:lnTo>
                    <a:pt x="91786" y="178170"/>
                  </a:lnTo>
                  <a:lnTo>
                    <a:pt x="85944" y="184224"/>
                  </a:lnTo>
                  <a:lnTo>
                    <a:pt x="75273" y="195824"/>
                  </a:lnTo>
                  <a:lnTo>
                    <a:pt x="70190" y="201117"/>
                  </a:lnTo>
                  <a:lnTo>
                    <a:pt x="70190" y="203817"/>
                  </a:lnTo>
                  <a:lnTo>
                    <a:pt x="83686" y="217317"/>
                  </a:lnTo>
                  <a:lnTo>
                    <a:pt x="89086" y="220013"/>
                  </a:lnTo>
                  <a:lnTo>
                    <a:pt x="93136" y="222713"/>
                  </a:lnTo>
                  <a:lnTo>
                    <a:pt x="94486" y="221363"/>
                  </a:lnTo>
                  <a:lnTo>
                    <a:pt x="102586" y="214617"/>
                  </a:lnTo>
                  <a:lnTo>
                    <a:pt x="112033" y="205167"/>
                  </a:lnTo>
                  <a:lnTo>
                    <a:pt x="155237" y="205167"/>
                  </a:lnTo>
                  <a:lnTo>
                    <a:pt x="157925" y="202467"/>
                  </a:lnTo>
                  <a:lnTo>
                    <a:pt x="157925" y="201117"/>
                  </a:lnTo>
                  <a:lnTo>
                    <a:pt x="156575" y="199767"/>
                  </a:lnTo>
                  <a:lnTo>
                    <a:pt x="153422" y="197070"/>
                  </a:lnTo>
                  <a:lnTo>
                    <a:pt x="116083" y="197070"/>
                  </a:lnTo>
                  <a:lnTo>
                    <a:pt x="108700" y="191460"/>
                  </a:lnTo>
                  <a:lnTo>
                    <a:pt x="102584" y="186608"/>
                  </a:lnTo>
                  <a:lnTo>
                    <a:pt x="97481" y="182263"/>
                  </a:lnTo>
                  <a:lnTo>
                    <a:pt x="93136" y="178170"/>
                  </a:lnTo>
                  <a:close/>
                </a:path>
                <a:path w="267334" h="264794">
                  <a:moveTo>
                    <a:pt x="132279" y="179520"/>
                  </a:moveTo>
                  <a:lnTo>
                    <a:pt x="117433" y="197070"/>
                  </a:lnTo>
                  <a:lnTo>
                    <a:pt x="153422" y="197070"/>
                  </a:lnTo>
                  <a:lnTo>
                    <a:pt x="143752" y="188801"/>
                  </a:lnTo>
                  <a:lnTo>
                    <a:pt x="138733" y="184393"/>
                  </a:lnTo>
                  <a:lnTo>
                    <a:pt x="134979" y="180870"/>
                  </a:lnTo>
                  <a:lnTo>
                    <a:pt x="132279" y="17952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648547" y="1927936"/>
              <a:ext cx="5361127" cy="425178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16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16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61091" y="1448367"/>
            <a:ext cx="12793980" cy="7529195"/>
            <a:chOff x="461091" y="1448367"/>
            <a:chExt cx="12793980" cy="752919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89336" y="6688681"/>
              <a:ext cx="5385467" cy="215393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61086" y="1448371"/>
              <a:ext cx="12793980" cy="7529195"/>
            </a:xfrm>
            <a:custGeom>
              <a:avLst/>
              <a:gdLst/>
              <a:ahLst/>
              <a:cxnLst/>
              <a:rect l="l" t="t" r="r" b="b"/>
              <a:pathLst>
                <a:path w="12793980" h="7529195">
                  <a:moveTo>
                    <a:pt x="6137275" y="266700"/>
                  </a:moveTo>
                  <a:lnTo>
                    <a:pt x="6134963" y="228600"/>
                  </a:lnTo>
                  <a:lnTo>
                    <a:pt x="6128258" y="190500"/>
                  </a:lnTo>
                  <a:lnTo>
                    <a:pt x="6117526" y="152400"/>
                  </a:lnTo>
                  <a:lnTo>
                    <a:pt x="6112141" y="137083"/>
                  </a:lnTo>
                  <a:lnTo>
                    <a:pt x="6112141" y="266700"/>
                  </a:lnTo>
                  <a:lnTo>
                    <a:pt x="6112141" y="4165600"/>
                  </a:lnTo>
                  <a:lnTo>
                    <a:pt x="6110021" y="4203700"/>
                  </a:lnTo>
                  <a:lnTo>
                    <a:pt x="6106338" y="4229100"/>
                  </a:lnTo>
                  <a:lnTo>
                    <a:pt x="6103899" y="4229100"/>
                  </a:lnTo>
                  <a:lnTo>
                    <a:pt x="6100978" y="4241800"/>
                  </a:lnTo>
                  <a:lnTo>
                    <a:pt x="6097689" y="4254500"/>
                  </a:lnTo>
                  <a:lnTo>
                    <a:pt x="6094057" y="4267200"/>
                  </a:lnTo>
                  <a:lnTo>
                    <a:pt x="6089967" y="4279900"/>
                  </a:lnTo>
                  <a:lnTo>
                    <a:pt x="6085598" y="4292600"/>
                  </a:lnTo>
                  <a:lnTo>
                    <a:pt x="6080811" y="4292600"/>
                  </a:lnTo>
                  <a:lnTo>
                    <a:pt x="6075756" y="4305300"/>
                  </a:lnTo>
                  <a:lnTo>
                    <a:pt x="6070371" y="4318000"/>
                  </a:lnTo>
                  <a:lnTo>
                    <a:pt x="6064643" y="4318000"/>
                  </a:lnTo>
                  <a:lnTo>
                    <a:pt x="6058649" y="4330700"/>
                  </a:lnTo>
                  <a:lnTo>
                    <a:pt x="6052350" y="4343400"/>
                  </a:lnTo>
                  <a:lnTo>
                    <a:pt x="6045797" y="4343400"/>
                  </a:lnTo>
                  <a:lnTo>
                    <a:pt x="6039015" y="4356100"/>
                  </a:lnTo>
                  <a:lnTo>
                    <a:pt x="6031966" y="4356100"/>
                  </a:lnTo>
                  <a:lnTo>
                    <a:pt x="6024753" y="4368800"/>
                  </a:lnTo>
                  <a:lnTo>
                    <a:pt x="6017285" y="4368800"/>
                  </a:lnTo>
                  <a:lnTo>
                    <a:pt x="6009589" y="4381500"/>
                  </a:lnTo>
                  <a:lnTo>
                    <a:pt x="5993739" y="4381500"/>
                  </a:lnTo>
                  <a:lnTo>
                    <a:pt x="5985548" y="4394200"/>
                  </a:lnTo>
                  <a:lnTo>
                    <a:pt x="5942609" y="4394200"/>
                  </a:lnTo>
                  <a:lnTo>
                    <a:pt x="5933605" y="4406900"/>
                  </a:lnTo>
                  <a:lnTo>
                    <a:pt x="203746" y="4406900"/>
                  </a:lnTo>
                  <a:lnTo>
                    <a:pt x="194729" y="4394200"/>
                  </a:lnTo>
                  <a:lnTo>
                    <a:pt x="151790" y="4394200"/>
                  </a:lnTo>
                  <a:lnTo>
                    <a:pt x="143611" y="4381500"/>
                  </a:lnTo>
                  <a:lnTo>
                    <a:pt x="127762" y="4381500"/>
                  </a:lnTo>
                  <a:lnTo>
                    <a:pt x="120065" y="4368800"/>
                  </a:lnTo>
                  <a:lnTo>
                    <a:pt x="112598" y="4368800"/>
                  </a:lnTo>
                  <a:lnTo>
                    <a:pt x="105384" y="4356100"/>
                  </a:lnTo>
                  <a:lnTo>
                    <a:pt x="98336" y="4356100"/>
                  </a:lnTo>
                  <a:lnTo>
                    <a:pt x="91541" y="4343400"/>
                  </a:lnTo>
                  <a:lnTo>
                    <a:pt x="85001" y="4343400"/>
                  </a:lnTo>
                  <a:lnTo>
                    <a:pt x="78701" y="4330700"/>
                  </a:lnTo>
                  <a:lnTo>
                    <a:pt x="72694" y="4318000"/>
                  </a:lnTo>
                  <a:lnTo>
                    <a:pt x="67030" y="4318000"/>
                  </a:lnTo>
                  <a:lnTo>
                    <a:pt x="61582" y="4305300"/>
                  </a:lnTo>
                  <a:lnTo>
                    <a:pt x="56540" y="4292600"/>
                  </a:lnTo>
                  <a:lnTo>
                    <a:pt x="51752" y="4292600"/>
                  </a:lnTo>
                  <a:lnTo>
                    <a:pt x="39649" y="4254500"/>
                  </a:lnTo>
                  <a:lnTo>
                    <a:pt x="33451" y="4229100"/>
                  </a:lnTo>
                  <a:lnTo>
                    <a:pt x="31013" y="4229100"/>
                  </a:lnTo>
                  <a:lnTo>
                    <a:pt x="26149" y="4191000"/>
                  </a:lnTo>
                  <a:lnTo>
                    <a:pt x="25209" y="4165600"/>
                  </a:lnTo>
                  <a:lnTo>
                    <a:pt x="25209" y="266700"/>
                  </a:lnTo>
                  <a:lnTo>
                    <a:pt x="27330" y="228600"/>
                  </a:lnTo>
                  <a:lnTo>
                    <a:pt x="33451" y="190500"/>
                  </a:lnTo>
                  <a:lnTo>
                    <a:pt x="36372" y="190500"/>
                  </a:lnTo>
                  <a:lnTo>
                    <a:pt x="39649" y="177800"/>
                  </a:lnTo>
                  <a:lnTo>
                    <a:pt x="43294" y="165100"/>
                  </a:lnTo>
                  <a:lnTo>
                    <a:pt x="47383" y="152400"/>
                  </a:lnTo>
                  <a:lnTo>
                    <a:pt x="51752" y="139700"/>
                  </a:lnTo>
                  <a:lnTo>
                    <a:pt x="56540" y="139700"/>
                  </a:lnTo>
                  <a:lnTo>
                    <a:pt x="61582" y="127000"/>
                  </a:lnTo>
                  <a:lnTo>
                    <a:pt x="67030" y="114300"/>
                  </a:lnTo>
                  <a:lnTo>
                    <a:pt x="72694" y="101600"/>
                  </a:lnTo>
                  <a:lnTo>
                    <a:pt x="78701" y="101600"/>
                  </a:lnTo>
                  <a:lnTo>
                    <a:pt x="85001" y="88900"/>
                  </a:lnTo>
                  <a:lnTo>
                    <a:pt x="91541" y="88900"/>
                  </a:lnTo>
                  <a:lnTo>
                    <a:pt x="98336" y="76200"/>
                  </a:lnTo>
                  <a:lnTo>
                    <a:pt x="105384" y="76200"/>
                  </a:lnTo>
                  <a:lnTo>
                    <a:pt x="112598" y="63500"/>
                  </a:lnTo>
                  <a:lnTo>
                    <a:pt x="120065" y="63500"/>
                  </a:lnTo>
                  <a:lnTo>
                    <a:pt x="127762" y="50800"/>
                  </a:lnTo>
                  <a:lnTo>
                    <a:pt x="135585" y="50800"/>
                  </a:lnTo>
                  <a:lnTo>
                    <a:pt x="143611" y="38100"/>
                  </a:lnTo>
                  <a:lnTo>
                    <a:pt x="177190" y="38100"/>
                  </a:lnTo>
                  <a:lnTo>
                    <a:pt x="185889" y="25400"/>
                  </a:lnTo>
                  <a:lnTo>
                    <a:pt x="203746" y="25400"/>
                  </a:lnTo>
                  <a:lnTo>
                    <a:pt x="5933605" y="25400"/>
                  </a:lnTo>
                  <a:lnTo>
                    <a:pt x="5951448" y="25400"/>
                  </a:lnTo>
                  <a:lnTo>
                    <a:pt x="5960148" y="38100"/>
                  </a:lnTo>
                  <a:lnTo>
                    <a:pt x="5993739" y="38100"/>
                  </a:lnTo>
                  <a:lnTo>
                    <a:pt x="6001766" y="50800"/>
                  </a:lnTo>
                  <a:lnTo>
                    <a:pt x="6009589" y="50800"/>
                  </a:lnTo>
                  <a:lnTo>
                    <a:pt x="6017285" y="63500"/>
                  </a:lnTo>
                  <a:lnTo>
                    <a:pt x="6024753" y="63500"/>
                  </a:lnTo>
                  <a:lnTo>
                    <a:pt x="6031966" y="76200"/>
                  </a:lnTo>
                  <a:lnTo>
                    <a:pt x="6039015" y="76200"/>
                  </a:lnTo>
                  <a:lnTo>
                    <a:pt x="6045797" y="88900"/>
                  </a:lnTo>
                  <a:lnTo>
                    <a:pt x="6052350" y="88900"/>
                  </a:lnTo>
                  <a:lnTo>
                    <a:pt x="6058649" y="101600"/>
                  </a:lnTo>
                  <a:lnTo>
                    <a:pt x="6064643" y="101600"/>
                  </a:lnTo>
                  <a:lnTo>
                    <a:pt x="6070371" y="114300"/>
                  </a:lnTo>
                  <a:lnTo>
                    <a:pt x="6075756" y="127000"/>
                  </a:lnTo>
                  <a:lnTo>
                    <a:pt x="6080811" y="139700"/>
                  </a:lnTo>
                  <a:lnTo>
                    <a:pt x="6085598" y="139700"/>
                  </a:lnTo>
                  <a:lnTo>
                    <a:pt x="6089967" y="152400"/>
                  </a:lnTo>
                  <a:lnTo>
                    <a:pt x="6094057" y="165100"/>
                  </a:lnTo>
                  <a:lnTo>
                    <a:pt x="6097689" y="177800"/>
                  </a:lnTo>
                  <a:lnTo>
                    <a:pt x="6100978" y="190500"/>
                  </a:lnTo>
                  <a:lnTo>
                    <a:pt x="6103899" y="190500"/>
                  </a:lnTo>
                  <a:lnTo>
                    <a:pt x="6110021" y="228600"/>
                  </a:lnTo>
                  <a:lnTo>
                    <a:pt x="6112141" y="266700"/>
                  </a:lnTo>
                  <a:lnTo>
                    <a:pt x="6112141" y="137083"/>
                  </a:lnTo>
                  <a:lnTo>
                    <a:pt x="6108281" y="127000"/>
                  </a:lnTo>
                  <a:lnTo>
                    <a:pt x="6103099" y="127000"/>
                  </a:lnTo>
                  <a:lnTo>
                    <a:pt x="6097473" y="114300"/>
                  </a:lnTo>
                  <a:lnTo>
                    <a:pt x="6091491" y="101600"/>
                  </a:lnTo>
                  <a:lnTo>
                    <a:pt x="6085167" y="88900"/>
                  </a:lnTo>
                  <a:lnTo>
                    <a:pt x="6078499" y="88900"/>
                  </a:lnTo>
                  <a:lnTo>
                    <a:pt x="6071501" y="76200"/>
                  </a:lnTo>
                  <a:lnTo>
                    <a:pt x="6064161" y="63500"/>
                  </a:lnTo>
                  <a:lnTo>
                    <a:pt x="6056503" y="63500"/>
                  </a:lnTo>
                  <a:lnTo>
                    <a:pt x="6048565" y="50800"/>
                  </a:lnTo>
                  <a:lnTo>
                    <a:pt x="6040259" y="38100"/>
                  </a:lnTo>
                  <a:lnTo>
                    <a:pt x="6031725" y="38100"/>
                  </a:lnTo>
                  <a:lnTo>
                    <a:pt x="6022949" y="25400"/>
                  </a:lnTo>
                  <a:lnTo>
                    <a:pt x="6004534" y="25400"/>
                  </a:lnTo>
                  <a:lnTo>
                    <a:pt x="5994984" y="12700"/>
                  </a:lnTo>
                  <a:lnTo>
                    <a:pt x="5954687" y="12700"/>
                  </a:lnTo>
                  <a:lnTo>
                    <a:pt x="5944184" y="0"/>
                  </a:lnTo>
                  <a:lnTo>
                    <a:pt x="5933605" y="0"/>
                  </a:lnTo>
                  <a:lnTo>
                    <a:pt x="203746" y="0"/>
                  </a:lnTo>
                  <a:lnTo>
                    <a:pt x="193167" y="0"/>
                  </a:lnTo>
                  <a:lnTo>
                    <a:pt x="182651" y="12700"/>
                  </a:lnTo>
                  <a:lnTo>
                    <a:pt x="142354" y="12700"/>
                  </a:lnTo>
                  <a:lnTo>
                    <a:pt x="132803" y="25400"/>
                  </a:lnTo>
                  <a:lnTo>
                    <a:pt x="114401" y="25400"/>
                  </a:lnTo>
                  <a:lnTo>
                    <a:pt x="105625" y="38100"/>
                  </a:lnTo>
                  <a:lnTo>
                    <a:pt x="97078" y="38100"/>
                  </a:lnTo>
                  <a:lnTo>
                    <a:pt x="88785" y="50800"/>
                  </a:lnTo>
                  <a:lnTo>
                    <a:pt x="80848" y="63500"/>
                  </a:lnTo>
                  <a:lnTo>
                    <a:pt x="73177" y="63500"/>
                  </a:lnTo>
                  <a:lnTo>
                    <a:pt x="65849" y="76200"/>
                  </a:lnTo>
                  <a:lnTo>
                    <a:pt x="58851" y="88900"/>
                  </a:lnTo>
                  <a:lnTo>
                    <a:pt x="52171" y="88900"/>
                  </a:lnTo>
                  <a:lnTo>
                    <a:pt x="45808" y="101600"/>
                  </a:lnTo>
                  <a:lnTo>
                    <a:pt x="39878" y="114300"/>
                  </a:lnTo>
                  <a:lnTo>
                    <a:pt x="34239" y="127000"/>
                  </a:lnTo>
                  <a:lnTo>
                    <a:pt x="29057" y="127000"/>
                  </a:lnTo>
                  <a:lnTo>
                    <a:pt x="15786" y="165100"/>
                  </a:lnTo>
                  <a:lnTo>
                    <a:pt x="6362" y="203200"/>
                  </a:lnTo>
                  <a:lnTo>
                    <a:pt x="1104" y="241300"/>
                  </a:lnTo>
                  <a:lnTo>
                    <a:pt x="63" y="266700"/>
                  </a:lnTo>
                  <a:lnTo>
                    <a:pt x="63" y="4165600"/>
                  </a:lnTo>
                  <a:lnTo>
                    <a:pt x="2374" y="4203700"/>
                  </a:lnTo>
                  <a:lnTo>
                    <a:pt x="9093" y="4241800"/>
                  </a:lnTo>
                  <a:lnTo>
                    <a:pt x="19824" y="4279900"/>
                  </a:lnTo>
                  <a:lnTo>
                    <a:pt x="24193" y="4292600"/>
                  </a:lnTo>
                  <a:lnTo>
                    <a:pt x="29057" y="4292600"/>
                  </a:lnTo>
                  <a:lnTo>
                    <a:pt x="34239" y="4305300"/>
                  </a:lnTo>
                  <a:lnTo>
                    <a:pt x="39878" y="4318000"/>
                  </a:lnTo>
                  <a:lnTo>
                    <a:pt x="45808" y="4330700"/>
                  </a:lnTo>
                  <a:lnTo>
                    <a:pt x="52171" y="4343400"/>
                  </a:lnTo>
                  <a:lnTo>
                    <a:pt x="58851" y="4343400"/>
                  </a:lnTo>
                  <a:lnTo>
                    <a:pt x="65849" y="4356100"/>
                  </a:lnTo>
                  <a:lnTo>
                    <a:pt x="73177" y="4368800"/>
                  </a:lnTo>
                  <a:lnTo>
                    <a:pt x="80848" y="4368800"/>
                  </a:lnTo>
                  <a:lnTo>
                    <a:pt x="88785" y="4381500"/>
                  </a:lnTo>
                  <a:lnTo>
                    <a:pt x="97078" y="4381500"/>
                  </a:lnTo>
                  <a:lnTo>
                    <a:pt x="105625" y="4394200"/>
                  </a:lnTo>
                  <a:lnTo>
                    <a:pt x="114401" y="4394200"/>
                  </a:lnTo>
                  <a:lnTo>
                    <a:pt x="123494" y="4406900"/>
                  </a:lnTo>
                  <a:lnTo>
                    <a:pt x="132803" y="4406900"/>
                  </a:lnTo>
                  <a:lnTo>
                    <a:pt x="142354" y="4419600"/>
                  </a:lnTo>
                  <a:lnTo>
                    <a:pt x="203746" y="4419600"/>
                  </a:lnTo>
                  <a:lnTo>
                    <a:pt x="5933605" y="4419600"/>
                  </a:lnTo>
                  <a:lnTo>
                    <a:pt x="5994984" y="4419600"/>
                  </a:lnTo>
                  <a:lnTo>
                    <a:pt x="6004534" y="4406900"/>
                  </a:lnTo>
                  <a:lnTo>
                    <a:pt x="6013843" y="4406900"/>
                  </a:lnTo>
                  <a:lnTo>
                    <a:pt x="6022949" y="4394200"/>
                  </a:lnTo>
                  <a:lnTo>
                    <a:pt x="6031725" y="4394200"/>
                  </a:lnTo>
                  <a:lnTo>
                    <a:pt x="6040259" y="4381500"/>
                  </a:lnTo>
                  <a:lnTo>
                    <a:pt x="6048565" y="4381500"/>
                  </a:lnTo>
                  <a:lnTo>
                    <a:pt x="6056503" y="4368800"/>
                  </a:lnTo>
                  <a:lnTo>
                    <a:pt x="6064161" y="4368800"/>
                  </a:lnTo>
                  <a:lnTo>
                    <a:pt x="6071501" y="4356100"/>
                  </a:lnTo>
                  <a:lnTo>
                    <a:pt x="6078499" y="4343400"/>
                  </a:lnTo>
                  <a:lnTo>
                    <a:pt x="6085167" y="4343400"/>
                  </a:lnTo>
                  <a:lnTo>
                    <a:pt x="6091491" y="4330700"/>
                  </a:lnTo>
                  <a:lnTo>
                    <a:pt x="6097473" y="4318000"/>
                  </a:lnTo>
                  <a:lnTo>
                    <a:pt x="6103099" y="4305300"/>
                  </a:lnTo>
                  <a:lnTo>
                    <a:pt x="6108281" y="4292600"/>
                  </a:lnTo>
                  <a:lnTo>
                    <a:pt x="6113145" y="4292600"/>
                  </a:lnTo>
                  <a:lnTo>
                    <a:pt x="6125146" y="4254500"/>
                  </a:lnTo>
                  <a:lnTo>
                    <a:pt x="6133185" y="4216400"/>
                  </a:lnTo>
                  <a:lnTo>
                    <a:pt x="6136983" y="4178300"/>
                  </a:lnTo>
                  <a:lnTo>
                    <a:pt x="6137275" y="4165600"/>
                  </a:lnTo>
                  <a:lnTo>
                    <a:pt x="6137275" y="266700"/>
                  </a:lnTo>
                  <a:close/>
                </a:path>
                <a:path w="12793980" h="7529195">
                  <a:moveTo>
                    <a:pt x="6137351" y="5141150"/>
                  </a:moveTo>
                  <a:lnTo>
                    <a:pt x="6136970" y="5128450"/>
                  </a:lnTo>
                  <a:lnTo>
                    <a:pt x="6135865" y="5115750"/>
                  </a:lnTo>
                  <a:lnTo>
                    <a:pt x="6134125" y="5115750"/>
                  </a:lnTo>
                  <a:lnTo>
                    <a:pt x="6131661" y="5103050"/>
                  </a:lnTo>
                  <a:lnTo>
                    <a:pt x="6128537" y="5090350"/>
                  </a:lnTo>
                  <a:lnTo>
                    <a:pt x="6124816" y="5077650"/>
                  </a:lnTo>
                  <a:lnTo>
                    <a:pt x="6120422" y="5064950"/>
                  </a:lnTo>
                  <a:lnTo>
                    <a:pt x="6115507" y="5064950"/>
                  </a:lnTo>
                  <a:lnTo>
                    <a:pt x="6112065" y="5057102"/>
                  </a:lnTo>
                  <a:lnTo>
                    <a:pt x="6112065" y="5141150"/>
                  </a:lnTo>
                  <a:lnTo>
                    <a:pt x="6112065" y="7325550"/>
                  </a:lnTo>
                  <a:lnTo>
                    <a:pt x="6111786" y="7338250"/>
                  </a:lnTo>
                  <a:lnTo>
                    <a:pt x="6110884" y="7338250"/>
                  </a:lnTo>
                  <a:lnTo>
                    <a:pt x="6109335" y="7350950"/>
                  </a:lnTo>
                  <a:lnTo>
                    <a:pt x="6107265" y="7363650"/>
                  </a:lnTo>
                  <a:lnTo>
                    <a:pt x="6104636" y="7376350"/>
                  </a:lnTo>
                  <a:lnTo>
                    <a:pt x="6101410" y="7376350"/>
                  </a:lnTo>
                  <a:lnTo>
                    <a:pt x="6097702" y="7389050"/>
                  </a:lnTo>
                  <a:lnTo>
                    <a:pt x="6093384" y="7401750"/>
                  </a:lnTo>
                  <a:lnTo>
                    <a:pt x="6088608" y="7401750"/>
                  </a:lnTo>
                  <a:lnTo>
                    <a:pt x="6083325" y="7414450"/>
                  </a:lnTo>
                  <a:lnTo>
                    <a:pt x="6077521" y="7414450"/>
                  </a:lnTo>
                  <a:lnTo>
                    <a:pt x="6071209" y="7427150"/>
                  </a:lnTo>
                  <a:lnTo>
                    <a:pt x="6064478" y="7439850"/>
                  </a:lnTo>
                  <a:lnTo>
                    <a:pt x="6057277" y="7439850"/>
                  </a:lnTo>
                  <a:lnTo>
                    <a:pt x="6049632" y="7452550"/>
                  </a:lnTo>
                  <a:lnTo>
                    <a:pt x="6041555" y="7452550"/>
                  </a:lnTo>
                  <a:lnTo>
                    <a:pt x="6033122" y="7465250"/>
                  </a:lnTo>
                  <a:lnTo>
                    <a:pt x="6024232" y="7465250"/>
                  </a:lnTo>
                  <a:lnTo>
                    <a:pt x="6015025" y="7477950"/>
                  </a:lnTo>
                  <a:lnTo>
                    <a:pt x="5995454" y="7477950"/>
                  </a:lnTo>
                  <a:lnTo>
                    <a:pt x="5985141" y="7490650"/>
                  </a:lnTo>
                  <a:lnTo>
                    <a:pt x="5963691" y="7490650"/>
                  </a:lnTo>
                  <a:lnTo>
                    <a:pt x="5952541" y="7503350"/>
                  </a:lnTo>
                  <a:lnTo>
                    <a:pt x="5893054" y="7503350"/>
                  </a:lnTo>
                  <a:lnTo>
                    <a:pt x="5880544" y="7516050"/>
                  </a:lnTo>
                  <a:lnTo>
                    <a:pt x="5867870" y="7516050"/>
                  </a:lnTo>
                  <a:lnTo>
                    <a:pt x="269481" y="7516050"/>
                  </a:lnTo>
                  <a:lnTo>
                    <a:pt x="256806" y="7516050"/>
                  </a:lnTo>
                  <a:lnTo>
                    <a:pt x="244297" y="7503350"/>
                  </a:lnTo>
                  <a:lnTo>
                    <a:pt x="184810" y="7503350"/>
                  </a:lnTo>
                  <a:lnTo>
                    <a:pt x="173659" y="7490650"/>
                  </a:lnTo>
                  <a:lnTo>
                    <a:pt x="152209" y="7490650"/>
                  </a:lnTo>
                  <a:lnTo>
                    <a:pt x="141884" y="7477950"/>
                  </a:lnTo>
                  <a:lnTo>
                    <a:pt x="122326" y="7477950"/>
                  </a:lnTo>
                  <a:lnTo>
                    <a:pt x="113106" y="7465250"/>
                  </a:lnTo>
                  <a:lnTo>
                    <a:pt x="104228" y="7465250"/>
                  </a:lnTo>
                  <a:lnTo>
                    <a:pt x="95783" y="7452550"/>
                  </a:lnTo>
                  <a:lnTo>
                    <a:pt x="87718" y="7452550"/>
                  </a:lnTo>
                  <a:lnTo>
                    <a:pt x="80073" y="7439850"/>
                  </a:lnTo>
                  <a:lnTo>
                    <a:pt x="72872" y="7439850"/>
                  </a:lnTo>
                  <a:lnTo>
                    <a:pt x="66141" y="7427150"/>
                  </a:lnTo>
                  <a:lnTo>
                    <a:pt x="59829" y="7414450"/>
                  </a:lnTo>
                  <a:lnTo>
                    <a:pt x="54025" y="7414450"/>
                  </a:lnTo>
                  <a:lnTo>
                    <a:pt x="48729" y="7401750"/>
                  </a:lnTo>
                  <a:lnTo>
                    <a:pt x="43967" y="7401750"/>
                  </a:lnTo>
                  <a:lnTo>
                    <a:pt x="39649" y="7389050"/>
                  </a:lnTo>
                  <a:lnTo>
                    <a:pt x="35941" y="7376350"/>
                  </a:lnTo>
                  <a:lnTo>
                    <a:pt x="32715" y="7376350"/>
                  </a:lnTo>
                  <a:lnTo>
                    <a:pt x="30073" y="7363650"/>
                  </a:lnTo>
                  <a:lnTo>
                    <a:pt x="28003" y="7350950"/>
                  </a:lnTo>
                  <a:lnTo>
                    <a:pt x="26466" y="7338250"/>
                  </a:lnTo>
                  <a:lnTo>
                    <a:pt x="25565" y="7338250"/>
                  </a:lnTo>
                  <a:lnTo>
                    <a:pt x="25273" y="7325550"/>
                  </a:lnTo>
                  <a:lnTo>
                    <a:pt x="25273" y="5141150"/>
                  </a:lnTo>
                  <a:lnTo>
                    <a:pt x="25565" y="5128450"/>
                  </a:lnTo>
                  <a:lnTo>
                    <a:pt x="26466" y="5128450"/>
                  </a:lnTo>
                  <a:lnTo>
                    <a:pt x="28003" y="5115750"/>
                  </a:lnTo>
                  <a:lnTo>
                    <a:pt x="30073" y="5103050"/>
                  </a:lnTo>
                  <a:lnTo>
                    <a:pt x="32715" y="5103050"/>
                  </a:lnTo>
                  <a:lnTo>
                    <a:pt x="35941" y="5090350"/>
                  </a:lnTo>
                  <a:lnTo>
                    <a:pt x="39649" y="5077650"/>
                  </a:lnTo>
                  <a:lnTo>
                    <a:pt x="43967" y="5077650"/>
                  </a:lnTo>
                  <a:lnTo>
                    <a:pt x="48729" y="5064950"/>
                  </a:lnTo>
                  <a:lnTo>
                    <a:pt x="54025" y="5052250"/>
                  </a:lnTo>
                  <a:lnTo>
                    <a:pt x="59829" y="5052250"/>
                  </a:lnTo>
                  <a:lnTo>
                    <a:pt x="66141" y="5039550"/>
                  </a:lnTo>
                  <a:lnTo>
                    <a:pt x="72872" y="5039550"/>
                  </a:lnTo>
                  <a:lnTo>
                    <a:pt x="80073" y="5026850"/>
                  </a:lnTo>
                  <a:lnTo>
                    <a:pt x="87718" y="5014150"/>
                  </a:lnTo>
                  <a:lnTo>
                    <a:pt x="95783" y="5014150"/>
                  </a:lnTo>
                  <a:lnTo>
                    <a:pt x="104228" y="5001450"/>
                  </a:lnTo>
                  <a:lnTo>
                    <a:pt x="122326" y="5001450"/>
                  </a:lnTo>
                  <a:lnTo>
                    <a:pt x="131965" y="4988750"/>
                  </a:lnTo>
                  <a:lnTo>
                    <a:pt x="141884" y="4988750"/>
                  </a:lnTo>
                  <a:lnTo>
                    <a:pt x="152209" y="4976050"/>
                  </a:lnTo>
                  <a:lnTo>
                    <a:pt x="173659" y="4976050"/>
                  </a:lnTo>
                  <a:lnTo>
                    <a:pt x="184810" y="4963350"/>
                  </a:lnTo>
                  <a:lnTo>
                    <a:pt x="269481" y="4963350"/>
                  </a:lnTo>
                  <a:lnTo>
                    <a:pt x="5867870" y="4963350"/>
                  </a:lnTo>
                  <a:lnTo>
                    <a:pt x="5952541" y="4963350"/>
                  </a:lnTo>
                  <a:lnTo>
                    <a:pt x="5963691" y="4976050"/>
                  </a:lnTo>
                  <a:lnTo>
                    <a:pt x="5985141" y="4976050"/>
                  </a:lnTo>
                  <a:lnTo>
                    <a:pt x="5995454" y="4988750"/>
                  </a:lnTo>
                  <a:lnTo>
                    <a:pt x="6005385" y="4988750"/>
                  </a:lnTo>
                  <a:lnTo>
                    <a:pt x="6015025" y="5001450"/>
                  </a:lnTo>
                  <a:lnTo>
                    <a:pt x="6033122" y="5001450"/>
                  </a:lnTo>
                  <a:lnTo>
                    <a:pt x="6041555" y="5014150"/>
                  </a:lnTo>
                  <a:lnTo>
                    <a:pt x="6049632" y="5014150"/>
                  </a:lnTo>
                  <a:lnTo>
                    <a:pt x="6057277" y="5026850"/>
                  </a:lnTo>
                  <a:lnTo>
                    <a:pt x="6064478" y="5039550"/>
                  </a:lnTo>
                  <a:lnTo>
                    <a:pt x="6071209" y="5039550"/>
                  </a:lnTo>
                  <a:lnTo>
                    <a:pt x="6077521" y="5052250"/>
                  </a:lnTo>
                  <a:lnTo>
                    <a:pt x="6083325" y="5052250"/>
                  </a:lnTo>
                  <a:lnTo>
                    <a:pt x="6088608" y="5064950"/>
                  </a:lnTo>
                  <a:lnTo>
                    <a:pt x="6093384" y="5077650"/>
                  </a:lnTo>
                  <a:lnTo>
                    <a:pt x="6097702" y="5077650"/>
                  </a:lnTo>
                  <a:lnTo>
                    <a:pt x="6101410" y="5090350"/>
                  </a:lnTo>
                  <a:lnTo>
                    <a:pt x="6104636" y="5103050"/>
                  </a:lnTo>
                  <a:lnTo>
                    <a:pt x="6107265" y="5103050"/>
                  </a:lnTo>
                  <a:lnTo>
                    <a:pt x="6109335" y="5115750"/>
                  </a:lnTo>
                  <a:lnTo>
                    <a:pt x="6110884" y="5128450"/>
                  </a:lnTo>
                  <a:lnTo>
                    <a:pt x="6111786" y="5128450"/>
                  </a:lnTo>
                  <a:lnTo>
                    <a:pt x="6112065" y="5141150"/>
                  </a:lnTo>
                  <a:lnTo>
                    <a:pt x="6112065" y="5057102"/>
                  </a:lnTo>
                  <a:lnTo>
                    <a:pt x="6109944" y="5052250"/>
                  </a:lnTo>
                  <a:lnTo>
                    <a:pt x="6103861" y="5039550"/>
                  </a:lnTo>
                  <a:lnTo>
                    <a:pt x="6097270" y="5026850"/>
                  </a:lnTo>
                  <a:lnTo>
                    <a:pt x="6090170" y="5026850"/>
                  </a:lnTo>
                  <a:lnTo>
                    <a:pt x="6082550" y="5014150"/>
                  </a:lnTo>
                  <a:lnTo>
                    <a:pt x="6074461" y="5014150"/>
                  </a:lnTo>
                  <a:lnTo>
                    <a:pt x="6065926" y="5001450"/>
                  </a:lnTo>
                  <a:lnTo>
                    <a:pt x="6056960" y="4988750"/>
                  </a:lnTo>
                  <a:lnTo>
                    <a:pt x="6047537" y="4988750"/>
                  </a:lnTo>
                  <a:lnTo>
                    <a:pt x="6037770" y="4976050"/>
                  </a:lnTo>
                  <a:lnTo>
                    <a:pt x="6027559" y="4976050"/>
                  </a:lnTo>
                  <a:lnTo>
                    <a:pt x="6017044" y="4963350"/>
                  </a:lnTo>
                  <a:lnTo>
                    <a:pt x="5994920" y="4963350"/>
                  </a:lnTo>
                  <a:lnTo>
                    <a:pt x="5983363" y="4950650"/>
                  </a:lnTo>
                  <a:lnTo>
                    <a:pt x="5959348" y="4950650"/>
                  </a:lnTo>
                  <a:lnTo>
                    <a:pt x="5946940" y="4937950"/>
                  </a:lnTo>
                  <a:lnTo>
                    <a:pt x="5867870" y="4937950"/>
                  </a:lnTo>
                  <a:lnTo>
                    <a:pt x="269481" y="4937950"/>
                  </a:lnTo>
                  <a:lnTo>
                    <a:pt x="190411" y="4937950"/>
                  </a:lnTo>
                  <a:lnTo>
                    <a:pt x="178003" y="4950650"/>
                  </a:lnTo>
                  <a:lnTo>
                    <a:pt x="153987" y="4950650"/>
                  </a:lnTo>
                  <a:lnTo>
                    <a:pt x="142430" y="4963350"/>
                  </a:lnTo>
                  <a:lnTo>
                    <a:pt x="120307" y="4963350"/>
                  </a:lnTo>
                  <a:lnTo>
                    <a:pt x="109791" y="4976050"/>
                  </a:lnTo>
                  <a:lnTo>
                    <a:pt x="99580" y="4976050"/>
                  </a:lnTo>
                  <a:lnTo>
                    <a:pt x="89814" y="4988750"/>
                  </a:lnTo>
                  <a:lnTo>
                    <a:pt x="80378" y="4988750"/>
                  </a:lnTo>
                  <a:lnTo>
                    <a:pt x="71424" y="5001450"/>
                  </a:lnTo>
                  <a:lnTo>
                    <a:pt x="62890" y="5014150"/>
                  </a:lnTo>
                  <a:lnTo>
                    <a:pt x="54800" y="5014150"/>
                  </a:lnTo>
                  <a:lnTo>
                    <a:pt x="47167" y="5026850"/>
                  </a:lnTo>
                  <a:lnTo>
                    <a:pt x="40081" y="5026850"/>
                  </a:lnTo>
                  <a:lnTo>
                    <a:pt x="33489" y="5039550"/>
                  </a:lnTo>
                  <a:lnTo>
                    <a:pt x="27393" y="5052250"/>
                  </a:lnTo>
                  <a:lnTo>
                    <a:pt x="21844" y="5064950"/>
                  </a:lnTo>
                  <a:lnTo>
                    <a:pt x="16929" y="5064950"/>
                  </a:lnTo>
                  <a:lnTo>
                    <a:pt x="12534" y="5077650"/>
                  </a:lnTo>
                  <a:lnTo>
                    <a:pt x="8813" y="5090350"/>
                  </a:lnTo>
                  <a:lnTo>
                    <a:pt x="5689" y="5103050"/>
                  </a:lnTo>
                  <a:lnTo>
                    <a:pt x="3213" y="5115750"/>
                  </a:lnTo>
                  <a:lnTo>
                    <a:pt x="1473" y="5115750"/>
                  </a:lnTo>
                  <a:lnTo>
                    <a:pt x="381" y="5128450"/>
                  </a:lnTo>
                  <a:lnTo>
                    <a:pt x="0" y="5141150"/>
                  </a:lnTo>
                  <a:lnTo>
                    <a:pt x="0" y="7325550"/>
                  </a:lnTo>
                  <a:lnTo>
                    <a:pt x="381" y="7338250"/>
                  </a:lnTo>
                  <a:lnTo>
                    <a:pt x="1473" y="7350950"/>
                  </a:lnTo>
                  <a:lnTo>
                    <a:pt x="3213" y="7363650"/>
                  </a:lnTo>
                  <a:lnTo>
                    <a:pt x="5689" y="7363650"/>
                  </a:lnTo>
                  <a:lnTo>
                    <a:pt x="8813" y="7376350"/>
                  </a:lnTo>
                  <a:lnTo>
                    <a:pt x="12534" y="7389050"/>
                  </a:lnTo>
                  <a:lnTo>
                    <a:pt x="16929" y="7401750"/>
                  </a:lnTo>
                  <a:lnTo>
                    <a:pt x="21844" y="7414450"/>
                  </a:lnTo>
                  <a:lnTo>
                    <a:pt x="27393" y="7414450"/>
                  </a:lnTo>
                  <a:lnTo>
                    <a:pt x="33489" y="7427150"/>
                  </a:lnTo>
                  <a:lnTo>
                    <a:pt x="40081" y="7439850"/>
                  </a:lnTo>
                  <a:lnTo>
                    <a:pt x="47167" y="7439850"/>
                  </a:lnTo>
                  <a:lnTo>
                    <a:pt x="54800" y="7452550"/>
                  </a:lnTo>
                  <a:lnTo>
                    <a:pt x="62890" y="7465250"/>
                  </a:lnTo>
                  <a:lnTo>
                    <a:pt x="71424" y="7465250"/>
                  </a:lnTo>
                  <a:lnTo>
                    <a:pt x="80378" y="7477950"/>
                  </a:lnTo>
                  <a:lnTo>
                    <a:pt x="89814" y="7477950"/>
                  </a:lnTo>
                  <a:lnTo>
                    <a:pt x="99580" y="7490650"/>
                  </a:lnTo>
                  <a:lnTo>
                    <a:pt x="109791" y="7490650"/>
                  </a:lnTo>
                  <a:lnTo>
                    <a:pt x="120307" y="7503350"/>
                  </a:lnTo>
                  <a:lnTo>
                    <a:pt x="131229" y="7503350"/>
                  </a:lnTo>
                  <a:lnTo>
                    <a:pt x="142430" y="7516050"/>
                  </a:lnTo>
                  <a:lnTo>
                    <a:pt x="165849" y="7516050"/>
                  </a:lnTo>
                  <a:lnTo>
                    <a:pt x="178003" y="7528750"/>
                  </a:lnTo>
                  <a:lnTo>
                    <a:pt x="269481" y="7528750"/>
                  </a:lnTo>
                  <a:lnTo>
                    <a:pt x="5867870" y="7528750"/>
                  </a:lnTo>
                  <a:lnTo>
                    <a:pt x="5959348" y="7528750"/>
                  </a:lnTo>
                  <a:lnTo>
                    <a:pt x="5971502" y="7516050"/>
                  </a:lnTo>
                  <a:lnTo>
                    <a:pt x="5994920" y="7516050"/>
                  </a:lnTo>
                  <a:lnTo>
                    <a:pt x="6006122" y="7503350"/>
                  </a:lnTo>
                  <a:lnTo>
                    <a:pt x="6017044" y="7503350"/>
                  </a:lnTo>
                  <a:lnTo>
                    <a:pt x="6027559" y="7490650"/>
                  </a:lnTo>
                  <a:lnTo>
                    <a:pt x="6037770" y="7490650"/>
                  </a:lnTo>
                  <a:lnTo>
                    <a:pt x="6047537" y="7477950"/>
                  </a:lnTo>
                  <a:lnTo>
                    <a:pt x="6056960" y="7477950"/>
                  </a:lnTo>
                  <a:lnTo>
                    <a:pt x="6065926" y="7465250"/>
                  </a:lnTo>
                  <a:lnTo>
                    <a:pt x="6074461" y="7465250"/>
                  </a:lnTo>
                  <a:lnTo>
                    <a:pt x="6082550" y="7452550"/>
                  </a:lnTo>
                  <a:lnTo>
                    <a:pt x="6090170" y="7439850"/>
                  </a:lnTo>
                  <a:lnTo>
                    <a:pt x="6097270" y="7439850"/>
                  </a:lnTo>
                  <a:lnTo>
                    <a:pt x="6103861" y="7427150"/>
                  </a:lnTo>
                  <a:lnTo>
                    <a:pt x="6109944" y="7414450"/>
                  </a:lnTo>
                  <a:lnTo>
                    <a:pt x="6115507" y="7414450"/>
                  </a:lnTo>
                  <a:lnTo>
                    <a:pt x="6120422" y="7401750"/>
                  </a:lnTo>
                  <a:lnTo>
                    <a:pt x="6124816" y="7389050"/>
                  </a:lnTo>
                  <a:lnTo>
                    <a:pt x="6128537" y="7376350"/>
                  </a:lnTo>
                  <a:lnTo>
                    <a:pt x="6131661" y="7363650"/>
                  </a:lnTo>
                  <a:lnTo>
                    <a:pt x="6134125" y="7363650"/>
                  </a:lnTo>
                  <a:lnTo>
                    <a:pt x="6135865" y="7350950"/>
                  </a:lnTo>
                  <a:lnTo>
                    <a:pt x="6136970" y="7338250"/>
                  </a:lnTo>
                  <a:lnTo>
                    <a:pt x="6137351" y="7325550"/>
                  </a:lnTo>
                  <a:lnTo>
                    <a:pt x="6137351" y="5141150"/>
                  </a:lnTo>
                  <a:close/>
                </a:path>
                <a:path w="12793980" h="7529195">
                  <a:moveTo>
                    <a:pt x="12793752" y="266700"/>
                  </a:moveTo>
                  <a:lnTo>
                    <a:pt x="12791440" y="228600"/>
                  </a:lnTo>
                  <a:lnTo>
                    <a:pt x="12784722" y="190500"/>
                  </a:lnTo>
                  <a:lnTo>
                    <a:pt x="12773990" y="152400"/>
                  </a:lnTo>
                  <a:lnTo>
                    <a:pt x="12768606" y="137058"/>
                  </a:lnTo>
                  <a:lnTo>
                    <a:pt x="12768606" y="266700"/>
                  </a:lnTo>
                  <a:lnTo>
                    <a:pt x="12768606" y="4165600"/>
                  </a:lnTo>
                  <a:lnTo>
                    <a:pt x="12766485" y="4203700"/>
                  </a:lnTo>
                  <a:lnTo>
                    <a:pt x="12762802" y="4229100"/>
                  </a:lnTo>
                  <a:lnTo>
                    <a:pt x="12760363" y="4229100"/>
                  </a:lnTo>
                  <a:lnTo>
                    <a:pt x="12757442" y="4241800"/>
                  </a:lnTo>
                  <a:lnTo>
                    <a:pt x="12754166" y="4254500"/>
                  </a:lnTo>
                  <a:lnTo>
                    <a:pt x="12750521" y="4267200"/>
                  </a:lnTo>
                  <a:lnTo>
                    <a:pt x="12746431" y="4279900"/>
                  </a:lnTo>
                  <a:lnTo>
                    <a:pt x="12742063" y="4292600"/>
                  </a:lnTo>
                  <a:lnTo>
                    <a:pt x="12737275" y="4292600"/>
                  </a:lnTo>
                  <a:lnTo>
                    <a:pt x="12732233" y="4305300"/>
                  </a:lnTo>
                  <a:lnTo>
                    <a:pt x="12726835" y="4318000"/>
                  </a:lnTo>
                  <a:lnTo>
                    <a:pt x="12721120" y="4318000"/>
                  </a:lnTo>
                  <a:lnTo>
                    <a:pt x="12715126" y="4330700"/>
                  </a:lnTo>
                  <a:lnTo>
                    <a:pt x="12708827" y="4343400"/>
                  </a:lnTo>
                  <a:lnTo>
                    <a:pt x="12702273" y="4343400"/>
                  </a:lnTo>
                  <a:lnTo>
                    <a:pt x="12695492" y="4356100"/>
                  </a:lnTo>
                  <a:lnTo>
                    <a:pt x="12688430" y="4356100"/>
                  </a:lnTo>
                  <a:lnTo>
                    <a:pt x="12681217" y="4368800"/>
                  </a:lnTo>
                  <a:lnTo>
                    <a:pt x="12673749" y="4368800"/>
                  </a:lnTo>
                  <a:lnTo>
                    <a:pt x="12666053" y="4381500"/>
                  </a:lnTo>
                  <a:lnTo>
                    <a:pt x="12650203" y="4381500"/>
                  </a:lnTo>
                  <a:lnTo>
                    <a:pt x="12642025" y="4394200"/>
                  </a:lnTo>
                  <a:lnTo>
                    <a:pt x="12599086" y="4394200"/>
                  </a:lnTo>
                  <a:lnTo>
                    <a:pt x="12590069" y="4406900"/>
                  </a:lnTo>
                  <a:lnTo>
                    <a:pt x="6860210" y="4406900"/>
                  </a:lnTo>
                  <a:lnTo>
                    <a:pt x="6851205" y="4394200"/>
                  </a:lnTo>
                  <a:lnTo>
                    <a:pt x="6808254" y="4394200"/>
                  </a:lnTo>
                  <a:lnTo>
                    <a:pt x="6800075" y="4381500"/>
                  </a:lnTo>
                  <a:lnTo>
                    <a:pt x="6784226" y="4381500"/>
                  </a:lnTo>
                  <a:lnTo>
                    <a:pt x="6776529" y="4368800"/>
                  </a:lnTo>
                  <a:lnTo>
                    <a:pt x="6769074" y="4368800"/>
                  </a:lnTo>
                  <a:lnTo>
                    <a:pt x="6761848" y="4356100"/>
                  </a:lnTo>
                  <a:lnTo>
                    <a:pt x="6754800" y="4356100"/>
                  </a:lnTo>
                  <a:lnTo>
                    <a:pt x="6748018" y="4343400"/>
                  </a:lnTo>
                  <a:lnTo>
                    <a:pt x="6741465" y="4343400"/>
                  </a:lnTo>
                  <a:lnTo>
                    <a:pt x="6735165" y="4330700"/>
                  </a:lnTo>
                  <a:lnTo>
                    <a:pt x="6729171" y="4318000"/>
                  </a:lnTo>
                  <a:lnTo>
                    <a:pt x="6723494" y="4318000"/>
                  </a:lnTo>
                  <a:lnTo>
                    <a:pt x="6718059" y="4305300"/>
                  </a:lnTo>
                  <a:lnTo>
                    <a:pt x="6713004" y="4292600"/>
                  </a:lnTo>
                  <a:lnTo>
                    <a:pt x="6708216" y="4292600"/>
                  </a:lnTo>
                  <a:lnTo>
                    <a:pt x="6696126" y="4254500"/>
                  </a:lnTo>
                  <a:lnTo>
                    <a:pt x="6689915" y="4229100"/>
                  </a:lnTo>
                  <a:lnTo>
                    <a:pt x="6687477" y="4229100"/>
                  </a:lnTo>
                  <a:lnTo>
                    <a:pt x="6682626" y="4191000"/>
                  </a:lnTo>
                  <a:lnTo>
                    <a:pt x="6681673" y="4165600"/>
                  </a:lnTo>
                  <a:lnTo>
                    <a:pt x="6681673" y="266700"/>
                  </a:lnTo>
                  <a:lnTo>
                    <a:pt x="6683794" y="228600"/>
                  </a:lnTo>
                  <a:lnTo>
                    <a:pt x="6689915" y="190500"/>
                  </a:lnTo>
                  <a:lnTo>
                    <a:pt x="6692836" y="190500"/>
                  </a:lnTo>
                  <a:lnTo>
                    <a:pt x="6696126" y="177800"/>
                  </a:lnTo>
                  <a:lnTo>
                    <a:pt x="6699758" y="165100"/>
                  </a:lnTo>
                  <a:lnTo>
                    <a:pt x="6703847" y="152400"/>
                  </a:lnTo>
                  <a:lnTo>
                    <a:pt x="6708216" y="139700"/>
                  </a:lnTo>
                  <a:lnTo>
                    <a:pt x="6713004" y="139700"/>
                  </a:lnTo>
                  <a:lnTo>
                    <a:pt x="6718059" y="127000"/>
                  </a:lnTo>
                  <a:lnTo>
                    <a:pt x="6723494" y="114300"/>
                  </a:lnTo>
                  <a:lnTo>
                    <a:pt x="6729171" y="101600"/>
                  </a:lnTo>
                  <a:lnTo>
                    <a:pt x="6735165" y="101600"/>
                  </a:lnTo>
                  <a:lnTo>
                    <a:pt x="6741465" y="88900"/>
                  </a:lnTo>
                  <a:lnTo>
                    <a:pt x="6748018" y="88900"/>
                  </a:lnTo>
                  <a:lnTo>
                    <a:pt x="6754800" y="76200"/>
                  </a:lnTo>
                  <a:lnTo>
                    <a:pt x="6761848" y="76200"/>
                  </a:lnTo>
                  <a:lnTo>
                    <a:pt x="6769074" y="63500"/>
                  </a:lnTo>
                  <a:lnTo>
                    <a:pt x="6776529" y="63500"/>
                  </a:lnTo>
                  <a:lnTo>
                    <a:pt x="6784226" y="50800"/>
                  </a:lnTo>
                  <a:lnTo>
                    <a:pt x="6792049" y="50800"/>
                  </a:lnTo>
                  <a:lnTo>
                    <a:pt x="6800075" y="38100"/>
                  </a:lnTo>
                  <a:lnTo>
                    <a:pt x="6833667" y="38100"/>
                  </a:lnTo>
                  <a:lnTo>
                    <a:pt x="6842366" y="25400"/>
                  </a:lnTo>
                  <a:lnTo>
                    <a:pt x="6860210" y="25400"/>
                  </a:lnTo>
                  <a:lnTo>
                    <a:pt x="12590069" y="25400"/>
                  </a:lnTo>
                  <a:lnTo>
                    <a:pt x="12607925" y="25400"/>
                  </a:lnTo>
                  <a:lnTo>
                    <a:pt x="12616625" y="38100"/>
                  </a:lnTo>
                  <a:lnTo>
                    <a:pt x="12650203" y="38100"/>
                  </a:lnTo>
                  <a:lnTo>
                    <a:pt x="12658230" y="50800"/>
                  </a:lnTo>
                  <a:lnTo>
                    <a:pt x="12666053" y="50800"/>
                  </a:lnTo>
                  <a:lnTo>
                    <a:pt x="12673749" y="63500"/>
                  </a:lnTo>
                  <a:lnTo>
                    <a:pt x="12681217" y="63500"/>
                  </a:lnTo>
                  <a:lnTo>
                    <a:pt x="12688430" y="76200"/>
                  </a:lnTo>
                  <a:lnTo>
                    <a:pt x="12695492" y="76200"/>
                  </a:lnTo>
                  <a:lnTo>
                    <a:pt x="12702273" y="88900"/>
                  </a:lnTo>
                  <a:lnTo>
                    <a:pt x="12708827" y="88900"/>
                  </a:lnTo>
                  <a:lnTo>
                    <a:pt x="12715126" y="101600"/>
                  </a:lnTo>
                  <a:lnTo>
                    <a:pt x="12721120" y="101600"/>
                  </a:lnTo>
                  <a:lnTo>
                    <a:pt x="12726835" y="114300"/>
                  </a:lnTo>
                  <a:lnTo>
                    <a:pt x="12732233" y="127000"/>
                  </a:lnTo>
                  <a:lnTo>
                    <a:pt x="12737275" y="139700"/>
                  </a:lnTo>
                  <a:lnTo>
                    <a:pt x="12742063" y="139700"/>
                  </a:lnTo>
                  <a:lnTo>
                    <a:pt x="12746431" y="152400"/>
                  </a:lnTo>
                  <a:lnTo>
                    <a:pt x="12750521" y="165100"/>
                  </a:lnTo>
                  <a:lnTo>
                    <a:pt x="12754166" y="177800"/>
                  </a:lnTo>
                  <a:lnTo>
                    <a:pt x="12757442" y="190500"/>
                  </a:lnTo>
                  <a:lnTo>
                    <a:pt x="12760363" y="190500"/>
                  </a:lnTo>
                  <a:lnTo>
                    <a:pt x="12766485" y="228600"/>
                  </a:lnTo>
                  <a:lnTo>
                    <a:pt x="12768606" y="266700"/>
                  </a:lnTo>
                  <a:lnTo>
                    <a:pt x="12768606" y="137058"/>
                  </a:lnTo>
                  <a:lnTo>
                    <a:pt x="12764757" y="127000"/>
                  </a:lnTo>
                  <a:lnTo>
                    <a:pt x="12759576" y="127000"/>
                  </a:lnTo>
                  <a:lnTo>
                    <a:pt x="12753937" y="114300"/>
                  </a:lnTo>
                  <a:lnTo>
                    <a:pt x="12747955" y="101600"/>
                  </a:lnTo>
                  <a:lnTo>
                    <a:pt x="12741643" y="88900"/>
                  </a:lnTo>
                  <a:lnTo>
                    <a:pt x="12734963" y="88900"/>
                  </a:lnTo>
                  <a:lnTo>
                    <a:pt x="12727978" y="76200"/>
                  </a:lnTo>
                  <a:lnTo>
                    <a:pt x="12720638" y="63500"/>
                  </a:lnTo>
                  <a:lnTo>
                    <a:pt x="12712967" y="63500"/>
                  </a:lnTo>
                  <a:lnTo>
                    <a:pt x="12705029" y="50800"/>
                  </a:lnTo>
                  <a:lnTo>
                    <a:pt x="12696736" y="38100"/>
                  </a:lnTo>
                  <a:lnTo>
                    <a:pt x="12688189" y="38100"/>
                  </a:lnTo>
                  <a:lnTo>
                    <a:pt x="12679413" y="25400"/>
                  </a:lnTo>
                  <a:lnTo>
                    <a:pt x="12661011" y="25400"/>
                  </a:lnTo>
                  <a:lnTo>
                    <a:pt x="12651448" y="12700"/>
                  </a:lnTo>
                  <a:lnTo>
                    <a:pt x="12611164" y="12700"/>
                  </a:lnTo>
                  <a:lnTo>
                    <a:pt x="12600648" y="0"/>
                  </a:lnTo>
                  <a:lnTo>
                    <a:pt x="12590069" y="0"/>
                  </a:lnTo>
                  <a:lnTo>
                    <a:pt x="6860210" y="0"/>
                  </a:lnTo>
                  <a:lnTo>
                    <a:pt x="6849631" y="0"/>
                  </a:lnTo>
                  <a:lnTo>
                    <a:pt x="6839115" y="12700"/>
                  </a:lnTo>
                  <a:lnTo>
                    <a:pt x="6798831" y="12700"/>
                  </a:lnTo>
                  <a:lnTo>
                    <a:pt x="6789267" y="25400"/>
                  </a:lnTo>
                  <a:lnTo>
                    <a:pt x="6770865" y="25400"/>
                  </a:lnTo>
                  <a:lnTo>
                    <a:pt x="6762089" y="38100"/>
                  </a:lnTo>
                  <a:lnTo>
                    <a:pt x="6753555" y="38100"/>
                  </a:lnTo>
                  <a:lnTo>
                    <a:pt x="6745249" y="50800"/>
                  </a:lnTo>
                  <a:lnTo>
                    <a:pt x="6737312" y="63500"/>
                  </a:lnTo>
                  <a:lnTo>
                    <a:pt x="6729654" y="63500"/>
                  </a:lnTo>
                  <a:lnTo>
                    <a:pt x="6722313" y="76200"/>
                  </a:lnTo>
                  <a:lnTo>
                    <a:pt x="6715315" y="88900"/>
                  </a:lnTo>
                  <a:lnTo>
                    <a:pt x="6708635" y="88900"/>
                  </a:lnTo>
                  <a:lnTo>
                    <a:pt x="6702272" y="101600"/>
                  </a:lnTo>
                  <a:lnTo>
                    <a:pt x="6696342" y="114300"/>
                  </a:lnTo>
                  <a:lnTo>
                    <a:pt x="6690715" y="127000"/>
                  </a:lnTo>
                  <a:lnTo>
                    <a:pt x="6685534" y="127000"/>
                  </a:lnTo>
                  <a:lnTo>
                    <a:pt x="6672250" y="165100"/>
                  </a:lnTo>
                  <a:lnTo>
                    <a:pt x="6662826" y="203200"/>
                  </a:lnTo>
                  <a:lnTo>
                    <a:pt x="6657568" y="241300"/>
                  </a:lnTo>
                  <a:lnTo>
                    <a:pt x="6656540" y="266700"/>
                  </a:lnTo>
                  <a:lnTo>
                    <a:pt x="6656540" y="4165600"/>
                  </a:lnTo>
                  <a:lnTo>
                    <a:pt x="6658851" y="4203700"/>
                  </a:lnTo>
                  <a:lnTo>
                    <a:pt x="6665557" y="4241800"/>
                  </a:lnTo>
                  <a:lnTo>
                    <a:pt x="6676288" y="4279900"/>
                  </a:lnTo>
                  <a:lnTo>
                    <a:pt x="6680670" y="4292600"/>
                  </a:lnTo>
                  <a:lnTo>
                    <a:pt x="6685534" y="4292600"/>
                  </a:lnTo>
                  <a:lnTo>
                    <a:pt x="6690715" y="4305300"/>
                  </a:lnTo>
                  <a:lnTo>
                    <a:pt x="6696342" y="4318000"/>
                  </a:lnTo>
                  <a:lnTo>
                    <a:pt x="6702272" y="4330700"/>
                  </a:lnTo>
                  <a:lnTo>
                    <a:pt x="6708635" y="4343400"/>
                  </a:lnTo>
                  <a:lnTo>
                    <a:pt x="6715315" y="4343400"/>
                  </a:lnTo>
                  <a:lnTo>
                    <a:pt x="6722313" y="4356100"/>
                  </a:lnTo>
                  <a:lnTo>
                    <a:pt x="6729654" y="4368800"/>
                  </a:lnTo>
                  <a:lnTo>
                    <a:pt x="6737312" y="4368800"/>
                  </a:lnTo>
                  <a:lnTo>
                    <a:pt x="6745249" y="4381500"/>
                  </a:lnTo>
                  <a:lnTo>
                    <a:pt x="6753555" y="4381500"/>
                  </a:lnTo>
                  <a:lnTo>
                    <a:pt x="6762089" y="4394200"/>
                  </a:lnTo>
                  <a:lnTo>
                    <a:pt x="6770865" y="4394200"/>
                  </a:lnTo>
                  <a:lnTo>
                    <a:pt x="6779971" y="4406900"/>
                  </a:lnTo>
                  <a:lnTo>
                    <a:pt x="6789267" y="4406900"/>
                  </a:lnTo>
                  <a:lnTo>
                    <a:pt x="6798831" y="4419600"/>
                  </a:lnTo>
                  <a:lnTo>
                    <a:pt x="6860210" y="4419600"/>
                  </a:lnTo>
                  <a:lnTo>
                    <a:pt x="12590069" y="4419600"/>
                  </a:lnTo>
                  <a:lnTo>
                    <a:pt x="12651448" y="4419600"/>
                  </a:lnTo>
                  <a:lnTo>
                    <a:pt x="12661011" y="4406900"/>
                  </a:lnTo>
                  <a:lnTo>
                    <a:pt x="12670320" y="4406900"/>
                  </a:lnTo>
                  <a:lnTo>
                    <a:pt x="12679413" y="4394200"/>
                  </a:lnTo>
                  <a:lnTo>
                    <a:pt x="12688189" y="4394200"/>
                  </a:lnTo>
                  <a:lnTo>
                    <a:pt x="12696736" y="4381500"/>
                  </a:lnTo>
                  <a:lnTo>
                    <a:pt x="12705029" y="4381500"/>
                  </a:lnTo>
                  <a:lnTo>
                    <a:pt x="12712967" y="4368800"/>
                  </a:lnTo>
                  <a:lnTo>
                    <a:pt x="12720638" y="4368800"/>
                  </a:lnTo>
                  <a:lnTo>
                    <a:pt x="12727978" y="4356100"/>
                  </a:lnTo>
                  <a:lnTo>
                    <a:pt x="12734963" y="4343400"/>
                  </a:lnTo>
                  <a:lnTo>
                    <a:pt x="12741643" y="4343400"/>
                  </a:lnTo>
                  <a:lnTo>
                    <a:pt x="12747955" y="4330700"/>
                  </a:lnTo>
                  <a:lnTo>
                    <a:pt x="12753937" y="4318000"/>
                  </a:lnTo>
                  <a:lnTo>
                    <a:pt x="12759576" y="4305300"/>
                  </a:lnTo>
                  <a:lnTo>
                    <a:pt x="12764757" y="4292600"/>
                  </a:lnTo>
                  <a:lnTo>
                    <a:pt x="12769622" y="4292600"/>
                  </a:lnTo>
                  <a:lnTo>
                    <a:pt x="12781610" y="4254500"/>
                  </a:lnTo>
                  <a:lnTo>
                    <a:pt x="12789649" y="4216400"/>
                  </a:lnTo>
                  <a:lnTo>
                    <a:pt x="12793447" y="4178300"/>
                  </a:lnTo>
                  <a:lnTo>
                    <a:pt x="12793752" y="4165600"/>
                  </a:lnTo>
                  <a:lnTo>
                    <a:pt x="12793752" y="266700"/>
                  </a:lnTo>
                  <a:close/>
                </a:path>
                <a:path w="12793980" h="7529195">
                  <a:moveTo>
                    <a:pt x="12793815" y="5141150"/>
                  </a:moveTo>
                  <a:lnTo>
                    <a:pt x="12793434" y="5128450"/>
                  </a:lnTo>
                  <a:lnTo>
                    <a:pt x="12792342" y="5115750"/>
                  </a:lnTo>
                  <a:lnTo>
                    <a:pt x="12790602" y="5115750"/>
                  </a:lnTo>
                  <a:lnTo>
                    <a:pt x="12788138" y="5103050"/>
                  </a:lnTo>
                  <a:lnTo>
                    <a:pt x="12785001" y="5090350"/>
                  </a:lnTo>
                  <a:lnTo>
                    <a:pt x="12781280" y="5077650"/>
                  </a:lnTo>
                  <a:lnTo>
                    <a:pt x="12776886" y="5064950"/>
                  </a:lnTo>
                  <a:lnTo>
                    <a:pt x="12771971" y="5064950"/>
                  </a:lnTo>
                  <a:lnTo>
                    <a:pt x="12768542" y="5057114"/>
                  </a:lnTo>
                  <a:lnTo>
                    <a:pt x="12768542" y="5141150"/>
                  </a:lnTo>
                  <a:lnTo>
                    <a:pt x="12768542" y="7325550"/>
                  </a:lnTo>
                  <a:lnTo>
                    <a:pt x="12768250" y="7338250"/>
                  </a:lnTo>
                  <a:lnTo>
                    <a:pt x="12767348" y="7338250"/>
                  </a:lnTo>
                  <a:lnTo>
                    <a:pt x="12765812" y="7350950"/>
                  </a:lnTo>
                  <a:lnTo>
                    <a:pt x="12763741" y="7363650"/>
                  </a:lnTo>
                  <a:lnTo>
                    <a:pt x="12761100" y="7376350"/>
                  </a:lnTo>
                  <a:lnTo>
                    <a:pt x="12757874" y="7376350"/>
                  </a:lnTo>
                  <a:lnTo>
                    <a:pt x="12754166" y="7389050"/>
                  </a:lnTo>
                  <a:lnTo>
                    <a:pt x="12749848" y="7401750"/>
                  </a:lnTo>
                  <a:lnTo>
                    <a:pt x="12745085" y="7401750"/>
                  </a:lnTo>
                  <a:lnTo>
                    <a:pt x="12739789" y="7414450"/>
                  </a:lnTo>
                  <a:lnTo>
                    <a:pt x="12733985" y="7414450"/>
                  </a:lnTo>
                  <a:lnTo>
                    <a:pt x="12727673" y="7427150"/>
                  </a:lnTo>
                  <a:lnTo>
                    <a:pt x="12720942" y="7439850"/>
                  </a:lnTo>
                  <a:lnTo>
                    <a:pt x="12713742" y="7439850"/>
                  </a:lnTo>
                  <a:lnTo>
                    <a:pt x="12706109" y="7452550"/>
                  </a:lnTo>
                  <a:lnTo>
                    <a:pt x="12698032" y="7452550"/>
                  </a:lnTo>
                  <a:lnTo>
                    <a:pt x="12689586" y="7465250"/>
                  </a:lnTo>
                  <a:lnTo>
                    <a:pt x="12680709" y="7465250"/>
                  </a:lnTo>
                  <a:lnTo>
                    <a:pt x="12671489" y="7477950"/>
                  </a:lnTo>
                  <a:lnTo>
                    <a:pt x="12651931" y="7477950"/>
                  </a:lnTo>
                  <a:lnTo>
                    <a:pt x="12641618" y="7490650"/>
                  </a:lnTo>
                  <a:lnTo>
                    <a:pt x="12620168" y="7490650"/>
                  </a:lnTo>
                  <a:lnTo>
                    <a:pt x="12609005" y="7503350"/>
                  </a:lnTo>
                  <a:lnTo>
                    <a:pt x="12549518" y="7503350"/>
                  </a:lnTo>
                  <a:lnTo>
                    <a:pt x="12537008" y="7516050"/>
                  </a:lnTo>
                  <a:lnTo>
                    <a:pt x="12524334" y="7516050"/>
                  </a:lnTo>
                  <a:lnTo>
                    <a:pt x="6925945" y="7516050"/>
                  </a:lnTo>
                  <a:lnTo>
                    <a:pt x="6913270" y="7516050"/>
                  </a:lnTo>
                  <a:lnTo>
                    <a:pt x="6900773" y="7503350"/>
                  </a:lnTo>
                  <a:lnTo>
                    <a:pt x="6841274" y="7503350"/>
                  </a:lnTo>
                  <a:lnTo>
                    <a:pt x="6830123" y="7490650"/>
                  </a:lnTo>
                  <a:lnTo>
                    <a:pt x="6808673" y="7490650"/>
                  </a:lnTo>
                  <a:lnTo>
                    <a:pt x="6798361" y="7477950"/>
                  </a:lnTo>
                  <a:lnTo>
                    <a:pt x="6778803" y="7477950"/>
                  </a:lnTo>
                  <a:lnTo>
                    <a:pt x="6769582" y="7465250"/>
                  </a:lnTo>
                  <a:lnTo>
                    <a:pt x="6760692" y="7465250"/>
                  </a:lnTo>
                  <a:lnTo>
                    <a:pt x="6752260" y="7452550"/>
                  </a:lnTo>
                  <a:lnTo>
                    <a:pt x="6744182" y="7452550"/>
                  </a:lnTo>
                  <a:lnTo>
                    <a:pt x="6736537" y="7439850"/>
                  </a:lnTo>
                  <a:lnTo>
                    <a:pt x="6729349" y="7439850"/>
                  </a:lnTo>
                  <a:lnTo>
                    <a:pt x="6722605" y="7427150"/>
                  </a:lnTo>
                  <a:lnTo>
                    <a:pt x="6716306" y="7414450"/>
                  </a:lnTo>
                  <a:lnTo>
                    <a:pt x="6710502" y="7414450"/>
                  </a:lnTo>
                  <a:lnTo>
                    <a:pt x="6705206" y="7401750"/>
                  </a:lnTo>
                  <a:lnTo>
                    <a:pt x="6700431" y="7401750"/>
                  </a:lnTo>
                  <a:lnTo>
                    <a:pt x="6696113" y="7389050"/>
                  </a:lnTo>
                  <a:lnTo>
                    <a:pt x="6692405" y="7376350"/>
                  </a:lnTo>
                  <a:lnTo>
                    <a:pt x="6689179" y="7376350"/>
                  </a:lnTo>
                  <a:lnTo>
                    <a:pt x="6686550" y="7363650"/>
                  </a:lnTo>
                  <a:lnTo>
                    <a:pt x="6684480" y="7350950"/>
                  </a:lnTo>
                  <a:lnTo>
                    <a:pt x="6682930" y="7338250"/>
                  </a:lnTo>
                  <a:lnTo>
                    <a:pt x="6682041" y="7338250"/>
                  </a:lnTo>
                  <a:lnTo>
                    <a:pt x="6681749" y="7325550"/>
                  </a:lnTo>
                  <a:lnTo>
                    <a:pt x="6681749" y="5141150"/>
                  </a:lnTo>
                  <a:lnTo>
                    <a:pt x="6682041" y="5128450"/>
                  </a:lnTo>
                  <a:lnTo>
                    <a:pt x="6682930" y="5128450"/>
                  </a:lnTo>
                  <a:lnTo>
                    <a:pt x="6684480" y="5115750"/>
                  </a:lnTo>
                  <a:lnTo>
                    <a:pt x="6686550" y="5103050"/>
                  </a:lnTo>
                  <a:lnTo>
                    <a:pt x="6689179" y="5103050"/>
                  </a:lnTo>
                  <a:lnTo>
                    <a:pt x="6692405" y="5090350"/>
                  </a:lnTo>
                  <a:lnTo>
                    <a:pt x="6696113" y="5077650"/>
                  </a:lnTo>
                  <a:lnTo>
                    <a:pt x="6700431" y="5077650"/>
                  </a:lnTo>
                  <a:lnTo>
                    <a:pt x="6705206" y="5064950"/>
                  </a:lnTo>
                  <a:lnTo>
                    <a:pt x="6710502" y="5052250"/>
                  </a:lnTo>
                  <a:lnTo>
                    <a:pt x="6716306" y="5052250"/>
                  </a:lnTo>
                  <a:lnTo>
                    <a:pt x="6722605" y="5039550"/>
                  </a:lnTo>
                  <a:lnTo>
                    <a:pt x="6729349" y="5039550"/>
                  </a:lnTo>
                  <a:lnTo>
                    <a:pt x="6736537" y="5026850"/>
                  </a:lnTo>
                  <a:lnTo>
                    <a:pt x="6744182" y="5014150"/>
                  </a:lnTo>
                  <a:lnTo>
                    <a:pt x="6752260" y="5014150"/>
                  </a:lnTo>
                  <a:lnTo>
                    <a:pt x="6760692" y="5001450"/>
                  </a:lnTo>
                  <a:lnTo>
                    <a:pt x="6778803" y="5001450"/>
                  </a:lnTo>
                  <a:lnTo>
                    <a:pt x="6788429" y="4988750"/>
                  </a:lnTo>
                  <a:lnTo>
                    <a:pt x="6798361" y="4988750"/>
                  </a:lnTo>
                  <a:lnTo>
                    <a:pt x="6808673" y="4976050"/>
                  </a:lnTo>
                  <a:lnTo>
                    <a:pt x="6830123" y="4976050"/>
                  </a:lnTo>
                  <a:lnTo>
                    <a:pt x="6841274" y="4963350"/>
                  </a:lnTo>
                  <a:lnTo>
                    <a:pt x="6925945" y="4963350"/>
                  </a:lnTo>
                  <a:lnTo>
                    <a:pt x="12524334" y="4963350"/>
                  </a:lnTo>
                  <a:lnTo>
                    <a:pt x="12609005" y="4963350"/>
                  </a:lnTo>
                  <a:lnTo>
                    <a:pt x="12620168" y="4976050"/>
                  </a:lnTo>
                  <a:lnTo>
                    <a:pt x="12641618" y="4976050"/>
                  </a:lnTo>
                  <a:lnTo>
                    <a:pt x="12651931" y="4988750"/>
                  </a:lnTo>
                  <a:lnTo>
                    <a:pt x="12661849" y="4988750"/>
                  </a:lnTo>
                  <a:lnTo>
                    <a:pt x="12671489" y="5001450"/>
                  </a:lnTo>
                  <a:lnTo>
                    <a:pt x="12689586" y="5001450"/>
                  </a:lnTo>
                  <a:lnTo>
                    <a:pt x="12698032" y="5014150"/>
                  </a:lnTo>
                  <a:lnTo>
                    <a:pt x="12706109" y="5014150"/>
                  </a:lnTo>
                  <a:lnTo>
                    <a:pt x="12713742" y="5026850"/>
                  </a:lnTo>
                  <a:lnTo>
                    <a:pt x="12720942" y="5039550"/>
                  </a:lnTo>
                  <a:lnTo>
                    <a:pt x="12727673" y="5039550"/>
                  </a:lnTo>
                  <a:lnTo>
                    <a:pt x="12733985" y="5052250"/>
                  </a:lnTo>
                  <a:lnTo>
                    <a:pt x="12739789" y="5052250"/>
                  </a:lnTo>
                  <a:lnTo>
                    <a:pt x="12745085" y="5064950"/>
                  </a:lnTo>
                  <a:lnTo>
                    <a:pt x="12749848" y="5077650"/>
                  </a:lnTo>
                  <a:lnTo>
                    <a:pt x="12754166" y="5077650"/>
                  </a:lnTo>
                  <a:lnTo>
                    <a:pt x="12757874" y="5090350"/>
                  </a:lnTo>
                  <a:lnTo>
                    <a:pt x="12761100" y="5103050"/>
                  </a:lnTo>
                  <a:lnTo>
                    <a:pt x="12763741" y="5103050"/>
                  </a:lnTo>
                  <a:lnTo>
                    <a:pt x="12765812" y="5115750"/>
                  </a:lnTo>
                  <a:lnTo>
                    <a:pt x="12767348" y="5128450"/>
                  </a:lnTo>
                  <a:lnTo>
                    <a:pt x="12768250" y="5128450"/>
                  </a:lnTo>
                  <a:lnTo>
                    <a:pt x="12768542" y="5141150"/>
                  </a:lnTo>
                  <a:lnTo>
                    <a:pt x="12768542" y="5057114"/>
                  </a:lnTo>
                  <a:lnTo>
                    <a:pt x="12766421" y="5052250"/>
                  </a:lnTo>
                  <a:lnTo>
                    <a:pt x="12760325" y="5039550"/>
                  </a:lnTo>
                  <a:lnTo>
                    <a:pt x="12753734" y="5026850"/>
                  </a:lnTo>
                  <a:lnTo>
                    <a:pt x="12746647" y="5026850"/>
                  </a:lnTo>
                  <a:lnTo>
                    <a:pt x="12739015" y="5014150"/>
                  </a:lnTo>
                  <a:lnTo>
                    <a:pt x="12730937" y="5014150"/>
                  </a:lnTo>
                  <a:lnTo>
                    <a:pt x="12722390" y="5001450"/>
                  </a:lnTo>
                  <a:lnTo>
                    <a:pt x="12713437" y="4988750"/>
                  </a:lnTo>
                  <a:lnTo>
                    <a:pt x="12704013" y="4988750"/>
                  </a:lnTo>
                  <a:lnTo>
                    <a:pt x="12694234" y="4976050"/>
                  </a:lnTo>
                  <a:lnTo>
                    <a:pt x="12684036" y="4976050"/>
                  </a:lnTo>
                  <a:lnTo>
                    <a:pt x="12673508" y="4963350"/>
                  </a:lnTo>
                  <a:lnTo>
                    <a:pt x="12651397" y="4963350"/>
                  </a:lnTo>
                  <a:lnTo>
                    <a:pt x="12639828" y="4950650"/>
                  </a:lnTo>
                  <a:lnTo>
                    <a:pt x="12615824" y="4950650"/>
                  </a:lnTo>
                  <a:lnTo>
                    <a:pt x="12603404" y="4937950"/>
                  </a:lnTo>
                  <a:lnTo>
                    <a:pt x="12524334" y="4937950"/>
                  </a:lnTo>
                  <a:lnTo>
                    <a:pt x="6925945" y="4937950"/>
                  </a:lnTo>
                  <a:lnTo>
                    <a:pt x="6846875" y="4937950"/>
                  </a:lnTo>
                  <a:lnTo>
                    <a:pt x="6834467" y="4950650"/>
                  </a:lnTo>
                  <a:lnTo>
                    <a:pt x="6810464" y="4950650"/>
                  </a:lnTo>
                  <a:lnTo>
                    <a:pt x="6798894" y="4963350"/>
                  </a:lnTo>
                  <a:lnTo>
                    <a:pt x="6776771" y="4963350"/>
                  </a:lnTo>
                  <a:lnTo>
                    <a:pt x="6766255" y="4976050"/>
                  </a:lnTo>
                  <a:lnTo>
                    <a:pt x="6756057" y="4976050"/>
                  </a:lnTo>
                  <a:lnTo>
                    <a:pt x="6746278" y="4988750"/>
                  </a:lnTo>
                  <a:lnTo>
                    <a:pt x="6736855" y="4988750"/>
                  </a:lnTo>
                  <a:lnTo>
                    <a:pt x="6727888" y="5001450"/>
                  </a:lnTo>
                  <a:lnTo>
                    <a:pt x="6719354" y="5014150"/>
                  </a:lnTo>
                  <a:lnTo>
                    <a:pt x="6711277" y="5014150"/>
                  </a:lnTo>
                  <a:lnTo>
                    <a:pt x="6703644" y="5026850"/>
                  </a:lnTo>
                  <a:lnTo>
                    <a:pt x="6696557" y="5026850"/>
                  </a:lnTo>
                  <a:lnTo>
                    <a:pt x="6689953" y="5039550"/>
                  </a:lnTo>
                  <a:lnTo>
                    <a:pt x="6683870" y="5052250"/>
                  </a:lnTo>
                  <a:lnTo>
                    <a:pt x="6678320" y="5064950"/>
                  </a:lnTo>
                  <a:lnTo>
                    <a:pt x="6673393" y="5064950"/>
                  </a:lnTo>
                  <a:lnTo>
                    <a:pt x="6668998" y="5077650"/>
                  </a:lnTo>
                  <a:lnTo>
                    <a:pt x="6665277" y="5090350"/>
                  </a:lnTo>
                  <a:lnTo>
                    <a:pt x="6662153" y="5103050"/>
                  </a:lnTo>
                  <a:lnTo>
                    <a:pt x="6659689" y="5115750"/>
                  </a:lnTo>
                  <a:lnTo>
                    <a:pt x="6657949" y="5115750"/>
                  </a:lnTo>
                  <a:lnTo>
                    <a:pt x="6656845" y="5128450"/>
                  </a:lnTo>
                  <a:lnTo>
                    <a:pt x="6656464" y="5141150"/>
                  </a:lnTo>
                  <a:lnTo>
                    <a:pt x="6656464" y="7325550"/>
                  </a:lnTo>
                  <a:lnTo>
                    <a:pt x="6656845" y="7338250"/>
                  </a:lnTo>
                  <a:lnTo>
                    <a:pt x="6657949" y="7350950"/>
                  </a:lnTo>
                  <a:lnTo>
                    <a:pt x="6659689" y="7363650"/>
                  </a:lnTo>
                  <a:lnTo>
                    <a:pt x="6662153" y="7363650"/>
                  </a:lnTo>
                  <a:lnTo>
                    <a:pt x="6665277" y="7376350"/>
                  </a:lnTo>
                  <a:lnTo>
                    <a:pt x="6668998" y="7389050"/>
                  </a:lnTo>
                  <a:lnTo>
                    <a:pt x="6673393" y="7401750"/>
                  </a:lnTo>
                  <a:lnTo>
                    <a:pt x="6678320" y="7414450"/>
                  </a:lnTo>
                  <a:lnTo>
                    <a:pt x="6683870" y="7414450"/>
                  </a:lnTo>
                  <a:lnTo>
                    <a:pt x="6689953" y="7427150"/>
                  </a:lnTo>
                  <a:lnTo>
                    <a:pt x="6696557" y="7439850"/>
                  </a:lnTo>
                  <a:lnTo>
                    <a:pt x="6703644" y="7439850"/>
                  </a:lnTo>
                  <a:lnTo>
                    <a:pt x="6711277" y="7452550"/>
                  </a:lnTo>
                  <a:lnTo>
                    <a:pt x="6719354" y="7465250"/>
                  </a:lnTo>
                  <a:lnTo>
                    <a:pt x="6727888" y="7465250"/>
                  </a:lnTo>
                  <a:lnTo>
                    <a:pt x="6736855" y="7477950"/>
                  </a:lnTo>
                  <a:lnTo>
                    <a:pt x="6746278" y="7477950"/>
                  </a:lnTo>
                  <a:lnTo>
                    <a:pt x="6756057" y="7490650"/>
                  </a:lnTo>
                  <a:lnTo>
                    <a:pt x="6766255" y="7490650"/>
                  </a:lnTo>
                  <a:lnTo>
                    <a:pt x="6776771" y="7503350"/>
                  </a:lnTo>
                  <a:lnTo>
                    <a:pt x="6787693" y="7503350"/>
                  </a:lnTo>
                  <a:lnTo>
                    <a:pt x="6798894" y="7516050"/>
                  </a:lnTo>
                  <a:lnTo>
                    <a:pt x="6822326" y="7516050"/>
                  </a:lnTo>
                  <a:lnTo>
                    <a:pt x="6834467" y="7528750"/>
                  </a:lnTo>
                  <a:lnTo>
                    <a:pt x="6925945" y="7528750"/>
                  </a:lnTo>
                  <a:lnTo>
                    <a:pt x="12524334" y="7528750"/>
                  </a:lnTo>
                  <a:lnTo>
                    <a:pt x="12615824" y="7528750"/>
                  </a:lnTo>
                  <a:lnTo>
                    <a:pt x="12627966" y="7516050"/>
                  </a:lnTo>
                  <a:lnTo>
                    <a:pt x="12651397" y="7516050"/>
                  </a:lnTo>
                  <a:lnTo>
                    <a:pt x="12662586" y="7503350"/>
                  </a:lnTo>
                  <a:lnTo>
                    <a:pt x="12673508" y="7503350"/>
                  </a:lnTo>
                  <a:lnTo>
                    <a:pt x="12684036" y="7490650"/>
                  </a:lnTo>
                  <a:lnTo>
                    <a:pt x="12694234" y="7490650"/>
                  </a:lnTo>
                  <a:lnTo>
                    <a:pt x="12704013" y="7477950"/>
                  </a:lnTo>
                  <a:lnTo>
                    <a:pt x="12713437" y="7477950"/>
                  </a:lnTo>
                  <a:lnTo>
                    <a:pt x="12722390" y="7465250"/>
                  </a:lnTo>
                  <a:lnTo>
                    <a:pt x="12730937" y="7465250"/>
                  </a:lnTo>
                  <a:lnTo>
                    <a:pt x="12739015" y="7452550"/>
                  </a:lnTo>
                  <a:lnTo>
                    <a:pt x="12746647" y="7439850"/>
                  </a:lnTo>
                  <a:lnTo>
                    <a:pt x="12753734" y="7439850"/>
                  </a:lnTo>
                  <a:lnTo>
                    <a:pt x="12760325" y="7427150"/>
                  </a:lnTo>
                  <a:lnTo>
                    <a:pt x="12766421" y="7414450"/>
                  </a:lnTo>
                  <a:lnTo>
                    <a:pt x="12771971" y="7414450"/>
                  </a:lnTo>
                  <a:lnTo>
                    <a:pt x="12776886" y="7401750"/>
                  </a:lnTo>
                  <a:lnTo>
                    <a:pt x="12781280" y="7389050"/>
                  </a:lnTo>
                  <a:lnTo>
                    <a:pt x="12785001" y="7376350"/>
                  </a:lnTo>
                  <a:lnTo>
                    <a:pt x="12788138" y="7363650"/>
                  </a:lnTo>
                  <a:lnTo>
                    <a:pt x="12790602" y="7363650"/>
                  </a:lnTo>
                  <a:lnTo>
                    <a:pt x="12792342" y="7350950"/>
                  </a:lnTo>
                  <a:lnTo>
                    <a:pt x="12793434" y="7338250"/>
                  </a:lnTo>
                  <a:lnTo>
                    <a:pt x="12793815" y="7325550"/>
                  </a:lnTo>
                  <a:lnTo>
                    <a:pt x="12793815" y="5141150"/>
                  </a:lnTo>
                  <a:close/>
                </a:path>
              </a:pathLst>
            </a:custGeom>
            <a:solidFill>
              <a:srgbClr val="8282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9284" y="6871945"/>
              <a:ext cx="4581532" cy="206579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85344" y="1570928"/>
              <a:ext cx="3924847" cy="349021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9283" y="1625197"/>
              <a:ext cx="4398990" cy="404667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69282" y="3023024"/>
              <a:ext cx="4116597" cy="41148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69282" y="3021228"/>
              <a:ext cx="4116704" cy="4116704"/>
            </a:xfrm>
            <a:custGeom>
              <a:avLst/>
              <a:gdLst/>
              <a:ahLst/>
              <a:cxnLst/>
              <a:rect l="l" t="t" r="r" b="b"/>
              <a:pathLst>
                <a:path w="4116704" h="4116704">
                  <a:moveTo>
                    <a:pt x="2058296" y="0"/>
                  </a:moveTo>
                  <a:lnTo>
                    <a:pt x="2106873" y="562"/>
                  </a:lnTo>
                  <a:lnTo>
                    <a:pt x="2155174" y="2240"/>
                  </a:lnTo>
                  <a:lnTo>
                    <a:pt x="2203188" y="5023"/>
                  </a:lnTo>
                  <a:lnTo>
                    <a:pt x="2250901" y="8897"/>
                  </a:lnTo>
                  <a:lnTo>
                    <a:pt x="2298302" y="13850"/>
                  </a:lnTo>
                  <a:lnTo>
                    <a:pt x="2345377" y="19870"/>
                  </a:lnTo>
                  <a:lnTo>
                    <a:pt x="2392116" y="26944"/>
                  </a:lnTo>
                  <a:lnTo>
                    <a:pt x="2438505" y="35061"/>
                  </a:lnTo>
                  <a:lnTo>
                    <a:pt x="2484532" y="44207"/>
                  </a:lnTo>
                  <a:lnTo>
                    <a:pt x="2530184" y="54371"/>
                  </a:lnTo>
                  <a:lnTo>
                    <a:pt x="2575450" y="65539"/>
                  </a:lnTo>
                  <a:lnTo>
                    <a:pt x="2620317" y="77701"/>
                  </a:lnTo>
                  <a:lnTo>
                    <a:pt x="2664772" y="90842"/>
                  </a:lnTo>
                  <a:lnTo>
                    <a:pt x="2708804" y="104952"/>
                  </a:lnTo>
                  <a:lnTo>
                    <a:pt x="2752399" y="120016"/>
                  </a:lnTo>
                  <a:lnTo>
                    <a:pt x="2795546" y="136025"/>
                  </a:lnTo>
                  <a:lnTo>
                    <a:pt x="2838231" y="152963"/>
                  </a:lnTo>
                  <a:lnTo>
                    <a:pt x="2880444" y="170821"/>
                  </a:lnTo>
                  <a:lnTo>
                    <a:pt x="2922171" y="189584"/>
                  </a:lnTo>
                  <a:lnTo>
                    <a:pt x="2963400" y="209241"/>
                  </a:lnTo>
                  <a:lnTo>
                    <a:pt x="3004118" y="229780"/>
                  </a:lnTo>
                  <a:lnTo>
                    <a:pt x="3044314" y="251187"/>
                  </a:lnTo>
                  <a:lnTo>
                    <a:pt x="3083974" y="273451"/>
                  </a:lnTo>
                  <a:lnTo>
                    <a:pt x="3123087" y="296559"/>
                  </a:lnTo>
                  <a:lnTo>
                    <a:pt x="3161641" y="320499"/>
                  </a:lnTo>
                  <a:lnTo>
                    <a:pt x="3199622" y="345259"/>
                  </a:lnTo>
                  <a:lnTo>
                    <a:pt x="3237018" y="370826"/>
                  </a:lnTo>
                  <a:lnTo>
                    <a:pt x="3273818" y="397187"/>
                  </a:lnTo>
                  <a:lnTo>
                    <a:pt x="3310008" y="424331"/>
                  </a:lnTo>
                  <a:lnTo>
                    <a:pt x="3345577" y="452245"/>
                  </a:lnTo>
                  <a:lnTo>
                    <a:pt x="3380511" y="480917"/>
                  </a:lnTo>
                  <a:lnTo>
                    <a:pt x="3414799" y="510334"/>
                  </a:lnTo>
                  <a:lnTo>
                    <a:pt x="3448429" y="540484"/>
                  </a:lnTo>
                  <a:lnTo>
                    <a:pt x="3481387" y="571355"/>
                  </a:lnTo>
                  <a:lnTo>
                    <a:pt x="3513662" y="602934"/>
                  </a:lnTo>
                  <a:lnTo>
                    <a:pt x="3545240" y="635208"/>
                  </a:lnTo>
                  <a:lnTo>
                    <a:pt x="3576111" y="668166"/>
                  </a:lnTo>
                  <a:lnTo>
                    <a:pt x="3606261" y="701796"/>
                  </a:lnTo>
                  <a:lnTo>
                    <a:pt x="3635678" y="736084"/>
                  </a:lnTo>
                  <a:lnTo>
                    <a:pt x="3664350" y="771018"/>
                  </a:lnTo>
                  <a:lnTo>
                    <a:pt x="3692264" y="806587"/>
                  </a:lnTo>
                  <a:lnTo>
                    <a:pt x="3719408" y="842777"/>
                  </a:lnTo>
                  <a:lnTo>
                    <a:pt x="3745770" y="879576"/>
                  </a:lnTo>
                  <a:lnTo>
                    <a:pt x="3771336" y="916973"/>
                  </a:lnTo>
                  <a:lnTo>
                    <a:pt x="3796096" y="954954"/>
                  </a:lnTo>
                  <a:lnTo>
                    <a:pt x="3820036" y="993507"/>
                  </a:lnTo>
                  <a:lnTo>
                    <a:pt x="3843145" y="1032620"/>
                  </a:lnTo>
                  <a:lnTo>
                    <a:pt x="3865409" y="1072281"/>
                  </a:lnTo>
                  <a:lnTo>
                    <a:pt x="3886816" y="1112476"/>
                  </a:lnTo>
                  <a:lnTo>
                    <a:pt x="3907355" y="1153194"/>
                  </a:lnTo>
                  <a:lnTo>
                    <a:pt x="3927012" y="1194423"/>
                  </a:lnTo>
                  <a:lnTo>
                    <a:pt x="3945775" y="1236150"/>
                  </a:lnTo>
                  <a:lnTo>
                    <a:pt x="3963632" y="1278362"/>
                  </a:lnTo>
                  <a:lnTo>
                    <a:pt x="3980571" y="1321048"/>
                  </a:lnTo>
                  <a:lnTo>
                    <a:pt x="3996579" y="1364195"/>
                  </a:lnTo>
                  <a:lnTo>
                    <a:pt x="4011644" y="1407790"/>
                  </a:lnTo>
                  <a:lnTo>
                    <a:pt x="4025754" y="1451821"/>
                  </a:lnTo>
                  <a:lnTo>
                    <a:pt x="4038895" y="1496276"/>
                  </a:lnTo>
                  <a:lnTo>
                    <a:pt x="4051057" y="1541143"/>
                  </a:lnTo>
                  <a:lnTo>
                    <a:pt x="4062225" y="1586409"/>
                  </a:lnTo>
                  <a:lnTo>
                    <a:pt x="4072389" y="1632061"/>
                  </a:lnTo>
                  <a:lnTo>
                    <a:pt x="4081535" y="1678088"/>
                  </a:lnTo>
                  <a:lnTo>
                    <a:pt x="4089652" y="1724477"/>
                  </a:lnTo>
                  <a:lnTo>
                    <a:pt x="4096726" y="1771215"/>
                  </a:lnTo>
                  <a:lnTo>
                    <a:pt x="4102746" y="1818291"/>
                  </a:lnTo>
                  <a:lnTo>
                    <a:pt x="4107699" y="1865692"/>
                  </a:lnTo>
                  <a:lnTo>
                    <a:pt x="4111573" y="1913405"/>
                  </a:lnTo>
                  <a:lnTo>
                    <a:pt x="4114356" y="1961418"/>
                  </a:lnTo>
                  <a:lnTo>
                    <a:pt x="4116034" y="2009720"/>
                  </a:lnTo>
                  <a:lnTo>
                    <a:pt x="4116597" y="2058296"/>
                  </a:lnTo>
                  <a:lnTo>
                    <a:pt x="4116034" y="2106873"/>
                  </a:lnTo>
                  <a:lnTo>
                    <a:pt x="4114356" y="2155174"/>
                  </a:lnTo>
                  <a:lnTo>
                    <a:pt x="4111573" y="2203188"/>
                  </a:lnTo>
                  <a:lnTo>
                    <a:pt x="4107699" y="2250901"/>
                  </a:lnTo>
                  <a:lnTo>
                    <a:pt x="4102746" y="2298302"/>
                  </a:lnTo>
                  <a:lnTo>
                    <a:pt x="4096726" y="2345377"/>
                  </a:lnTo>
                  <a:lnTo>
                    <a:pt x="4089652" y="2392116"/>
                  </a:lnTo>
                  <a:lnTo>
                    <a:pt x="4081535" y="2438505"/>
                  </a:lnTo>
                  <a:lnTo>
                    <a:pt x="4072389" y="2484532"/>
                  </a:lnTo>
                  <a:lnTo>
                    <a:pt x="4062225" y="2530184"/>
                  </a:lnTo>
                  <a:lnTo>
                    <a:pt x="4051057" y="2575450"/>
                  </a:lnTo>
                  <a:lnTo>
                    <a:pt x="4038895" y="2620317"/>
                  </a:lnTo>
                  <a:lnTo>
                    <a:pt x="4025754" y="2664772"/>
                  </a:lnTo>
                  <a:lnTo>
                    <a:pt x="4011644" y="2708804"/>
                  </a:lnTo>
                  <a:lnTo>
                    <a:pt x="3996579" y="2752399"/>
                  </a:lnTo>
                  <a:lnTo>
                    <a:pt x="3980571" y="2795546"/>
                  </a:lnTo>
                  <a:lnTo>
                    <a:pt x="3963632" y="2838231"/>
                  </a:lnTo>
                  <a:lnTo>
                    <a:pt x="3945775" y="2880444"/>
                  </a:lnTo>
                  <a:lnTo>
                    <a:pt x="3927012" y="2922171"/>
                  </a:lnTo>
                  <a:lnTo>
                    <a:pt x="3907355" y="2963399"/>
                  </a:lnTo>
                  <a:lnTo>
                    <a:pt x="3886816" y="3004118"/>
                  </a:lnTo>
                  <a:lnTo>
                    <a:pt x="3865409" y="3044313"/>
                  </a:lnTo>
                  <a:lnTo>
                    <a:pt x="3843145" y="3083974"/>
                  </a:lnTo>
                  <a:lnTo>
                    <a:pt x="3820036" y="3123087"/>
                  </a:lnTo>
                  <a:lnTo>
                    <a:pt x="3796096" y="3161640"/>
                  </a:lnTo>
                  <a:lnTo>
                    <a:pt x="3771336" y="3199621"/>
                  </a:lnTo>
                  <a:lnTo>
                    <a:pt x="3745770" y="3237018"/>
                  </a:lnTo>
                  <a:lnTo>
                    <a:pt x="3719408" y="3273817"/>
                  </a:lnTo>
                  <a:lnTo>
                    <a:pt x="3692264" y="3310008"/>
                  </a:lnTo>
                  <a:lnTo>
                    <a:pt x="3664350" y="3345576"/>
                  </a:lnTo>
                  <a:lnTo>
                    <a:pt x="3635678" y="3380511"/>
                  </a:lnTo>
                  <a:lnTo>
                    <a:pt x="3606261" y="3414799"/>
                  </a:lnTo>
                  <a:lnTo>
                    <a:pt x="3576111" y="3448428"/>
                  </a:lnTo>
                  <a:lnTo>
                    <a:pt x="3545240" y="3481386"/>
                  </a:lnTo>
                  <a:lnTo>
                    <a:pt x="3513662" y="3513661"/>
                  </a:lnTo>
                  <a:lnTo>
                    <a:pt x="3481387" y="3545240"/>
                  </a:lnTo>
                  <a:lnTo>
                    <a:pt x="3448429" y="3576110"/>
                  </a:lnTo>
                  <a:lnTo>
                    <a:pt x="3414799" y="3606260"/>
                  </a:lnTo>
                  <a:lnTo>
                    <a:pt x="3380511" y="3635677"/>
                  </a:lnTo>
                  <a:lnTo>
                    <a:pt x="3345577" y="3664349"/>
                  </a:lnTo>
                  <a:lnTo>
                    <a:pt x="3310008" y="3692263"/>
                  </a:lnTo>
                  <a:lnTo>
                    <a:pt x="3273818" y="3719407"/>
                  </a:lnTo>
                  <a:lnTo>
                    <a:pt x="3237018" y="3745769"/>
                  </a:lnTo>
                  <a:lnTo>
                    <a:pt x="3199622" y="3771336"/>
                  </a:lnTo>
                  <a:lnTo>
                    <a:pt x="3161641" y="3796095"/>
                  </a:lnTo>
                  <a:lnTo>
                    <a:pt x="3123087" y="3820035"/>
                  </a:lnTo>
                  <a:lnTo>
                    <a:pt x="3083974" y="3843144"/>
                  </a:lnTo>
                  <a:lnTo>
                    <a:pt x="3044314" y="3865408"/>
                  </a:lnTo>
                  <a:lnTo>
                    <a:pt x="3004118" y="3886815"/>
                  </a:lnTo>
                  <a:lnTo>
                    <a:pt x="2963400" y="3907354"/>
                  </a:lnTo>
                  <a:lnTo>
                    <a:pt x="2922171" y="3927011"/>
                  </a:lnTo>
                  <a:lnTo>
                    <a:pt x="2880444" y="3945774"/>
                  </a:lnTo>
                  <a:lnTo>
                    <a:pt x="2838231" y="3963631"/>
                  </a:lnTo>
                  <a:lnTo>
                    <a:pt x="2795546" y="3980570"/>
                  </a:lnTo>
                  <a:lnTo>
                    <a:pt x="2752399" y="3996578"/>
                  </a:lnTo>
                  <a:lnTo>
                    <a:pt x="2708804" y="4011643"/>
                  </a:lnTo>
                  <a:lnTo>
                    <a:pt x="2664772" y="4025753"/>
                  </a:lnTo>
                  <a:lnTo>
                    <a:pt x="2620317" y="4038894"/>
                  </a:lnTo>
                  <a:lnTo>
                    <a:pt x="2575450" y="4051055"/>
                  </a:lnTo>
                  <a:lnTo>
                    <a:pt x="2530184" y="4062224"/>
                  </a:lnTo>
                  <a:lnTo>
                    <a:pt x="2484532" y="4072388"/>
                  </a:lnTo>
                  <a:lnTo>
                    <a:pt x="2438505" y="4081534"/>
                  </a:lnTo>
                  <a:lnTo>
                    <a:pt x="2392116" y="4089650"/>
                  </a:lnTo>
                  <a:lnTo>
                    <a:pt x="2345377" y="4096725"/>
                  </a:lnTo>
                  <a:lnTo>
                    <a:pt x="2298302" y="4102745"/>
                  </a:lnTo>
                  <a:lnTo>
                    <a:pt x="2250901" y="4107698"/>
                  </a:lnTo>
                  <a:lnTo>
                    <a:pt x="2203188" y="4111572"/>
                  </a:lnTo>
                  <a:lnTo>
                    <a:pt x="2155174" y="4114354"/>
                  </a:lnTo>
                  <a:lnTo>
                    <a:pt x="2106873" y="4116033"/>
                  </a:lnTo>
                  <a:lnTo>
                    <a:pt x="2058296" y="4116595"/>
                  </a:lnTo>
                  <a:lnTo>
                    <a:pt x="2009720" y="4116033"/>
                  </a:lnTo>
                  <a:lnTo>
                    <a:pt x="1961418" y="4114354"/>
                  </a:lnTo>
                  <a:lnTo>
                    <a:pt x="1913405" y="4111572"/>
                  </a:lnTo>
                  <a:lnTo>
                    <a:pt x="1865692" y="4107698"/>
                  </a:lnTo>
                  <a:lnTo>
                    <a:pt x="1818291" y="4102745"/>
                  </a:lnTo>
                  <a:lnTo>
                    <a:pt x="1771216" y="4096725"/>
                  </a:lnTo>
                  <a:lnTo>
                    <a:pt x="1724477" y="4089650"/>
                  </a:lnTo>
                  <a:lnTo>
                    <a:pt x="1678089" y="4081534"/>
                  </a:lnTo>
                  <a:lnTo>
                    <a:pt x="1632062" y="4072388"/>
                  </a:lnTo>
                  <a:lnTo>
                    <a:pt x="1586409" y="4062224"/>
                  </a:lnTo>
                  <a:lnTo>
                    <a:pt x="1541144" y="4051055"/>
                  </a:lnTo>
                  <a:lnTo>
                    <a:pt x="1496277" y="4038894"/>
                  </a:lnTo>
                  <a:lnTo>
                    <a:pt x="1451822" y="4025753"/>
                  </a:lnTo>
                  <a:lnTo>
                    <a:pt x="1407790" y="4011643"/>
                  </a:lnTo>
                  <a:lnTo>
                    <a:pt x="1364195" y="3996578"/>
                  </a:lnTo>
                  <a:lnTo>
                    <a:pt x="1321049" y="3980570"/>
                  </a:lnTo>
                  <a:lnTo>
                    <a:pt x="1278363" y="3963631"/>
                  </a:lnTo>
                  <a:lnTo>
                    <a:pt x="1236151" y="3945774"/>
                  </a:lnTo>
                  <a:lnTo>
                    <a:pt x="1194424" y="3927011"/>
                  </a:lnTo>
                  <a:lnTo>
                    <a:pt x="1153195" y="3907354"/>
                  </a:lnTo>
                  <a:lnTo>
                    <a:pt x="1112477" y="3886815"/>
                  </a:lnTo>
                  <a:lnTo>
                    <a:pt x="1072281" y="3865408"/>
                  </a:lnTo>
                  <a:lnTo>
                    <a:pt x="1032621" y="3843144"/>
                  </a:lnTo>
                  <a:lnTo>
                    <a:pt x="993508" y="3820035"/>
                  </a:lnTo>
                  <a:lnTo>
                    <a:pt x="954954" y="3796095"/>
                  </a:lnTo>
                  <a:lnTo>
                    <a:pt x="916973" y="3771336"/>
                  </a:lnTo>
                  <a:lnTo>
                    <a:pt x="879577" y="3745769"/>
                  </a:lnTo>
                  <a:lnTo>
                    <a:pt x="842777" y="3719407"/>
                  </a:lnTo>
                  <a:lnTo>
                    <a:pt x="806587" y="3692263"/>
                  </a:lnTo>
                  <a:lnTo>
                    <a:pt x="771019" y="3664349"/>
                  </a:lnTo>
                  <a:lnTo>
                    <a:pt x="736084" y="3635677"/>
                  </a:lnTo>
                  <a:lnTo>
                    <a:pt x="701796" y="3606260"/>
                  </a:lnTo>
                  <a:lnTo>
                    <a:pt x="668167" y="3576110"/>
                  </a:lnTo>
                  <a:lnTo>
                    <a:pt x="635209" y="3545240"/>
                  </a:lnTo>
                  <a:lnTo>
                    <a:pt x="602934" y="3513661"/>
                  </a:lnTo>
                  <a:lnTo>
                    <a:pt x="571355" y="3481386"/>
                  </a:lnTo>
                  <a:lnTo>
                    <a:pt x="540485" y="3448428"/>
                  </a:lnTo>
                  <a:lnTo>
                    <a:pt x="510335" y="3414799"/>
                  </a:lnTo>
                  <a:lnTo>
                    <a:pt x="480918" y="3380511"/>
                  </a:lnTo>
                  <a:lnTo>
                    <a:pt x="452246" y="3345576"/>
                  </a:lnTo>
                  <a:lnTo>
                    <a:pt x="424332" y="3310008"/>
                  </a:lnTo>
                  <a:lnTo>
                    <a:pt x="397188" y="3273817"/>
                  </a:lnTo>
                  <a:lnTo>
                    <a:pt x="370826" y="3237018"/>
                  </a:lnTo>
                  <a:lnTo>
                    <a:pt x="345259" y="3199621"/>
                  </a:lnTo>
                  <a:lnTo>
                    <a:pt x="320500" y="3161640"/>
                  </a:lnTo>
                  <a:lnTo>
                    <a:pt x="296560" y="3123087"/>
                  </a:lnTo>
                  <a:lnTo>
                    <a:pt x="273451" y="3083974"/>
                  </a:lnTo>
                  <a:lnTo>
                    <a:pt x="251187" y="3044313"/>
                  </a:lnTo>
                  <a:lnTo>
                    <a:pt x="229780" y="3004118"/>
                  </a:lnTo>
                  <a:lnTo>
                    <a:pt x="209241" y="2963399"/>
                  </a:lnTo>
                  <a:lnTo>
                    <a:pt x="189584" y="2922171"/>
                  </a:lnTo>
                  <a:lnTo>
                    <a:pt x="170821" y="2880444"/>
                  </a:lnTo>
                  <a:lnTo>
                    <a:pt x="152964" y="2838231"/>
                  </a:lnTo>
                  <a:lnTo>
                    <a:pt x="136025" y="2795546"/>
                  </a:lnTo>
                  <a:lnTo>
                    <a:pt x="120017" y="2752399"/>
                  </a:lnTo>
                  <a:lnTo>
                    <a:pt x="104952" y="2708804"/>
                  </a:lnTo>
                  <a:lnTo>
                    <a:pt x="90842" y="2664772"/>
                  </a:lnTo>
                  <a:lnTo>
                    <a:pt x="77701" y="2620317"/>
                  </a:lnTo>
                  <a:lnTo>
                    <a:pt x="65539" y="2575450"/>
                  </a:lnTo>
                  <a:lnTo>
                    <a:pt x="54371" y="2530184"/>
                  </a:lnTo>
                  <a:lnTo>
                    <a:pt x="44207" y="2484532"/>
                  </a:lnTo>
                  <a:lnTo>
                    <a:pt x="35061" y="2438505"/>
                  </a:lnTo>
                  <a:lnTo>
                    <a:pt x="26944" y="2392116"/>
                  </a:lnTo>
                  <a:lnTo>
                    <a:pt x="19870" y="2345377"/>
                  </a:lnTo>
                  <a:lnTo>
                    <a:pt x="13850" y="2298302"/>
                  </a:lnTo>
                  <a:lnTo>
                    <a:pt x="8897" y="2250901"/>
                  </a:lnTo>
                  <a:lnTo>
                    <a:pt x="5023" y="2203188"/>
                  </a:lnTo>
                  <a:lnTo>
                    <a:pt x="2240" y="2155174"/>
                  </a:lnTo>
                  <a:lnTo>
                    <a:pt x="562" y="2106873"/>
                  </a:lnTo>
                  <a:lnTo>
                    <a:pt x="0" y="2058296"/>
                  </a:lnTo>
                  <a:lnTo>
                    <a:pt x="562" y="2009720"/>
                  </a:lnTo>
                  <a:lnTo>
                    <a:pt x="2240" y="1961418"/>
                  </a:lnTo>
                  <a:lnTo>
                    <a:pt x="5023" y="1913405"/>
                  </a:lnTo>
                  <a:lnTo>
                    <a:pt x="8897" y="1865692"/>
                  </a:lnTo>
                  <a:lnTo>
                    <a:pt x="13850" y="1818291"/>
                  </a:lnTo>
                  <a:lnTo>
                    <a:pt x="19870" y="1771215"/>
                  </a:lnTo>
                  <a:lnTo>
                    <a:pt x="26944" y="1724477"/>
                  </a:lnTo>
                  <a:lnTo>
                    <a:pt x="35061" y="1678088"/>
                  </a:lnTo>
                  <a:lnTo>
                    <a:pt x="44207" y="1632061"/>
                  </a:lnTo>
                  <a:lnTo>
                    <a:pt x="54371" y="1586409"/>
                  </a:lnTo>
                  <a:lnTo>
                    <a:pt x="65539" y="1541143"/>
                  </a:lnTo>
                  <a:lnTo>
                    <a:pt x="77701" y="1496276"/>
                  </a:lnTo>
                  <a:lnTo>
                    <a:pt x="90842" y="1451821"/>
                  </a:lnTo>
                  <a:lnTo>
                    <a:pt x="104952" y="1407790"/>
                  </a:lnTo>
                  <a:lnTo>
                    <a:pt x="120017" y="1364195"/>
                  </a:lnTo>
                  <a:lnTo>
                    <a:pt x="136025" y="1321048"/>
                  </a:lnTo>
                  <a:lnTo>
                    <a:pt x="152964" y="1278362"/>
                  </a:lnTo>
                  <a:lnTo>
                    <a:pt x="170821" y="1236150"/>
                  </a:lnTo>
                  <a:lnTo>
                    <a:pt x="189584" y="1194423"/>
                  </a:lnTo>
                  <a:lnTo>
                    <a:pt x="209241" y="1153194"/>
                  </a:lnTo>
                  <a:lnTo>
                    <a:pt x="229780" y="1112476"/>
                  </a:lnTo>
                  <a:lnTo>
                    <a:pt x="251187" y="1072281"/>
                  </a:lnTo>
                  <a:lnTo>
                    <a:pt x="273451" y="1032620"/>
                  </a:lnTo>
                  <a:lnTo>
                    <a:pt x="296560" y="993507"/>
                  </a:lnTo>
                  <a:lnTo>
                    <a:pt x="320500" y="954954"/>
                  </a:lnTo>
                  <a:lnTo>
                    <a:pt x="345259" y="916973"/>
                  </a:lnTo>
                  <a:lnTo>
                    <a:pt x="370826" y="879576"/>
                  </a:lnTo>
                  <a:lnTo>
                    <a:pt x="397188" y="842777"/>
                  </a:lnTo>
                  <a:lnTo>
                    <a:pt x="424332" y="806587"/>
                  </a:lnTo>
                  <a:lnTo>
                    <a:pt x="452246" y="771018"/>
                  </a:lnTo>
                  <a:lnTo>
                    <a:pt x="480918" y="736084"/>
                  </a:lnTo>
                  <a:lnTo>
                    <a:pt x="510335" y="701796"/>
                  </a:lnTo>
                  <a:lnTo>
                    <a:pt x="540485" y="668166"/>
                  </a:lnTo>
                  <a:lnTo>
                    <a:pt x="571355" y="635208"/>
                  </a:lnTo>
                  <a:lnTo>
                    <a:pt x="602934" y="602934"/>
                  </a:lnTo>
                  <a:lnTo>
                    <a:pt x="635209" y="571355"/>
                  </a:lnTo>
                  <a:lnTo>
                    <a:pt x="668167" y="540484"/>
                  </a:lnTo>
                  <a:lnTo>
                    <a:pt x="701796" y="510334"/>
                  </a:lnTo>
                  <a:lnTo>
                    <a:pt x="736084" y="480917"/>
                  </a:lnTo>
                  <a:lnTo>
                    <a:pt x="771019" y="452245"/>
                  </a:lnTo>
                  <a:lnTo>
                    <a:pt x="806587" y="424331"/>
                  </a:lnTo>
                  <a:lnTo>
                    <a:pt x="842777" y="397187"/>
                  </a:lnTo>
                  <a:lnTo>
                    <a:pt x="879577" y="370826"/>
                  </a:lnTo>
                  <a:lnTo>
                    <a:pt x="916973" y="345259"/>
                  </a:lnTo>
                  <a:lnTo>
                    <a:pt x="954954" y="320499"/>
                  </a:lnTo>
                  <a:lnTo>
                    <a:pt x="993508" y="296559"/>
                  </a:lnTo>
                  <a:lnTo>
                    <a:pt x="1032621" y="273451"/>
                  </a:lnTo>
                  <a:lnTo>
                    <a:pt x="1072281" y="251187"/>
                  </a:lnTo>
                  <a:lnTo>
                    <a:pt x="1112477" y="229780"/>
                  </a:lnTo>
                  <a:lnTo>
                    <a:pt x="1153195" y="209241"/>
                  </a:lnTo>
                  <a:lnTo>
                    <a:pt x="1194424" y="189584"/>
                  </a:lnTo>
                  <a:lnTo>
                    <a:pt x="1236151" y="170821"/>
                  </a:lnTo>
                  <a:lnTo>
                    <a:pt x="1278363" y="152963"/>
                  </a:lnTo>
                  <a:lnTo>
                    <a:pt x="1321049" y="136025"/>
                  </a:lnTo>
                  <a:lnTo>
                    <a:pt x="1364195" y="120016"/>
                  </a:lnTo>
                  <a:lnTo>
                    <a:pt x="1407790" y="104952"/>
                  </a:lnTo>
                  <a:lnTo>
                    <a:pt x="1451822" y="90842"/>
                  </a:lnTo>
                  <a:lnTo>
                    <a:pt x="1496277" y="77701"/>
                  </a:lnTo>
                  <a:lnTo>
                    <a:pt x="1541144" y="65539"/>
                  </a:lnTo>
                  <a:lnTo>
                    <a:pt x="1586409" y="54371"/>
                  </a:lnTo>
                  <a:lnTo>
                    <a:pt x="1632062" y="44207"/>
                  </a:lnTo>
                  <a:lnTo>
                    <a:pt x="1678089" y="35061"/>
                  </a:lnTo>
                  <a:lnTo>
                    <a:pt x="1724477" y="26944"/>
                  </a:lnTo>
                  <a:lnTo>
                    <a:pt x="1771216" y="19870"/>
                  </a:lnTo>
                  <a:lnTo>
                    <a:pt x="1818291" y="13850"/>
                  </a:lnTo>
                  <a:lnTo>
                    <a:pt x="1865692" y="8897"/>
                  </a:lnTo>
                  <a:lnTo>
                    <a:pt x="1913405" y="5023"/>
                  </a:lnTo>
                  <a:lnTo>
                    <a:pt x="1961418" y="2240"/>
                  </a:lnTo>
                  <a:lnTo>
                    <a:pt x="2009720" y="562"/>
                  </a:lnTo>
                  <a:lnTo>
                    <a:pt x="205829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7029615" y="558672"/>
            <a:ext cx="1083945" cy="398780"/>
          </a:xfrm>
          <a:custGeom>
            <a:avLst/>
            <a:gdLst/>
            <a:ahLst/>
            <a:cxnLst/>
            <a:rect l="l" t="t" r="r" b="b"/>
            <a:pathLst>
              <a:path w="1083945" h="398780">
                <a:moveTo>
                  <a:pt x="296964" y="215582"/>
                </a:moveTo>
                <a:lnTo>
                  <a:pt x="296214" y="201180"/>
                </a:lnTo>
                <a:lnTo>
                  <a:pt x="294398" y="190512"/>
                </a:lnTo>
                <a:lnTo>
                  <a:pt x="293827" y="187147"/>
                </a:lnTo>
                <a:lnTo>
                  <a:pt x="270205" y="150266"/>
                </a:lnTo>
                <a:lnTo>
                  <a:pt x="258394" y="146164"/>
                </a:lnTo>
                <a:lnTo>
                  <a:pt x="251561" y="147218"/>
                </a:lnTo>
                <a:lnTo>
                  <a:pt x="245618" y="150266"/>
                </a:lnTo>
                <a:lnTo>
                  <a:pt x="240766" y="155105"/>
                </a:lnTo>
                <a:lnTo>
                  <a:pt x="237185" y="161582"/>
                </a:lnTo>
                <a:lnTo>
                  <a:pt x="231394" y="190512"/>
                </a:lnTo>
                <a:lnTo>
                  <a:pt x="229476" y="186664"/>
                </a:lnTo>
                <a:lnTo>
                  <a:pt x="227545" y="190512"/>
                </a:lnTo>
                <a:lnTo>
                  <a:pt x="225615" y="200152"/>
                </a:lnTo>
                <a:lnTo>
                  <a:pt x="221754" y="211721"/>
                </a:lnTo>
                <a:lnTo>
                  <a:pt x="221754" y="225221"/>
                </a:lnTo>
                <a:lnTo>
                  <a:pt x="225615" y="229082"/>
                </a:lnTo>
                <a:lnTo>
                  <a:pt x="229565" y="235292"/>
                </a:lnTo>
                <a:lnTo>
                  <a:pt x="235496" y="239687"/>
                </a:lnTo>
                <a:lnTo>
                  <a:pt x="243243" y="242646"/>
                </a:lnTo>
                <a:lnTo>
                  <a:pt x="252615" y="244513"/>
                </a:lnTo>
                <a:lnTo>
                  <a:pt x="260324" y="244513"/>
                </a:lnTo>
                <a:lnTo>
                  <a:pt x="262191" y="242646"/>
                </a:lnTo>
                <a:lnTo>
                  <a:pt x="268097" y="242646"/>
                </a:lnTo>
                <a:lnTo>
                  <a:pt x="245960" y="277291"/>
                </a:lnTo>
                <a:lnTo>
                  <a:pt x="239115" y="281152"/>
                </a:lnTo>
                <a:lnTo>
                  <a:pt x="237185" y="281152"/>
                </a:lnTo>
                <a:lnTo>
                  <a:pt x="235254" y="283070"/>
                </a:lnTo>
                <a:lnTo>
                  <a:pt x="233324" y="283070"/>
                </a:lnTo>
                <a:lnTo>
                  <a:pt x="229476" y="285000"/>
                </a:lnTo>
                <a:lnTo>
                  <a:pt x="223685" y="285000"/>
                </a:lnTo>
                <a:lnTo>
                  <a:pt x="219824" y="277291"/>
                </a:lnTo>
                <a:lnTo>
                  <a:pt x="217906" y="275361"/>
                </a:lnTo>
                <a:lnTo>
                  <a:pt x="216090" y="271741"/>
                </a:lnTo>
                <a:lnTo>
                  <a:pt x="215976" y="271500"/>
                </a:lnTo>
                <a:lnTo>
                  <a:pt x="204406" y="271500"/>
                </a:lnTo>
                <a:lnTo>
                  <a:pt x="196697" y="285000"/>
                </a:lnTo>
                <a:lnTo>
                  <a:pt x="192836" y="288861"/>
                </a:lnTo>
                <a:lnTo>
                  <a:pt x="190906" y="292709"/>
                </a:lnTo>
                <a:lnTo>
                  <a:pt x="187045" y="296570"/>
                </a:lnTo>
                <a:lnTo>
                  <a:pt x="183197" y="298500"/>
                </a:lnTo>
                <a:lnTo>
                  <a:pt x="181267" y="300431"/>
                </a:lnTo>
                <a:lnTo>
                  <a:pt x="177406" y="300431"/>
                </a:lnTo>
                <a:lnTo>
                  <a:pt x="177406" y="288861"/>
                </a:lnTo>
                <a:lnTo>
                  <a:pt x="175475" y="286931"/>
                </a:lnTo>
                <a:lnTo>
                  <a:pt x="171615" y="285000"/>
                </a:lnTo>
                <a:lnTo>
                  <a:pt x="165836" y="285000"/>
                </a:lnTo>
                <a:lnTo>
                  <a:pt x="161975" y="286931"/>
                </a:lnTo>
                <a:lnTo>
                  <a:pt x="156197" y="294640"/>
                </a:lnTo>
                <a:lnTo>
                  <a:pt x="152336" y="300431"/>
                </a:lnTo>
                <a:lnTo>
                  <a:pt x="150406" y="302361"/>
                </a:lnTo>
                <a:lnTo>
                  <a:pt x="144627" y="310070"/>
                </a:lnTo>
                <a:lnTo>
                  <a:pt x="138836" y="313931"/>
                </a:lnTo>
                <a:lnTo>
                  <a:pt x="129197" y="313931"/>
                </a:lnTo>
                <a:lnTo>
                  <a:pt x="125349" y="310070"/>
                </a:lnTo>
                <a:lnTo>
                  <a:pt x="121488" y="302361"/>
                </a:lnTo>
                <a:lnTo>
                  <a:pt x="117627" y="300431"/>
                </a:lnTo>
                <a:lnTo>
                  <a:pt x="111848" y="300431"/>
                </a:lnTo>
                <a:lnTo>
                  <a:pt x="105308" y="306158"/>
                </a:lnTo>
                <a:lnTo>
                  <a:pt x="100037" y="311518"/>
                </a:lnTo>
                <a:lnTo>
                  <a:pt x="95846" y="316153"/>
                </a:lnTo>
                <a:lnTo>
                  <a:pt x="92557" y="319709"/>
                </a:lnTo>
                <a:lnTo>
                  <a:pt x="85331" y="323659"/>
                </a:lnTo>
                <a:lnTo>
                  <a:pt x="78092" y="326707"/>
                </a:lnTo>
                <a:lnTo>
                  <a:pt x="70866" y="328663"/>
                </a:lnTo>
                <a:lnTo>
                  <a:pt x="63639" y="329361"/>
                </a:lnTo>
                <a:lnTo>
                  <a:pt x="55918" y="329361"/>
                </a:lnTo>
                <a:lnTo>
                  <a:pt x="52070" y="327431"/>
                </a:lnTo>
                <a:lnTo>
                  <a:pt x="46672" y="324891"/>
                </a:lnTo>
                <a:lnTo>
                  <a:pt x="33007" y="283070"/>
                </a:lnTo>
                <a:lnTo>
                  <a:pt x="30721" y="258013"/>
                </a:lnTo>
                <a:lnTo>
                  <a:pt x="30607" y="256806"/>
                </a:lnTo>
                <a:lnTo>
                  <a:pt x="29451" y="229082"/>
                </a:lnTo>
                <a:lnTo>
                  <a:pt x="29337" y="226517"/>
                </a:lnTo>
                <a:lnTo>
                  <a:pt x="29311" y="225221"/>
                </a:lnTo>
                <a:lnTo>
                  <a:pt x="29197" y="215582"/>
                </a:lnTo>
                <a:lnTo>
                  <a:pt x="29121" y="208622"/>
                </a:lnTo>
                <a:lnTo>
                  <a:pt x="29019" y="186664"/>
                </a:lnTo>
                <a:lnTo>
                  <a:pt x="30556" y="125501"/>
                </a:lnTo>
                <a:lnTo>
                  <a:pt x="30657" y="121094"/>
                </a:lnTo>
                <a:lnTo>
                  <a:pt x="30734" y="109283"/>
                </a:lnTo>
                <a:lnTo>
                  <a:pt x="28930" y="105664"/>
                </a:lnTo>
                <a:lnTo>
                  <a:pt x="25069" y="103733"/>
                </a:lnTo>
                <a:lnTo>
                  <a:pt x="19278" y="103733"/>
                </a:lnTo>
                <a:lnTo>
                  <a:pt x="15430" y="107594"/>
                </a:lnTo>
                <a:lnTo>
                  <a:pt x="13944" y="112598"/>
                </a:lnTo>
                <a:lnTo>
                  <a:pt x="12293" y="118681"/>
                </a:lnTo>
                <a:lnTo>
                  <a:pt x="10274" y="125501"/>
                </a:lnTo>
                <a:lnTo>
                  <a:pt x="7708" y="132664"/>
                </a:lnTo>
                <a:lnTo>
                  <a:pt x="3860" y="144233"/>
                </a:lnTo>
                <a:lnTo>
                  <a:pt x="1930" y="151942"/>
                </a:lnTo>
                <a:lnTo>
                  <a:pt x="0" y="155803"/>
                </a:lnTo>
                <a:lnTo>
                  <a:pt x="1447" y="208622"/>
                </a:lnTo>
                <a:lnTo>
                  <a:pt x="2895" y="254393"/>
                </a:lnTo>
                <a:lnTo>
                  <a:pt x="4318" y="292709"/>
                </a:lnTo>
                <a:lnTo>
                  <a:pt x="5702" y="323659"/>
                </a:lnTo>
                <a:lnTo>
                  <a:pt x="5778" y="325501"/>
                </a:lnTo>
                <a:lnTo>
                  <a:pt x="14732" y="370509"/>
                </a:lnTo>
                <a:lnTo>
                  <a:pt x="46164" y="395795"/>
                </a:lnTo>
                <a:lnTo>
                  <a:pt x="55918" y="396849"/>
                </a:lnTo>
                <a:lnTo>
                  <a:pt x="72224" y="393623"/>
                </a:lnTo>
                <a:lnTo>
                  <a:pt x="86537" y="384073"/>
                </a:lnTo>
                <a:lnTo>
                  <a:pt x="99034" y="368376"/>
                </a:lnTo>
                <a:lnTo>
                  <a:pt x="109918" y="346710"/>
                </a:lnTo>
                <a:lnTo>
                  <a:pt x="111848" y="346710"/>
                </a:lnTo>
                <a:lnTo>
                  <a:pt x="111848" y="348640"/>
                </a:lnTo>
                <a:lnTo>
                  <a:pt x="113766" y="348640"/>
                </a:lnTo>
                <a:lnTo>
                  <a:pt x="117627" y="350570"/>
                </a:lnTo>
                <a:lnTo>
                  <a:pt x="125349" y="350570"/>
                </a:lnTo>
                <a:lnTo>
                  <a:pt x="132905" y="349478"/>
                </a:lnTo>
                <a:lnTo>
                  <a:pt x="139801" y="346710"/>
                </a:lnTo>
                <a:lnTo>
                  <a:pt x="141008" y="346227"/>
                </a:lnTo>
                <a:lnTo>
                  <a:pt x="149479" y="340804"/>
                </a:lnTo>
                <a:lnTo>
                  <a:pt x="158127" y="333209"/>
                </a:lnTo>
                <a:lnTo>
                  <a:pt x="161975" y="337070"/>
                </a:lnTo>
                <a:lnTo>
                  <a:pt x="163906" y="337070"/>
                </a:lnTo>
                <a:lnTo>
                  <a:pt x="167767" y="339001"/>
                </a:lnTo>
                <a:lnTo>
                  <a:pt x="169697" y="337070"/>
                </a:lnTo>
                <a:lnTo>
                  <a:pt x="204406" y="315861"/>
                </a:lnTo>
                <a:lnTo>
                  <a:pt x="208254" y="315861"/>
                </a:lnTo>
                <a:lnTo>
                  <a:pt x="210185" y="317779"/>
                </a:lnTo>
                <a:lnTo>
                  <a:pt x="227482" y="316699"/>
                </a:lnTo>
                <a:lnTo>
                  <a:pt x="229806" y="315861"/>
                </a:lnTo>
                <a:lnTo>
                  <a:pt x="235115" y="313931"/>
                </a:lnTo>
                <a:lnTo>
                  <a:pt x="244411" y="310553"/>
                </a:lnTo>
                <a:lnTo>
                  <a:pt x="259054" y="300431"/>
                </a:lnTo>
                <a:lnTo>
                  <a:pt x="260629" y="299351"/>
                </a:lnTo>
                <a:lnTo>
                  <a:pt x="273951" y="285000"/>
                </a:lnTo>
                <a:lnTo>
                  <a:pt x="275755" y="283070"/>
                </a:lnTo>
                <a:lnTo>
                  <a:pt x="281139" y="273977"/>
                </a:lnTo>
                <a:lnTo>
                  <a:pt x="285635" y="266687"/>
                </a:lnTo>
                <a:lnTo>
                  <a:pt x="289039" y="260845"/>
                </a:lnTo>
                <a:lnTo>
                  <a:pt x="291172" y="256082"/>
                </a:lnTo>
                <a:lnTo>
                  <a:pt x="293712" y="246227"/>
                </a:lnTo>
                <a:lnTo>
                  <a:pt x="294373" y="242646"/>
                </a:lnTo>
                <a:lnTo>
                  <a:pt x="295516" y="236550"/>
                </a:lnTo>
                <a:lnTo>
                  <a:pt x="296595" y="226517"/>
                </a:lnTo>
                <a:lnTo>
                  <a:pt x="296964" y="215582"/>
                </a:lnTo>
                <a:close/>
              </a:path>
              <a:path w="1083945" h="398780">
                <a:moveTo>
                  <a:pt x="302742" y="76746"/>
                </a:moveTo>
                <a:lnTo>
                  <a:pt x="300824" y="74815"/>
                </a:lnTo>
                <a:lnTo>
                  <a:pt x="288823" y="66497"/>
                </a:lnTo>
                <a:lnTo>
                  <a:pt x="278650" y="58902"/>
                </a:lnTo>
                <a:lnTo>
                  <a:pt x="269913" y="52031"/>
                </a:lnTo>
                <a:lnTo>
                  <a:pt x="262255" y="45897"/>
                </a:lnTo>
                <a:lnTo>
                  <a:pt x="256463" y="45897"/>
                </a:lnTo>
                <a:lnTo>
                  <a:pt x="233070" y="72885"/>
                </a:lnTo>
                <a:lnTo>
                  <a:pt x="233324" y="72885"/>
                </a:lnTo>
                <a:lnTo>
                  <a:pt x="233324" y="74815"/>
                </a:lnTo>
                <a:lnTo>
                  <a:pt x="231394" y="74815"/>
                </a:lnTo>
                <a:lnTo>
                  <a:pt x="233070" y="72885"/>
                </a:lnTo>
                <a:lnTo>
                  <a:pt x="229476" y="72885"/>
                </a:lnTo>
                <a:lnTo>
                  <a:pt x="220040" y="64604"/>
                </a:lnTo>
                <a:lnTo>
                  <a:pt x="211874" y="57226"/>
                </a:lnTo>
                <a:lnTo>
                  <a:pt x="204800" y="50927"/>
                </a:lnTo>
                <a:lnTo>
                  <a:pt x="198615" y="45897"/>
                </a:lnTo>
                <a:lnTo>
                  <a:pt x="190906" y="43967"/>
                </a:lnTo>
                <a:lnTo>
                  <a:pt x="180174" y="57226"/>
                </a:lnTo>
                <a:lnTo>
                  <a:pt x="162699" y="78397"/>
                </a:lnTo>
                <a:lnTo>
                  <a:pt x="156197" y="86385"/>
                </a:lnTo>
                <a:lnTo>
                  <a:pt x="156197" y="90246"/>
                </a:lnTo>
                <a:lnTo>
                  <a:pt x="158127" y="96024"/>
                </a:lnTo>
                <a:lnTo>
                  <a:pt x="161975" y="101815"/>
                </a:lnTo>
                <a:lnTo>
                  <a:pt x="173545" y="109524"/>
                </a:lnTo>
                <a:lnTo>
                  <a:pt x="177406" y="115316"/>
                </a:lnTo>
                <a:lnTo>
                  <a:pt x="192836" y="123024"/>
                </a:lnTo>
                <a:lnTo>
                  <a:pt x="200545" y="124955"/>
                </a:lnTo>
                <a:lnTo>
                  <a:pt x="209918" y="116662"/>
                </a:lnTo>
                <a:lnTo>
                  <a:pt x="217665" y="109283"/>
                </a:lnTo>
                <a:lnTo>
                  <a:pt x="223596" y="102984"/>
                </a:lnTo>
                <a:lnTo>
                  <a:pt x="226720" y="99009"/>
                </a:lnTo>
                <a:lnTo>
                  <a:pt x="225615" y="97955"/>
                </a:lnTo>
                <a:lnTo>
                  <a:pt x="227545" y="97955"/>
                </a:lnTo>
                <a:lnTo>
                  <a:pt x="260324" y="123024"/>
                </a:lnTo>
                <a:lnTo>
                  <a:pt x="264185" y="124955"/>
                </a:lnTo>
                <a:lnTo>
                  <a:pt x="271894" y="124955"/>
                </a:lnTo>
                <a:lnTo>
                  <a:pt x="273824" y="121094"/>
                </a:lnTo>
                <a:lnTo>
                  <a:pt x="282143" y="110248"/>
                </a:lnTo>
                <a:lnTo>
                  <a:pt x="289737" y="100850"/>
                </a:lnTo>
                <a:lnTo>
                  <a:pt x="292227" y="97955"/>
                </a:lnTo>
                <a:lnTo>
                  <a:pt x="296595" y="92887"/>
                </a:lnTo>
                <a:lnTo>
                  <a:pt x="302742" y="86385"/>
                </a:lnTo>
                <a:lnTo>
                  <a:pt x="302742" y="76746"/>
                </a:lnTo>
                <a:close/>
              </a:path>
              <a:path w="1083945" h="398780">
                <a:moveTo>
                  <a:pt x="395312" y="124955"/>
                </a:moveTo>
                <a:lnTo>
                  <a:pt x="391452" y="119164"/>
                </a:lnTo>
                <a:lnTo>
                  <a:pt x="385660" y="119164"/>
                </a:lnTo>
                <a:lnTo>
                  <a:pt x="377952" y="121094"/>
                </a:lnTo>
                <a:lnTo>
                  <a:pt x="362280" y="157492"/>
                </a:lnTo>
                <a:lnTo>
                  <a:pt x="355981" y="172885"/>
                </a:lnTo>
                <a:lnTo>
                  <a:pt x="350951" y="186664"/>
                </a:lnTo>
                <a:lnTo>
                  <a:pt x="351193" y="236791"/>
                </a:lnTo>
                <a:lnTo>
                  <a:pt x="351764" y="259880"/>
                </a:lnTo>
                <a:lnTo>
                  <a:pt x="352882" y="281152"/>
                </a:lnTo>
                <a:lnTo>
                  <a:pt x="352247" y="303530"/>
                </a:lnTo>
                <a:lnTo>
                  <a:pt x="350710" y="321398"/>
                </a:lnTo>
                <a:lnTo>
                  <a:pt x="348818" y="334568"/>
                </a:lnTo>
                <a:lnTo>
                  <a:pt x="347103" y="342849"/>
                </a:lnTo>
                <a:lnTo>
                  <a:pt x="347103" y="350570"/>
                </a:lnTo>
                <a:lnTo>
                  <a:pt x="349034" y="354418"/>
                </a:lnTo>
                <a:lnTo>
                  <a:pt x="352882" y="358279"/>
                </a:lnTo>
                <a:lnTo>
                  <a:pt x="360603" y="358279"/>
                </a:lnTo>
                <a:lnTo>
                  <a:pt x="382295" y="308381"/>
                </a:lnTo>
                <a:lnTo>
                  <a:pt x="387591" y="269582"/>
                </a:lnTo>
                <a:lnTo>
                  <a:pt x="388708" y="259092"/>
                </a:lnTo>
                <a:lnTo>
                  <a:pt x="389280" y="244995"/>
                </a:lnTo>
                <a:lnTo>
                  <a:pt x="389763" y="175336"/>
                </a:lnTo>
                <a:lnTo>
                  <a:pt x="390334" y="162826"/>
                </a:lnTo>
                <a:lnTo>
                  <a:pt x="391452" y="151942"/>
                </a:lnTo>
                <a:lnTo>
                  <a:pt x="392595" y="144741"/>
                </a:lnTo>
                <a:lnTo>
                  <a:pt x="394157" y="131064"/>
                </a:lnTo>
                <a:lnTo>
                  <a:pt x="395312" y="124955"/>
                </a:lnTo>
                <a:close/>
              </a:path>
              <a:path w="1083945" h="398780">
                <a:moveTo>
                  <a:pt x="790613" y="147320"/>
                </a:moveTo>
                <a:lnTo>
                  <a:pt x="788682" y="143510"/>
                </a:lnTo>
                <a:lnTo>
                  <a:pt x="768438" y="124460"/>
                </a:lnTo>
                <a:lnTo>
                  <a:pt x="760488" y="115570"/>
                </a:lnTo>
                <a:lnTo>
                  <a:pt x="753973" y="107950"/>
                </a:lnTo>
                <a:lnTo>
                  <a:pt x="746264" y="107950"/>
                </a:lnTo>
                <a:lnTo>
                  <a:pt x="709625" y="147320"/>
                </a:lnTo>
                <a:lnTo>
                  <a:pt x="709625" y="151130"/>
                </a:lnTo>
                <a:lnTo>
                  <a:pt x="712063" y="156210"/>
                </a:lnTo>
                <a:lnTo>
                  <a:pt x="716127" y="162560"/>
                </a:lnTo>
                <a:lnTo>
                  <a:pt x="721283" y="167640"/>
                </a:lnTo>
                <a:lnTo>
                  <a:pt x="726986" y="173990"/>
                </a:lnTo>
                <a:lnTo>
                  <a:pt x="730834" y="177800"/>
                </a:lnTo>
                <a:lnTo>
                  <a:pt x="734695" y="179070"/>
                </a:lnTo>
                <a:lnTo>
                  <a:pt x="740473" y="185420"/>
                </a:lnTo>
                <a:lnTo>
                  <a:pt x="744334" y="186690"/>
                </a:lnTo>
                <a:lnTo>
                  <a:pt x="750125" y="186690"/>
                </a:lnTo>
                <a:lnTo>
                  <a:pt x="752043" y="185420"/>
                </a:lnTo>
                <a:lnTo>
                  <a:pt x="753973" y="185420"/>
                </a:lnTo>
                <a:lnTo>
                  <a:pt x="779043" y="160020"/>
                </a:lnTo>
                <a:lnTo>
                  <a:pt x="782904" y="158750"/>
                </a:lnTo>
                <a:lnTo>
                  <a:pt x="786765" y="154940"/>
                </a:lnTo>
                <a:lnTo>
                  <a:pt x="790613" y="147320"/>
                </a:lnTo>
                <a:close/>
              </a:path>
              <a:path w="1083945" h="398780">
                <a:moveTo>
                  <a:pt x="948740" y="30480"/>
                </a:moveTo>
                <a:lnTo>
                  <a:pt x="946810" y="26670"/>
                </a:lnTo>
                <a:lnTo>
                  <a:pt x="940333" y="24130"/>
                </a:lnTo>
                <a:lnTo>
                  <a:pt x="932586" y="17780"/>
                </a:lnTo>
                <a:lnTo>
                  <a:pt x="923759" y="11430"/>
                </a:lnTo>
                <a:lnTo>
                  <a:pt x="914031" y="2540"/>
                </a:lnTo>
                <a:lnTo>
                  <a:pt x="908240" y="0"/>
                </a:lnTo>
                <a:lnTo>
                  <a:pt x="899198" y="8890"/>
                </a:lnTo>
                <a:lnTo>
                  <a:pt x="892340" y="16510"/>
                </a:lnTo>
                <a:lnTo>
                  <a:pt x="887628" y="22860"/>
                </a:lnTo>
                <a:lnTo>
                  <a:pt x="885698" y="25768"/>
                </a:lnTo>
                <a:lnTo>
                  <a:pt x="887031" y="26670"/>
                </a:lnTo>
                <a:lnTo>
                  <a:pt x="885101" y="26670"/>
                </a:lnTo>
                <a:lnTo>
                  <a:pt x="885698" y="25768"/>
                </a:lnTo>
                <a:lnTo>
                  <a:pt x="879436" y="21590"/>
                </a:lnTo>
                <a:lnTo>
                  <a:pt x="871118" y="16510"/>
                </a:lnTo>
                <a:lnTo>
                  <a:pt x="862088" y="8890"/>
                </a:lnTo>
                <a:lnTo>
                  <a:pt x="852322" y="0"/>
                </a:lnTo>
                <a:lnTo>
                  <a:pt x="844613" y="0"/>
                </a:lnTo>
                <a:lnTo>
                  <a:pt x="813752" y="36830"/>
                </a:lnTo>
                <a:lnTo>
                  <a:pt x="813752" y="44450"/>
                </a:lnTo>
                <a:lnTo>
                  <a:pt x="836891" y="67310"/>
                </a:lnTo>
                <a:lnTo>
                  <a:pt x="840752" y="67310"/>
                </a:lnTo>
                <a:lnTo>
                  <a:pt x="846543" y="71120"/>
                </a:lnTo>
                <a:lnTo>
                  <a:pt x="848461" y="73660"/>
                </a:lnTo>
                <a:lnTo>
                  <a:pt x="852322" y="73660"/>
                </a:lnTo>
                <a:lnTo>
                  <a:pt x="856183" y="71120"/>
                </a:lnTo>
                <a:lnTo>
                  <a:pt x="864133" y="64770"/>
                </a:lnTo>
                <a:lnTo>
                  <a:pt x="870635" y="58420"/>
                </a:lnTo>
                <a:lnTo>
                  <a:pt x="875703" y="52070"/>
                </a:lnTo>
                <a:lnTo>
                  <a:pt x="878243" y="49390"/>
                </a:lnTo>
                <a:lnTo>
                  <a:pt x="877392" y="48260"/>
                </a:lnTo>
                <a:lnTo>
                  <a:pt x="879322" y="48260"/>
                </a:lnTo>
                <a:lnTo>
                  <a:pt x="878243" y="49390"/>
                </a:lnTo>
                <a:lnTo>
                  <a:pt x="883170" y="55880"/>
                </a:lnTo>
                <a:lnTo>
                  <a:pt x="888961" y="62230"/>
                </a:lnTo>
                <a:lnTo>
                  <a:pt x="892822" y="63500"/>
                </a:lnTo>
                <a:lnTo>
                  <a:pt x="901103" y="68580"/>
                </a:lnTo>
                <a:lnTo>
                  <a:pt x="908481" y="71120"/>
                </a:lnTo>
                <a:lnTo>
                  <a:pt x="914781" y="72390"/>
                </a:lnTo>
                <a:lnTo>
                  <a:pt x="919810" y="71120"/>
                </a:lnTo>
                <a:lnTo>
                  <a:pt x="927049" y="64770"/>
                </a:lnTo>
                <a:lnTo>
                  <a:pt x="934275" y="57150"/>
                </a:lnTo>
                <a:lnTo>
                  <a:pt x="941501" y="48260"/>
                </a:lnTo>
                <a:lnTo>
                  <a:pt x="948740" y="39370"/>
                </a:lnTo>
                <a:lnTo>
                  <a:pt x="948740" y="30480"/>
                </a:lnTo>
                <a:close/>
              </a:path>
              <a:path w="1083945" h="398780">
                <a:moveTo>
                  <a:pt x="969949" y="121920"/>
                </a:moveTo>
                <a:lnTo>
                  <a:pt x="952588" y="104140"/>
                </a:lnTo>
                <a:lnTo>
                  <a:pt x="935240" y="88900"/>
                </a:lnTo>
                <a:lnTo>
                  <a:pt x="929449" y="88900"/>
                </a:lnTo>
                <a:lnTo>
                  <a:pt x="892822" y="127000"/>
                </a:lnTo>
                <a:lnTo>
                  <a:pt x="898575" y="134620"/>
                </a:lnTo>
                <a:lnTo>
                  <a:pt x="904151" y="140970"/>
                </a:lnTo>
                <a:lnTo>
                  <a:pt x="909358" y="146050"/>
                </a:lnTo>
                <a:lnTo>
                  <a:pt x="914031" y="151130"/>
                </a:lnTo>
                <a:lnTo>
                  <a:pt x="927531" y="160020"/>
                </a:lnTo>
                <a:lnTo>
                  <a:pt x="937171" y="160020"/>
                </a:lnTo>
                <a:lnTo>
                  <a:pt x="968019" y="129540"/>
                </a:lnTo>
                <a:lnTo>
                  <a:pt x="969949" y="121920"/>
                </a:lnTo>
                <a:close/>
              </a:path>
              <a:path w="1083945" h="398780">
                <a:moveTo>
                  <a:pt x="1083716" y="99060"/>
                </a:moveTo>
                <a:lnTo>
                  <a:pt x="1051661" y="63500"/>
                </a:lnTo>
                <a:lnTo>
                  <a:pt x="1023937" y="55880"/>
                </a:lnTo>
                <a:lnTo>
                  <a:pt x="1015352" y="72390"/>
                </a:lnTo>
                <a:lnTo>
                  <a:pt x="1007313" y="86360"/>
                </a:lnTo>
                <a:lnTo>
                  <a:pt x="1000353" y="99060"/>
                </a:lnTo>
                <a:lnTo>
                  <a:pt x="995019" y="107950"/>
                </a:lnTo>
                <a:lnTo>
                  <a:pt x="989241" y="123190"/>
                </a:lnTo>
                <a:lnTo>
                  <a:pt x="989241" y="129540"/>
                </a:lnTo>
                <a:lnTo>
                  <a:pt x="994067" y="132715"/>
                </a:lnTo>
                <a:lnTo>
                  <a:pt x="998880" y="129540"/>
                </a:lnTo>
                <a:lnTo>
                  <a:pt x="998880" y="134620"/>
                </a:lnTo>
                <a:lnTo>
                  <a:pt x="996950" y="134620"/>
                </a:lnTo>
                <a:lnTo>
                  <a:pt x="994067" y="132715"/>
                </a:lnTo>
                <a:lnTo>
                  <a:pt x="985431" y="138430"/>
                </a:lnTo>
                <a:lnTo>
                  <a:pt x="973810" y="147320"/>
                </a:lnTo>
                <a:lnTo>
                  <a:pt x="963625" y="156210"/>
                </a:lnTo>
                <a:lnTo>
                  <a:pt x="954519" y="166370"/>
                </a:lnTo>
                <a:lnTo>
                  <a:pt x="951293" y="171450"/>
                </a:lnTo>
                <a:lnTo>
                  <a:pt x="947534" y="176530"/>
                </a:lnTo>
                <a:lnTo>
                  <a:pt x="943406" y="181610"/>
                </a:lnTo>
                <a:lnTo>
                  <a:pt x="939101" y="186690"/>
                </a:lnTo>
                <a:lnTo>
                  <a:pt x="935456" y="194310"/>
                </a:lnTo>
                <a:lnTo>
                  <a:pt x="933069" y="201930"/>
                </a:lnTo>
                <a:lnTo>
                  <a:pt x="931773" y="208280"/>
                </a:lnTo>
                <a:lnTo>
                  <a:pt x="931379" y="214630"/>
                </a:lnTo>
                <a:lnTo>
                  <a:pt x="933310" y="219710"/>
                </a:lnTo>
                <a:lnTo>
                  <a:pt x="939101" y="222250"/>
                </a:lnTo>
                <a:lnTo>
                  <a:pt x="961275" y="222250"/>
                </a:lnTo>
                <a:lnTo>
                  <a:pt x="970673" y="220980"/>
                </a:lnTo>
                <a:lnTo>
                  <a:pt x="981519" y="219710"/>
                </a:lnTo>
                <a:lnTo>
                  <a:pt x="1006944" y="219710"/>
                </a:lnTo>
                <a:lnTo>
                  <a:pt x="1010450" y="215900"/>
                </a:lnTo>
                <a:lnTo>
                  <a:pt x="1010450" y="210820"/>
                </a:lnTo>
                <a:lnTo>
                  <a:pt x="1012367" y="219710"/>
                </a:lnTo>
                <a:lnTo>
                  <a:pt x="1006944" y="219710"/>
                </a:lnTo>
                <a:lnTo>
                  <a:pt x="999959" y="227330"/>
                </a:lnTo>
                <a:lnTo>
                  <a:pt x="991641" y="234950"/>
                </a:lnTo>
                <a:lnTo>
                  <a:pt x="985494" y="242570"/>
                </a:lnTo>
                <a:lnTo>
                  <a:pt x="981519" y="247650"/>
                </a:lnTo>
                <a:lnTo>
                  <a:pt x="969162" y="254000"/>
                </a:lnTo>
                <a:lnTo>
                  <a:pt x="957897" y="257810"/>
                </a:lnTo>
                <a:lnTo>
                  <a:pt x="947356" y="261620"/>
                </a:lnTo>
                <a:lnTo>
                  <a:pt x="937171" y="262890"/>
                </a:lnTo>
                <a:lnTo>
                  <a:pt x="931379" y="262890"/>
                </a:lnTo>
                <a:lnTo>
                  <a:pt x="927531" y="260350"/>
                </a:lnTo>
                <a:lnTo>
                  <a:pt x="923671" y="260350"/>
                </a:lnTo>
                <a:lnTo>
                  <a:pt x="919810" y="259080"/>
                </a:lnTo>
                <a:lnTo>
                  <a:pt x="917892" y="256540"/>
                </a:lnTo>
                <a:lnTo>
                  <a:pt x="914031" y="255270"/>
                </a:lnTo>
                <a:lnTo>
                  <a:pt x="910170" y="251460"/>
                </a:lnTo>
                <a:lnTo>
                  <a:pt x="908240" y="252730"/>
                </a:lnTo>
                <a:lnTo>
                  <a:pt x="904392" y="259080"/>
                </a:lnTo>
                <a:lnTo>
                  <a:pt x="896670" y="266700"/>
                </a:lnTo>
                <a:lnTo>
                  <a:pt x="894740" y="270510"/>
                </a:lnTo>
                <a:lnTo>
                  <a:pt x="888961" y="274320"/>
                </a:lnTo>
                <a:lnTo>
                  <a:pt x="883170" y="275590"/>
                </a:lnTo>
                <a:lnTo>
                  <a:pt x="865822" y="275590"/>
                </a:lnTo>
                <a:lnTo>
                  <a:pt x="840752" y="241300"/>
                </a:lnTo>
                <a:lnTo>
                  <a:pt x="835202" y="199390"/>
                </a:lnTo>
                <a:lnTo>
                  <a:pt x="832993" y="171450"/>
                </a:lnTo>
                <a:lnTo>
                  <a:pt x="832891" y="170180"/>
                </a:lnTo>
                <a:lnTo>
                  <a:pt x="831176" y="138430"/>
                </a:lnTo>
                <a:lnTo>
                  <a:pt x="831113" y="137160"/>
                </a:lnTo>
                <a:lnTo>
                  <a:pt x="829335" y="138430"/>
                </a:lnTo>
                <a:lnTo>
                  <a:pt x="829576" y="134620"/>
                </a:lnTo>
                <a:lnTo>
                  <a:pt x="829703" y="132715"/>
                </a:lnTo>
                <a:lnTo>
                  <a:pt x="829818" y="130810"/>
                </a:lnTo>
                <a:lnTo>
                  <a:pt x="829906" y="129540"/>
                </a:lnTo>
                <a:lnTo>
                  <a:pt x="833005" y="111760"/>
                </a:lnTo>
                <a:lnTo>
                  <a:pt x="838822" y="85090"/>
                </a:lnTo>
                <a:lnTo>
                  <a:pt x="833043" y="82550"/>
                </a:lnTo>
                <a:lnTo>
                  <a:pt x="831113" y="81280"/>
                </a:lnTo>
                <a:lnTo>
                  <a:pt x="829183" y="82550"/>
                </a:lnTo>
                <a:lnTo>
                  <a:pt x="823391" y="82550"/>
                </a:lnTo>
                <a:lnTo>
                  <a:pt x="817194" y="99060"/>
                </a:lnTo>
                <a:lnTo>
                  <a:pt x="812787" y="110490"/>
                </a:lnTo>
                <a:lnTo>
                  <a:pt x="809840" y="119380"/>
                </a:lnTo>
                <a:lnTo>
                  <a:pt x="807974" y="125730"/>
                </a:lnTo>
                <a:lnTo>
                  <a:pt x="807974" y="252730"/>
                </a:lnTo>
                <a:lnTo>
                  <a:pt x="809078" y="262890"/>
                </a:lnTo>
                <a:lnTo>
                  <a:pt x="809650" y="270510"/>
                </a:lnTo>
                <a:lnTo>
                  <a:pt x="809777" y="274320"/>
                </a:lnTo>
                <a:lnTo>
                  <a:pt x="809891" y="281940"/>
                </a:lnTo>
                <a:lnTo>
                  <a:pt x="809142" y="287020"/>
                </a:lnTo>
                <a:lnTo>
                  <a:pt x="779805" y="318897"/>
                </a:lnTo>
                <a:lnTo>
                  <a:pt x="779602" y="318897"/>
                </a:lnTo>
                <a:lnTo>
                  <a:pt x="771994" y="321310"/>
                </a:lnTo>
                <a:lnTo>
                  <a:pt x="763625" y="322580"/>
                </a:lnTo>
                <a:lnTo>
                  <a:pt x="755904" y="322580"/>
                </a:lnTo>
                <a:lnTo>
                  <a:pt x="768896" y="307340"/>
                </a:lnTo>
                <a:lnTo>
                  <a:pt x="769975" y="306070"/>
                </a:lnTo>
                <a:lnTo>
                  <a:pt x="780249" y="290830"/>
                </a:lnTo>
                <a:lnTo>
                  <a:pt x="786549" y="274320"/>
                </a:lnTo>
                <a:lnTo>
                  <a:pt x="788682" y="259080"/>
                </a:lnTo>
                <a:lnTo>
                  <a:pt x="788619" y="257810"/>
                </a:lnTo>
                <a:lnTo>
                  <a:pt x="788555" y="256540"/>
                </a:lnTo>
                <a:lnTo>
                  <a:pt x="788492" y="255270"/>
                </a:lnTo>
                <a:lnTo>
                  <a:pt x="788428" y="254000"/>
                </a:lnTo>
                <a:lnTo>
                  <a:pt x="788365" y="252730"/>
                </a:lnTo>
                <a:lnTo>
                  <a:pt x="788289" y="251460"/>
                </a:lnTo>
                <a:lnTo>
                  <a:pt x="761695" y="219710"/>
                </a:lnTo>
                <a:lnTo>
                  <a:pt x="761695" y="266700"/>
                </a:lnTo>
                <a:lnTo>
                  <a:pt x="761695" y="271780"/>
                </a:lnTo>
                <a:lnTo>
                  <a:pt x="732764" y="307340"/>
                </a:lnTo>
                <a:lnTo>
                  <a:pt x="732764" y="304800"/>
                </a:lnTo>
                <a:lnTo>
                  <a:pt x="730834" y="303530"/>
                </a:lnTo>
                <a:lnTo>
                  <a:pt x="728903" y="299720"/>
                </a:lnTo>
                <a:lnTo>
                  <a:pt x="726986" y="290830"/>
                </a:lnTo>
                <a:lnTo>
                  <a:pt x="725055" y="285750"/>
                </a:lnTo>
                <a:lnTo>
                  <a:pt x="725055" y="271780"/>
                </a:lnTo>
                <a:lnTo>
                  <a:pt x="726986" y="270510"/>
                </a:lnTo>
                <a:lnTo>
                  <a:pt x="732764" y="262890"/>
                </a:lnTo>
                <a:lnTo>
                  <a:pt x="740473" y="259080"/>
                </a:lnTo>
                <a:lnTo>
                  <a:pt x="750125" y="259080"/>
                </a:lnTo>
                <a:lnTo>
                  <a:pt x="753973" y="260350"/>
                </a:lnTo>
                <a:lnTo>
                  <a:pt x="755904" y="262890"/>
                </a:lnTo>
                <a:lnTo>
                  <a:pt x="761695" y="266700"/>
                </a:lnTo>
                <a:lnTo>
                  <a:pt x="761695" y="219710"/>
                </a:lnTo>
                <a:lnTo>
                  <a:pt x="748195" y="219710"/>
                </a:lnTo>
                <a:lnTo>
                  <a:pt x="718693" y="243840"/>
                </a:lnTo>
                <a:lnTo>
                  <a:pt x="699985" y="295910"/>
                </a:lnTo>
                <a:lnTo>
                  <a:pt x="699985" y="303530"/>
                </a:lnTo>
                <a:lnTo>
                  <a:pt x="701916" y="311150"/>
                </a:lnTo>
                <a:lnTo>
                  <a:pt x="703846" y="316230"/>
                </a:lnTo>
                <a:lnTo>
                  <a:pt x="699782" y="318897"/>
                </a:lnTo>
                <a:lnTo>
                  <a:pt x="697547" y="318897"/>
                </a:lnTo>
                <a:lnTo>
                  <a:pt x="673074" y="325120"/>
                </a:lnTo>
                <a:lnTo>
                  <a:pt x="644296" y="330200"/>
                </a:lnTo>
                <a:lnTo>
                  <a:pt x="611555" y="332740"/>
                </a:lnTo>
                <a:lnTo>
                  <a:pt x="574636" y="334010"/>
                </a:lnTo>
                <a:lnTo>
                  <a:pt x="535622" y="334010"/>
                </a:lnTo>
                <a:lnTo>
                  <a:pt x="502564" y="331470"/>
                </a:lnTo>
                <a:lnTo>
                  <a:pt x="475665" y="326390"/>
                </a:lnTo>
                <a:lnTo>
                  <a:pt x="455079" y="320040"/>
                </a:lnTo>
                <a:lnTo>
                  <a:pt x="451624" y="318897"/>
                </a:lnTo>
                <a:lnTo>
                  <a:pt x="451358" y="318897"/>
                </a:lnTo>
                <a:lnTo>
                  <a:pt x="447370" y="314960"/>
                </a:lnTo>
                <a:lnTo>
                  <a:pt x="447370" y="285750"/>
                </a:lnTo>
                <a:lnTo>
                  <a:pt x="445439" y="278130"/>
                </a:lnTo>
                <a:lnTo>
                  <a:pt x="441591" y="275590"/>
                </a:lnTo>
                <a:lnTo>
                  <a:pt x="435800" y="275590"/>
                </a:lnTo>
                <a:lnTo>
                  <a:pt x="430022" y="281940"/>
                </a:lnTo>
                <a:lnTo>
                  <a:pt x="430022" y="283210"/>
                </a:lnTo>
                <a:lnTo>
                  <a:pt x="426377" y="303530"/>
                </a:lnTo>
                <a:lnTo>
                  <a:pt x="423976" y="318897"/>
                </a:lnTo>
                <a:lnTo>
                  <a:pt x="422694" y="331470"/>
                </a:lnTo>
                <a:lnTo>
                  <a:pt x="422300" y="339090"/>
                </a:lnTo>
                <a:lnTo>
                  <a:pt x="422300" y="355600"/>
                </a:lnTo>
                <a:lnTo>
                  <a:pt x="451231" y="389890"/>
                </a:lnTo>
                <a:lnTo>
                  <a:pt x="492925" y="396240"/>
                </a:lnTo>
                <a:lnTo>
                  <a:pt x="520915" y="398780"/>
                </a:lnTo>
                <a:lnTo>
                  <a:pt x="553427" y="398780"/>
                </a:lnTo>
                <a:lnTo>
                  <a:pt x="583018" y="394970"/>
                </a:lnTo>
                <a:lnTo>
                  <a:pt x="607910" y="392430"/>
                </a:lnTo>
                <a:lnTo>
                  <a:pt x="666750" y="381000"/>
                </a:lnTo>
                <a:lnTo>
                  <a:pt x="708025" y="363220"/>
                </a:lnTo>
                <a:lnTo>
                  <a:pt x="725055" y="351790"/>
                </a:lnTo>
                <a:lnTo>
                  <a:pt x="730148" y="355600"/>
                </a:lnTo>
                <a:lnTo>
                  <a:pt x="736866" y="358140"/>
                </a:lnTo>
                <a:lnTo>
                  <a:pt x="745388" y="360680"/>
                </a:lnTo>
                <a:lnTo>
                  <a:pt x="755904" y="360680"/>
                </a:lnTo>
                <a:lnTo>
                  <a:pt x="777303" y="358140"/>
                </a:lnTo>
                <a:lnTo>
                  <a:pt x="790257" y="351790"/>
                </a:lnTo>
                <a:lnTo>
                  <a:pt x="795439" y="349250"/>
                </a:lnTo>
                <a:lnTo>
                  <a:pt x="810679" y="334010"/>
                </a:lnTo>
                <a:lnTo>
                  <a:pt x="817410" y="322580"/>
                </a:lnTo>
                <a:lnTo>
                  <a:pt x="819581" y="318897"/>
                </a:lnTo>
                <a:lnTo>
                  <a:pt x="818807" y="316230"/>
                </a:lnTo>
                <a:lnTo>
                  <a:pt x="817613" y="312420"/>
                </a:lnTo>
                <a:lnTo>
                  <a:pt x="823391" y="312420"/>
                </a:lnTo>
                <a:lnTo>
                  <a:pt x="821156" y="316230"/>
                </a:lnTo>
                <a:lnTo>
                  <a:pt x="819683" y="318897"/>
                </a:lnTo>
                <a:lnTo>
                  <a:pt x="823391" y="323850"/>
                </a:lnTo>
                <a:lnTo>
                  <a:pt x="831113" y="331470"/>
                </a:lnTo>
                <a:lnTo>
                  <a:pt x="838314" y="336550"/>
                </a:lnTo>
                <a:lnTo>
                  <a:pt x="845337" y="340360"/>
                </a:lnTo>
                <a:lnTo>
                  <a:pt x="851992" y="342900"/>
                </a:lnTo>
                <a:lnTo>
                  <a:pt x="858113" y="342900"/>
                </a:lnTo>
                <a:lnTo>
                  <a:pt x="874712" y="340360"/>
                </a:lnTo>
                <a:lnTo>
                  <a:pt x="889685" y="328930"/>
                </a:lnTo>
                <a:lnTo>
                  <a:pt x="902843" y="312420"/>
                </a:lnTo>
                <a:lnTo>
                  <a:pt x="914031" y="289560"/>
                </a:lnTo>
                <a:lnTo>
                  <a:pt x="919810" y="295910"/>
                </a:lnTo>
                <a:lnTo>
                  <a:pt x="927531" y="297180"/>
                </a:lnTo>
                <a:lnTo>
                  <a:pt x="937171" y="297180"/>
                </a:lnTo>
                <a:lnTo>
                  <a:pt x="946213" y="295910"/>
                </a:lnTo>
                <a:lnTo>
                  <a:pt x="955967" y="293370"/>
                </a:lnTo>
                <a:lnTo>
                  <a:pt x="963828" y="289560"/>
                </a:lnTo>
                <a:lnTo>
                  <a:pt x="966457" y="288290"/>
                </a:lnTo>
                <a:lnTo>
                  <a:pt x="977658" y="281940"/>
                </a:lnTo>
                <a:lnTo>
                  <a:pt x="984478" y="275590"/>
                </a:lnTo>
                <a:lnTo>
                  <a:pt x="995375" y="265430"/>
                </a:lnTo>
                <a:lnTo>
                  <a:pt x="997966" y="262890"/>
                </a:lnTo>
                <a:lnTo>
                  <a:pt x="1010932" y="250190"/>
                </a:lnTo>
                <a:lnTo>
                  <a:pt x="1024305" y="236220"/>
                </a:lnTo>
                <a:lnTo>
                  <a:pt x="1035507" y="222250"/>
                </a:lnTo>
                <a:lnTo>
                  <a:pt x="1040599" y="214630"/>
                </a:lnTo>
                <a:lnTo>
                  <a:pt x="1042898" y="210820"/>
                </a:lnTo>
                <a:lnTo>
                  <a:pt x="1044435" y="208280"/>
                </a:lnTo>
                <a:lnTo>
                  <a:pt x="1047178" y="201930"/>
                </a:lnTo>
                <a:lnTo>
                  <a:pt x="1049007" y="196850"/>
                </a:lnTo>
                <a:lnTo>
                  <a:pt x="1046111" y="189230"/>
                </a:lnTo>
                <a:lnTo>
                  <a:pt x="1045159" y="186690"/>
                </a:lnTo>
                <a:lnTo>
                  <a:pt x="1007554" y="186690"/>
                </a:lnTo>
                <a:lnTo>
                  <a:pt x="966203" y="189115"/>
                </a:lnTo>
                <a:lnTo>
                  <a:pt x="977963" y="177800"/>
                </a:lnTo>
                <a:lnTo>
                  <a:pt x="993089" y="167640"/>
                </a:lnTo>
                <a:lnTo>
                  <a:pt x="1011110" y="158750"/>
                </a:lnTo>
                <a:lnTo>
                  <a:pt x="1031659" y="151130"/>
                </a:lnTo>
                <a:lnTo>
                  <a:pt x="1048766" y="143510"/>
                </a:lnTo>
                <a:lnTo>
                  <a:pt x="1056881" y="138430"/>
                </a:lnTo>
                <a:lnTo>
                  <a:pt x="1060653" y="134620"/>
                </a:lnTo>
                <a:lnTo>
                  <a:pt x="1065707" y="129540"/>
                </a:lnTo>
                <a:lnTo>
                  <a:pt x="1072057" y="123190"/>
                </a:lnTo>
                <a:lnTo>
                  <a:pt x="1077696" y="115570"/>
                </a:lnTo>
                <a:lnTo>
                  <a:pt x="1081519" y="106680"/>
                </a:lnTo>
                <a:lnTo>
                  <a:pt x="1083716" y="9906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602954" y="454146"/>
            <a:ext cx="1380387" cy="667202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16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17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284050" y="508579"/>
            <a:ext cx="5240020" cy="508634"/>
            <a:chOff x="4284050" y="508579"/>
            <a:chExt cx="5240020" cy="508634"/>
          </a:xfrm>
        </p:grpSpPr>
        <p:sp>
          <p:nvSpPr>
            <p:cNvPr id="8" name="object 8"/>
            <p:cNvSpPr/>
            <p:nvPr/>
          </p:nvSpPr>
          <p:spPr>
            <a:xfrm>
              <a:off x="4412596" y="649641"/>
              <a:ext cx="321310" cy="238125"/>
            </a:xfrm>
            <a:custGeom>
              <a:avLst/>
              <a:gdLst/>
              <a:ahLst/>
              <a:cxnLst/>
              <a:rect l="l" t="t" r="r" b="b"/>
              <a:pathLst>
                <a:path w="321310" h="238125">
                  <a:moveTo>
                    <a:pt x="122918" y="77925"/>
                  </a:moveTo>
                  <a:lnTo>
                    <a:pt x="113028" y="77925"/>
                  </a:lnTo>
                  <a:lnTo>
                    <a:pt x="111613" y="80751"/>
                  </a:lnTo>
                  <a:lnTo>
                    <a:pt x="108788" y="89228"/>
                  </a:lnTo>
                  <a:lnTo>
                    <a:pt x="104551" y="96292"/>
                  </a:lnTo>
                  <a:lnTo>
                    <a:pt x="68700" y="128612"/>
                  </a:lnTo>
                  <a:lnTo>
                    <a:pt x="53690" y="135853"/>
                  </a:lnTo>
                  <a:lnTo>
                    <a:pt x="45499" y="141393"/>
                  </a:lnTo>
                  <a:lnTo>
                    <a:pt x="15895" y="172852"/>
                  </a:lnTo>
                  <a:lnTo>
                    <a:pt x="0" y="202258"/>
                  </a:lnTo>
                  <a:lnTo>
                    <a:pt x="1324" y="210204"/>
                  </a:lnTo>
                  <a:lnTo>
                    <a:pt x="40221" y="233009"/>
                  </a:lnTo>
                  <a:lnTo>
                    <a:pt x="89936" y="237821"/>
                  </a:lnTo>
                  <a:lnTo>
                    <a:pt x="120092" y="237577"/>
                  </a:lnTo>
                  <a:lnTo>
                    <a:pt x="187909" y="234751"/>
                  </a:lnTo>
                  <a:lnTo>
                    <a:pt x="259962" y="227689"/>
                  </a:lnTo>
                  <a:lnTo>
                    <a:pt x="301687" y="211197"/>
                  </a:lnTo>
                  <a:lnTo>
                    <a:pt x="320716" y="195191"/>
                  </a:lnTo>
                  <a:lnTo>
                    <a:pt x="316478" y="190954"/>
                  </a:lnTo>
                  <a:lnTo>
                    <a:pt x="154000" y="190954"/>
                  </a:lnTo>
                  <a:lnTo>
                    <a:pt x="137024" y="190712"/>
                  </a:lnTo>
                  <a:lnTo>
                    <a:pt x="84772" y="188128"/>
                  </a:lnTo>
                  <a:lnTo>
                    <a:pt x="45233" y="178791"/>
                  </a:lnTo>
                  <a:lnTo>
                    <a:pt x="38148" y="174002"/>
                  </a:lnTo>
                  <a:lnTo>
                    <a:pt x="39560" y="172587"/>
                  </a:lnTo>
                  <a:lnTo>
                    <a:pt x="43754" y="166715"/>
                  </a:lnTo>
                  <a:lnTo>
                    <a:pt x="49803" y="161638"/>
                  </a:lnTo>
                  <a:lnTo>
                    <a:pt x="57442" y="157091"/>
                  </a:lnTo>
                  <a:lnTo>
                    <a:pt x="66405" y="152808"/>
                  </a:lnTo>
                  <a:lnTo>
                    <a:pt x="78878" y="148349"/>
                  </a:lnTo>
                  <a:lnTo>
                    <a:pt x="88833" y="143625"/>
                  </a:lnTo>
                  <a:lnTo>
                    <a:pt x="117973" y="108302"/>
                  </a:lnTo>
                  <a:lnTo>
                    <a:pt x="125743" y="82166"/>
                  </a:lnTo>
                  <a:lnTo>
                    <a:pt x="124329" y="79340"/>
                  </a:lnTo>
                  <a:lnTo>
                    <a:pt x="122918" y="77925"/>
                  </a:lnTo>
                  <a:close/>
                </a:path>
                <a:path w="321310" h="238125">
                  <a:moveTo>
                    <a:pt x="113889" y="0"/>
                  </a:moveTo>
                  <a:lnTo>
                    <a:pt x="83357" y="23708"/>
                  </a:lnTo>
                  <a:lnTo>
                    <a:pt x="79118" y="30396"/>
                  </a:lnTo>
                  <a:lnTo>
                    <a:pt x="74879" y="36953"/>
                  </a:lnTo>
                  <a:lnTo>
                    <a:pt x="53690" y="52495"/>
                  </a:lnTo>
                  <a:lnTo>
                    <a:pt x="42386" y="52495"/>
                  </a:lnTo>
                  <a:lnTo>
                    <a:pt x="36557" y="63356"/>
                  </a:lnTo>
                  <a:lnTo>
                    <a:pt x="31788" y="72628"/>
                  </a:lnTo>
                  <a:lnTo>
                    <a:pt x="28080" y="80311"/>
                  </a:lnTo>
                  <a:lnTo>
                    <a:pt x="25433" y="86403"/>
                  </a:lnTo>
                  <a:lnTo>
                    <a:pt x="31081" y="89228"/>
                  </a:lnTo>
                  <a:lnTo>
                    <a:pt x="35322" y="90643"/>
                  </a:lnTo>
                  <a:lnTo>
                    <a:pt x="48037" y="90643"/>
                  </a:lnTo>
                  <a:lnTo>
                    <a:pt x="53690" y="87817"/>
                  </a:lnTo>
                  <a:lnTo>
                    <a:pt x="57927" y="82166"/>
                  </a:lnTo>
                  <a:lnTo>
                    <a:pt x="63203" y="78456"/>
                  </a:lnTo>
                  <a:lnTo>
                    <a:pt x="68347" y="73687"/>
                  </a:lnTo>
                  <a:lnTo>
                    <a:pt x="73225" y="67859"/>
                  </a:lnTo>
                  <a:lnTo>
                    <a:pt x="77706" y="60972"/>
                  </a:lnTo>
                  <a:lnTo>
                    <a:pt x="84772" y="52495"/>
                  </a:lnTo>
                  <a:lnTo>
                    <a:pt x="89009" y="45431"/>
                  </a:lnTo>
                  <a:lnTo>
                    <a:pt x="93247" y="42605"/>
                  </a:lnTo>
                  <a:lnTo>
                    <a:pt x="97487" y="38367"/>
                  </a:lnTo>
                  <a:lnTo>
                    <a:pt x="113217" y="38367"/>
                  </a:lnTo>
                  <a:lnTo>
                    <a:pt x="117663" y="30532"/>
                  </a:lnTo>
                  <a:lnTo>
                    <a:pt x="122917" y="21590"/>
                  </a:lnTo>
                  <a:lnTo>
                    <a:pt x="127111" y="13974"/>
                  </a:lnTo>
                  <a:lnTo>
                    <a:pt x="129980" y="7285"/>
                  </a:lnTo>
                  <a:lnTo>
                    <a:pt x="128569" y="3045"/>
                  </a:lnTo>
                  <a:lnTo>
                    <a:pt x="122918" y="219"/>
                  </a:lnTo>
                  <a:lnTo>
                    <a:pt x="113889" y="0"/>
                  </a:lnTo>
                  <a:close/>
                </a:path>
                <a:path w="321310" h="238125">
                  <a:moveTo>
                    <a:pt x="113217" y="38367"/>
                  </a:moveTo>
                  <a:lnTo>
                    <a:pt x="103139" y="38367"/>
                  </a:lnTo>
                  <a:lnTo>
                    <a:pt x="111613" y="41194"/>
                  </a:lnTo>
                  <a:lnTo>
                    <a:pt x="113217" y="3836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84050" y="641386"/>
              <a:ext cx="114418" cy="21616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320749" y="604540"/>
              <a:ext cx="203200" cy="285750"/>
            </a:xfrm>
            <a:custGeom>
              <a:avLst/>
              <a:gdLst/>
              <a:ahLst/>
              <a:cxnLst/>
              <a:rect l="l" t="t" r="r" b="b"/>
              <a:pathLst>
                <a:path w="203200" h="285750">
                  <a:moveTo>
                    <a:pt x="144722" y="0"/>
                  </a:moveTo>
                  <a:lnTo>
                    <a:pt x="139312" y="0"/>
                  </a:lnTo>
                  <a:lnTo>
                    <a:pt x="110907" y="29754"/>
                  </a:lnTo>
                  <a:lnTo>
                    <a:pt x="110907" y="33811"/>
                  </a:lnTo>
                  <a:lnTo>
                    <a:pt x="116319" y="41929"/>
                  </a:lnTo>
                  <a:lnTo>
                    <a:pt x="127140" y="52748"/>
                  </a:lnTo>
                  <a:lnTo>
                    <a:pt x="133901" y="56804"/>
                  </a:lnTo>
                  <a:lnTo>
                    <a:pt x="140666" y="59512"/>
                  </a:lnTo>
                  <a:lnTo>
                    <a:pt x="144722" y="60862"/>
                  </a:lnTo>
                  <a:lnTo>
                    <a:pt x="147426" y="59512"/>
                  </a:lnTo>
                  <a:lnTo>
                    <a:pt x="174477" y="28401"/>
                  </a:lnTo>
                  <a:lnTo>
                    <a:pt x="174477" y="25697"/>
                  </a:lnTo>
                  <a:lnTo>
                    <a:pt x="171773" y="24343"/>
                  </a:lnTo>
                  <a:lnTo>
                    <a:pt x="163361" y="17496"/>
                  </a:lnTo>
                  <a:lnTo>
                    <a:pt x="156218" y="11156"/>
                  </a:lnTo>
                  <a:lnTo>
                    <a:pt x="150089" y="5324"/>
                  </a:lnTo>
                  <a:lnTo>
                    <a:pt x="144722" y="0"/>
                  </a:lnTo>
                  <a:close/>
                </a:path>
                <a:path w="203200" h="285750">
                  <a:moveTo>
                    <a:pt x="87914" y="150131"/>
                  </a:moveTo>
                  <a:lnTo>
                    <a:pt x="75744" y="154188"/>
                  </a:lnTo>
                  <a:lnTo>
                    <a:pt x="71686" y="156895"/>
                  </a:lnTo>
                  <a:lnTo>
                    <a:pt x="67624" y="162303"/>
                  </a:lnTo>
                  <a:lnTo>
                    <a:pt x="67624" y="165009"/>
                  </a:lnTo>
                  <a:lnTo>
                    <a:pt x="55538" y="189186"/>
                  </a:lnTo>
                  <a:lnTo>
                    <a:pt x="55453" y="189357"/>
                  </a:lnTo>
                  <a:lnTo>
                    <a:pt x="51396" y="196117"/>
                  </a:lnTo>
                  <a:lnTo>
                    <a:pt x="50043" y="201528"/>
                  </a:lnTo>
                  <a:lnTo>
                    <a:pt x="50043" y="212350"/>
                  </a:lnTo>
                  <a:lnTo>
                    <a:pt x="52750" y="215054"/>
                  </a:lnTo>
                  <a:lnTo>
                    <a:pt x="57334" y="220379"/>
                  </a:lnTo>
                  <a:lnTo>
                    <a:pt x="63061" y="224182"/>
                  </a:lnTo>
                  <a:lnTo>
                    <a:pt x="70056" y="226465"/>
                  </a:lnTo>
                  <a:lnTo>
                    <a:pt x="78446" y="227225"/>
                  </a:lnTo>
                  <a:lnTo>
                    <a:pt x="81150" y="228578"/>
                  </a:lnTo>
                  <a:lnTo>
                    <a:pt x="81150" y="233989"/>
                  </a:lnTo>
                  <a:lnTo>
                    <a:pt x="79800" y="239400"/>
                  </a:lnTo>
                  <a:lnTo>
                    <a:pt x="41929" y="256983"/>
                  </a:lnTo>
                  <a:lnTo>
                    <a:pt x="30749" y="260237"/>
                  </a:lnTo>
                  <a:lnTo>
                    <a:pt x="21472" y="263745"/>
                  </a:lnTo>
                  <a:lnTo>
                    <a:pt x="13968" y="267253"/>
                  </a:lnTo>
                  <a:lnTo>
                    <a:pt x="8114" y="270507"/>
                  </a:lnTo>
                  <a:lnTo>
                    <a:pt x="1352" y="273211"/>
                  </a:lnTo>
                  <a:lnTo>
                    <a:pt x="0" y="278622"/>
                  </a:lnTo>
                  <a:lnTo>
                    <a:pt x="1352" y="282679"/>
                  </a:lnTo>
                  <a:lnTo>
                    <a:pt x="4056" y="284032"/>
                  </a:lnTo>
                  <a:lnTo>
                    <a:pt x="9467" y="285386"/>
                  </a:lnTo>
                  <a:lnTo>
                    <a:pt x="16231" y="285386"/>
                  </a:lnTo>
                  <a:lnTo>
                    <a:pt x="25699" y="284032"/>
                  </a:lnTo>
                  <a:lnTo>
                    <a:pt x="33813" y="284032"/>
                  </a:lnTo>
                  <a:lnTo>
                    <a:pt x="40575" y="282679"/>
                  </a:lnTo>
                  <a:lnTo>
                    <a:pt x="62218" y="282679"/>
                  </a:lnTo>
                  <a:lnTo>
                    <a:pt x="73036" y="279976"/>
                  </a:lnTo>
                  <a:lnTo>
                    <a:pt x="75744" y="275918"/>
                  </a:lnTo>
                  <a:lnTo>
                    <a:pt x="86118" y="262266"/>
                  </a:lnTo>
                  <a:lnTo>
                    <a:pt x="94846" y="247853"/>
                  </a:lnTo>
                  <a:lnTo>
                    <a:pt x="101799" y="232931"/>
                  </a:lnTo>
                  <a:lnTo>
                    <a:pt x="106851" y="217756"/>
                  </a:lnTo>
                  <a:lnTo>
                    <a:pt x="132043" y="189186"/>
                  </a:lnTo>
                  <a:lnTo>
                    <a:pt x="137608" y="182592"/>
                  </a:lnTo>
                  <a:lnTo>
                    <a:pt x="108205" y="182592"/>
                  </a:lnTo>
                  <a:lnTo>
                    <a:pt x="108205" y="181239"/>
                  </a:lnTo>
                  <a:lnTo>
                    <a:pt x="98736" y="158245"/>
                  </a:lnTo>
                  <a:lnTo>
                    <a:pt x="94679" y="151484"/>
                  </a:lnTo>
                  <a:lnTo>
                    <a:pt x="87914" y="150131"/>
                  </a:lnTo>
                  <a:close/>
                </a:path>
                <a:path w="203200" h="285750">
                  <a:moveTo>
                    <a:pt x="181709" y="112259"/>
                  </a:moveTo>
                  <a:lnTo>
                    <a:pt x="120375" y="112259"/>
                  </a:lnTo>
                  <a:lnTo>
                    <a:pt x="123079" y="113612"/>
                  </a:lnTo>
                  <a:lnTo>
                    <a:pt x="133964" y="120417"/>
                  </a:lnTo>
                  <a:lnTo>
                    <a:pt x="144214" y="126461"/>
                  </a:lnTo>
                  <a:lnTo>
                    <a:pt x="153703" y="131490"/>
                  </a:lnTo>
                  <a:lnTo>
                    <a:pt x="162306" y="135252"/>
                  </a:lnTo>
                  <a:lnTo>
                    <a:pt x="143814" y="152498"/>
                  </a:lnTo>
                  <a:lnTo>
                    <a:pt x="128999" y="165687"/>
                  </a:lnTo>
                  <a:lnTo>
                    <a:pt x="117988" y="174817"/>
                  </a:lnTo>
                  <a:lnTo>
                    <a:pt x="110907" y="179889"/>
                  </a:lnTo>
                  <a:lnTo>
                    <a:pt x="109191" y="180746"/>
                  </a:lnTo>
                  <a:lnTo>
                    <a:pt x="109555" y="182592"/>
                  </a:lnTo>
                  <a:lnTo>
                    <a:pt x="137608" y="182592"/>
                  </a:lnTo>
                  <a:lnTo>
                    <a:pt x="140516" y="179147"/>
                  </a:lnTo>
                  <a:lnTo>
                    <a:pt x="146072" y="171771"/>
                  </a:lnTo>
                  <a:lnTo>
                    <a:pt x="160803" y="160148"/>
                  </a:lnTo>
                  <a:lnTo>
                    <a:pt x="174646" y="149793"/>
                  </a:lnTo>
                  <a:lnTo>
                    <a:pt x="187728" y="140960"/>
                  </a:lnTo>
                  <a:lnTo>
                    <a:pt x="200177" y="133902"/>
                  </a:lnTo>
                  <a:lnTo>
                    <a:pt x="202881" y="129844"/>
                  </a:lnTo>
                  <a:lnTo>
                    <a:pt x="202881" y="121726"/>
                  </a:lnTo>
                  <a:lnTo>
                    <a:pt x="198946" y="120417"/>
                  </a:lnTo>
                  <a:lnTo>
                    <a:pt x="193032" y="117861"/>
                  </a:lnTo>
                  <a:lnTo>
                    <a:pt x="185974" y="114458"/>
                  </a:lnTo>
                  <a:lnTo>
                    <a:pt x="181709" y="112259"/>
                  </a:lnTo>
                  <a:close/>
                </a:path>
                <a:path w="203200" h="285750">
                  <a:moveTo>
                    <a:pt x="131197" y="86561"/>
                  </a:moveTo>
                  <a:lnTo>
                    <a:pt x="125787" y="86561"/>
                  </a:lnTo>
                  <a:lnTo>
                    <a:pt x="117692" y="87808"/>
                  </a:lnTo>
                  <a:lnTo>
                    <a:pt x="109725" y="91464"/>
                  </a:lnTo>
                  <a:lnTo>
                    <a:pt x="102012" y="97403"/>
                  </a:lnTo>
                  <a:lnTo>
                    <a:pt x="94679" y="105498"/>
                  </a:lnTo>
                  <a:lnTo>
                    <a:pt x="90618" y="113612"/>
                  </a:lnTo>
                  <a:lnTo>
                    <a:pt x="87914" y="116316"/>
                  </a:lnTo>
                  <a:lnTo>
                    <a:pt x="86561" y="120417"/>
                  </a:lnTo>
                  <a:lnTo>
                    <a:pt x="86561" y="123080"/>
                  </a:lnTo>
                  <a:lnTo>
                    <a:pt x="87914" y="128492"/>
                  </a:lnTo>
                  <a:lnTo>
                    <a:pt x="90618" y="129844"/>
                  </a:lnTo>
                  <a:lnTo>
                    <a:pt x="94679" y="129844"/>
                  </a:lnTo>
                  <a:lnTo>
                    <a:pt x="96029" y="128492"/>
                  </a:lnTo>
                  <a:lnTo>
                    <a:pt x="100086" y="125784"/>
                  </a:lnTo>
                  <a:lnTo>
                    <a:pt x="105497" y="119023"/>
                  </a:lnTo>
                  <a:lnTo>
                    <a:pt x="108205" y="116316"/>
                  </a:lnTo>
                  <a:lnTo>
                    <a:pt x="112261" y="114966"/>
                  </a:lnTo>
                  <a:lnTo>
                    <a:pt x="113611" y="113612"/>
                  </a:lnTo>
                  <a:lnTo>
                    <a:pt x="117673" y="112259"/>
                  </a:lnTo>
                  <a:lnTo>
                    <a:pt x="181709" y="112259"/>
                  </a:lnTo>
                  <a:lnTo>
                    <a:pt x="177901" y="110294"/>
                  </a:lnTo>
                  <a:lnTo>
                    <a:pt x="169066" y="105498"/>
                  </a:lnTo>
                  <a:lnTo>
                    <a:pt x="162306" y="102791"/>
                  </a:lnTo>
                  <a:lnTo>
                    <a:pt x="148780" y="94677"/>
                  </a:lnTo>
                  <a:lnTo>
                    <a:pt x="139312" y="89265"/>
                  </a:lnTo>
                  <a:lnTo>
                    <a:pt x="131197" y="8656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73097" y="508579"/>
              <a:ext cx="4064285" cy="50848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90904" y="673520"/>
              <a:ext cx="137958" cy="21505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874410" y="559904"/>
              <a:ext cx="360045" cy="330835"/>
            </a:xfrm>
            <a:custGeom>
              <a:avLst/>
              <a:gdLst/>
              <a:ahLst/>
              <a:cxnLst/>
              <a:rect l="l" t="t" r="r" b="b"/>
              <a:pathLst>
                <a:path w="360045" h="330834">
                  <a:moveTo>
                    <a:pt x="358423" y="0"/>
                  </a:moveTo>
                  <a:lnTo>
                    <a:pt x="350307" y="0"/>
                  </a:lnTo>
                  <a:lnTo>
                    <a:pt x="348955" y="2706"/>
                  </a:lnTo>
                  <a:lnTo>
                    <a:pt x="344897" y="8117"/>
                  </a:lnTo>
                  <a:lnTo>
                    <a:pt x="340840" y="14878"/>
                  </a:lnTo>
                  <a:lnTo>
                    <a:pt x="332726" y="20289"/>
                  </a:lnTo>
                  <a:lnTo>
                    <a:pt x="321904" y="29757"/>
                  </a:lnTo>
                  <a:lnTo>
                    <a:pt x="315144" y="36517"/>
                  </a:lnTo>
                  <a:lnTo>
                    <a:pt x="267803" y="73036"/>
                  </a:lnTo>
                  <a:lnTo>
                    <a:pt x="254658" y="84724"/>
                  </a:lnTo>
                  <a:lnTo>
                    <a:pt x="229932" y="114965"/>
                  </a:lnTo>
                  <a:lnTo>
                    <a:pt x="227228" y="125787"/>
                  </a:lnTo>
                  <a:lnTo>
                    <a:pt x="223166" y="137958"/>
                  </a:lnTo>
                  <a:lnTo>
                    <a:pt x="219110" y="146076"/>
                  </a:lnTo>
                  <a:lnTo>
                    <a:pt x="217760" y="152836"/>
                  </a:lnTo>
                  <a:lnTo>
                    <a:pt x="217760" y="158248"/>
                  </a:lnTo>
                  <a:lnTo>
                    <a:pt x="217189" y="164081"/>
                  </a:lnTo>
                  <a:lnTo>
                    <a:pt x="217760" y="202881"/>
                  </a:lnTo>
                  <a:lnTo>
                    <a:pt x="218308" y="215351"/>
                  </a:lnTo>
                  <a:lnTo>
                    <a:pt x="218097" y="226552"/>
                  </a:lnTo>
                  <a:lnTo>
                    <a:pt x="200048" y="264613"/>
                  </a:lnTo>
                  <a:lnTo>
                    <a:pt x="158248" y="277271"/>
                  </a:lnTo>
                  <a:lnTo>
                    <a:pt x="124433" y="278625"/>
                  </a:lnTo>
                  <a:lnTo>
                    <a:pt x="73036" y="278625"/>
                  </a:lnTo>
                  <a:lnTo>
                    <a:pt x="34235" y="274061"/>
                  </a:lnTo>
                  <a:lnTo>
                    <a:pt x="18935" y="265099"/>
                  </a:lnTo>
                  <a:lnTo>
                    <a:pt x="18935" y="242106"/>
                  </a:lnTo>
                  <a:lnTo>
                    <a:pt x="17581" y="236696"/>
                  </a:lnTo>
                  <a:lnTo>
                    <a:pt x="13524" y="235342"/>
                  </a:lnTo>
                  <a:lnTo>
                    <a:pt x="9467" y="236696"/>
                  </a:lnTo>
                  <a:lnTo>
                    <a:pt x="5410" y="239400"/>
                  </a:lnTo>
                  <a:lnTo>
                    <a:pt x="4056" y="242106"/>
                  </a:lnTo>
                  <a:lnTo>
                    <a:pt x="4056" y="244810"/>
                  </a:lnTo>
                  <a:lnTo>
                    <a:pt x="1014" y="270341"/>
                  </a:lnTo>
                  <a:lnTo>
                    <a:pt x="5070" y="310070"/>
                  </a:lnTo>
                  <a:lnTo>
                    <a:pt x="50381" y="329175"/>
                  </a:lnTo>
                  <a:lnTo>
                    <a:pt x="70880" y="330295"/>
                  </a:lnTo>
                  <a:lnTo>
                    <a:pt x="94675" y="330022"/>
                  </a:lnTo>
                  <a:lnTo>
                    <a:pt x="151484" y="324612"/>
                  </a:lnTo>
                  <a:lnTo>
                    <a:pt x="194933" y="306520"/>
                  </a:lnTo>
                  <a:lnTo>
                    <a:pt x="226444" y="266112"/>
                  </a:lnTo>
                  <a:lnTo>
                    <a:pt x="238046" y="208291"/>
                  </a:lnTo>
                  <a:lnTo>
                    <a:pt x="240752" y="131197"/>
                  </a:lnTo>
                  <a:lnTo>
                    <a:pt x="242102" y="128490"/>
                  </a:lnTo>
                  <a:lnTo>
                    <a:pt x="247514" y="123083"/>
                  </a:lnTo>
                  <a:lnTo>
                    <a:pt x="250221" y="119025"/>
                  </a:lnTo>
                  <a:lnTo>
                    <a:pt x="254278" y="116319"/>
                  </a:lnTo>
                  <a:lnTo>
                    <a:pt x="274313" y="99538"/>
                  </a:lnTo>
                  <a:lnTo>
                    <a:pt x="291811" y="85548"/>
                  </a:lnTo>
                  <a:lnTo>
                    <a:pt x="306774" y="74094"/>
                  </a:lnTo>
                  <a:lnTo>
                    <a:pt x="319200" y="64922"/>
                  </a:lnTo>
                  <a:lnTo>
                    <a:pt x="329343" y="55306"/>
                  </a:lnTo>
                  <a:lnTo>
                    <a:pt x="352928" y="24431"/>
                  </a:lnTo>
                  <a:lnTo>
                    <a:pt x="359777" y="5410"/>
                  </a:lnTo>
                  <a:lnTo>
                    <a:pt x="359777" y="1352"/>
                  </a:lnTo>
                  <a:lnTo>
                    <a:pt x="35842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48866" y="1328872"/>
            <a:ext cx="7114863" cy="373092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250901" y="1419357"/>
            <a:ext cx="203281" cy="19212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669382" y="1801130"/>
            <a:ext cx="9394347" cy="36442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250901" y="1874260"/>
            <a:ext cx="203281" cy="192128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5655395" y="2256033"/>
            <a:ext cx="6408420" cy="369570"/>
            <a:chOff x="5655395" y="2256033"/>
            <a:chExt cx="6408420" cy="369570"/>
          </a:xfrm>
        </p:grpSpPr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360628" y="2256033"/>
              <a:ext cx="1703101" cy="36442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9998683" y="2287022"/>
              <a:ext cx="332740" cy="320040"/>
            </a:xfrm>
            <a:custGeom>
              <a:avLst/>
              <a:gdLst/>
              <a:ahLst/>
              <a:cxnLst/>
              <a:rect l="l" t="t" r="r" b="b"/>
              <a:pathLst>
                <a:path w="332740" h="320039">
                  <a:moveTo>
                    <a:pt x="259063" y="216918"/>
                  </a:moveTo>
                  <a:lnTo>
                    <a:pt x="256583" y="216918"/>
                  </a:lnTo>
                  <a:lnTo>
                    <a:pt x="240469" y="236750"/>
                  </a:lnTo>
                  <a:lnTo>
                    <a:pt x="240469" y="237989"/>
                  </a:lnTo>
                  <a:lnTo>
                    <a:pt x="250386" y="247906"/>
                  </a:lnTo>
                  <a:lnTo>
                    <a:pt x="257825" y="251625"/>
                  </a:lnTo>
                  <a:lnTo>
                    <a:pt x="261543" y="252864"/>
                  </a:lnTo>
                  <a:lnTo>
                    <a:pt x="262782" y="252864"/>
                  </a:lnTo>
                  <a:lnTo>
                    <a:pt x="268980" y="246664"/>
                  </a:lnTo>
                  <a:lnTo>
                    <a:pt x="272695" y="241707"/>
                  </a:lnTo>
                  <a:lnTo>
                    <a:pt x="275177" y="237989"/>
                  </a:lnTo>
                  <a:lnTo>
                    <a:pt x="310945" y="237989"/>
                  </a:lnTo>
                  <a:lnTo>
                    <a:pt x="313557" y="234329"/>
                  </a:lnTo>
                  <a:lnTo>
                    <a:pt x="314841" y="231790"/>
                  </a:lnTo>
                  <a:lnTo>
                    <a:pt x="278895" y="231790"/>
                  </a:lnTo>
                  <a:lnTo>
                    <a:pt x="272695" y="226832"/>
                  </a:lnTo>
                  <a:lnTo>
                    <a:pt x="265258" y="221875"/>
                  </a:lnTo>
                  <a:lnTo>
                    <a:pt x="259063" y="216918"/>
                  </a:lnTo>
                  <a:close/>
                </a:path>
                <a:path w="332740" h="320039">
                  <a:moveTo>
                    <a:pt x="310945" y="237989"/>
                  </a:moveTo>
                  <a:lnTo>
                    <a:pt x="276418" y="237989"/>
                  </a:lnTo>
                  <a:lnTo>
                    <a:pt x="277657" y="240469"/>
                  </a:lnTo>
                  <a:lnTo>
                    <a:pt x="282614" y="245426"/>
                  </a:lnTo>
                  <a:lnTo>
                    <a:pt x="286332" y="246664"/>
                  </a:lnTo>
                  <a:lnTo>
                    <a:pt x="288809" y="249144"/>
                  </a:lnTo>
                  <a:lnTo>
                    <a:pt x="292531" y="251625"/>
                  </a:lnTo>
                  <a:lnTo>
                    <a:pt x="295009" y="252864"/>
                  </a:lnTo>
                  <a:lnTo>
                    <a:pt x="298728" y="252864"/>
                  </a:lnTo>
                  <a:lnTo>
                    <a:pt x="302446" y="249144"/>
                  </a:lnTo>
                  <a:lnTo>
                    <a:pt x="307407" y="242945"/>
                  </a:lnTo>
                  <a:lnTo>
                    <a:pt x="310945" y="237989"/>
                  </a:lnTo>
                  <a:close/>
                </a:path>
                <a:path w="332740" h="320039">
                  <a:moveTo>
                    <a:pt x="8679" y="171057"/>
                  </a:moveTo>
                  <a:lnTo>
                    <a:pt x="6198" y="171057"/>
                  </a:lnTo>
                  <a:lnTo>
                    <a:pt x="4960" y="173534"/>
                  </a:lnTo>
                  <a:lnTo>
                    <a:pt x="2600" y="181978"/>
                  </a:lnTo>
                  <a:lnTo>
                    <a:pt x="1173" y="189647"/>
                  </a:lnTo>
                  <a:lnTo>
                    <a:pt x="1087" y="190112"/>
                  </a:lnTo>
                  <a:lnTo>
                    <a:pt x="291" y="197743"/>
                  </a:lnTo>
                  <a:lnTo>
                    <a:pt x="204" y="199562"/>
                  </a:lnTo>
                  <a:lnTo>
                    <a:pt x="86" y="203148"/>
                  </a:lnTo>
                  <a:lnTo>
                    <a:pt x="0" y="213198"/>
                  </a:lnTo>
                  <a:lnTo>
                    <a:pt x="1245" y="218156"/>
                  </a:lnTo>
                  <a:lnTo>
                    <a:pt x="2484" y="225593"/>
                  </a:lnTo>
                  <a:lnTo>
                    <a:pt x="6203" y="230551"/>
                  </a:lnTo>
                  <a:lnTo>
                    <a:pt x="14875" y="231790"/>
                  </a:lnTo>
                  <a:lnTo>
                    <a:pt x="25354" y="234329"/>
                  </a:lnTo>
                  <a:lnTo>
                    <a:pt x="36413" y="236285"/>
                  </a:lnTo>
                  <a:lnTo>
                    <a:pt x="48170" y="237543"/>
                  </a:lnTo>
                  <a:lnTo>
                    <a:pt x="60739" y="237989"/>
                  </a:lnTo>
                  <a:lnTo>
                    <a:pt x="70230" y="237756"/>
                  </a:lnTo>
                  <a:lnTo>
                    <a:pt x="109604" y="232410"/>
                  </a:lnTo>
                  <a:lnTo>
                    <a:pt x="146886" y="219705"/>
                  </a:lnTo>
                  <a:lnTo>
                    <a:pt x="159900" y="209480"/>
                  </a:lnTo>
                  <a:lnTo>
                    <a:pt x="183419" y="209480"/>
                  </a:lnTo>
                  <a:lnTo>
                    <a:pt x="184343" y="209170"/>
                  </a:lnTo>
                  <a:lnTo>
                    <a:pt x="190280" y="205761"/>
                  </a:lnTo>
                  <a:lnTo>
                    <a:pt x="94204" y="205761"/>
                  </a:lnTo>
                  <a:lnTo>
                    <a:pt x="72396" y="205510"/>
                  </a:lnTo>
                  <a:lnTo>
                    <a:pt x="26034" y="200804"/>
                  </a:lnTo>
                  <a:lnTo>
                    <a:pt x="9921" y="193366"/>
                  </a:lnTo>
                  <a:lnTo>
                    <a:pt x="9921" y="187171"/>
                  </a:lnTo>
                  <a:lnTo>
                    <a:pt x="8679" y="185929"/>
                  </a:lnTo>
                  <a:lnTo>
                    <a:pt x="9921" y="184687"/>
                  </a:lnTo>
                  <a:lnTo>
                    <a:pt x="9921" y="179734"/>
                  </a:lnTo>
                  <a:lnTo>
                    <a:pt x="11159" y="177252"/>
                  </a:lnTo>
                  <a:lnTo>
                    <a:pt x="11159" y="174772"/>
                  </a:lnTo>
                  <a:lnTo>
                    <a:pt x="9921" y="173534"/>
                  </a:lnTo>
                  <a:lnTo>
                    <a:pt x="8679" y="171057"/>
                  </a:lnTo>
                  <a:close/>
                </a:path>
                <a:path w="332740" h="320039">
                  <a:moveTo>
                    <a:pt x="293770" y="215676"/>
                  </a:moveTo>
                  <a:lnTo>
                    <a:pt x="287571" y="223113"/>
                  </a:lnTo>
                  <a:lnTo>
                    <a:pt x="278895" y="231790"/>
                  </a:lnTo>
                  <a:lnTo>
                    <a:pt x="314841" y="231790"/>
                  </a:lnTo>
                  <a:lnTo>
                    <a:pt x="314841" y="230551"/>
                  </a:lnTo>
                  <a:lnTo>
                    <a:pt x="313600" y="230551"/>
                  </a:lnTo>
                  <a:lnTo>
                    <a:pt x="306165" y="225593"/>
                  </a:lnTo>
                  <a:lnTo>
                    <a:pt x="299970" y="220637"/>
                  </a:lnTo>
                  <a:lnTo>
                    <a:pt x="295009" y="216918"/>
                  </a:lnTo>
                  <a:lnTo>
                    <a:pt x="293770" y="215676"/>
                  </a:lnTo>
                  <a:close/>
                </a:path>
                <a:path w="332740" h="320039">
                  <a:moveTo>
                    <a:pt x="253692" y="189647"/>
                  </a:moveTo>
                  <a:lnTo>
                    <a:pt x="208241" y="189647"/>
                  </a:lnTo>
                  <a:lnTo>
                    <a:pt x="210722" y="199562"/>
                  </a:lnTo>
                  <a:lnTo>
                    <a:pt x="214440" y="205761"/>
                  </a:lnTo>
                  <a:lnTo>
                    <a:pt x="216917" y="209480"/>
                  </a:lnTo>
                  <a:lnTo>
                    <a:pt x="220637" y="214438"/>
                  </a:lnTo>
                  <a:lnTo>
                    <a:pt x="225597" y="216918"/>
                  </a:lnTo>
                  <a:lnTo>
                    <a:pt x="231792" y="216918"/>
                  </a:lnTo>
                  <a:lnTo>
                    <a:pt x="237991" y="215676"/>
                  </a:lnTo>
                  <a:lnTo>
                    <a:pt x="244187" y="209480"/>
                  </a:lnTo>
                  <a:lnTo>
                    <a:pt x="249144" y="199562"/>
                  </a:lnTo>
                  <a:lnTo>
                    <a:pt x="251625" y="195846"/>
                  </a:lnTo>
                  <a:lnTo>
                    <a:pt x="253692" y="189647"/>
                  </a:lnTo>
                  <a:close/>
                </a:path>
                <a:path w="332740" h="320039">
                  <a:moveTo>
                    <a:pt x="183419" y="209480"/>
                  </a:moveTo>
                  <a:lnTo>
                    <a:pt x="159900" y="209480"/>
                  </a:lnTo>
                  <a:lnTo>
                    <a:pt x="169819" y="211960"/>
                  </a:lnTo>
                  <a:lnTo>
                    <a:pt x="176014" y="211960"/>
                  </a:lnTo>
                  <a:lnTo>
                    <a:pt x="183419" y="209480"/>
                  </a:lnTo>
                  <a:close/>
                </a:path>
                <a:path w="332740" h="320039">
                  <a:moveTo>
                    <a:pt x="177252" y="173534"/>
                  </a:moveTo>
                  <a:lnTo>
                    <a:pt x="174776" y="173534"/>
                  </a:lnTo>
                  <a:lnTo>
                    <a:pt x="173534" y="174772"/>
                  </a:lnTo>
                  <a:lnTo>
                    <a:pt x="166100" y="184687"/>
                  </a:lnTo>
                  <a:lnTo>
                    <a:pt x="161138" y="190886"/>
                  </a:lnTo>
                  <a:lnTo>
                    <a:pt x="157420" y="192124"/>
                  </a:lnTo>
                  <a:lnTo>
                    <a:pt x="144929" y="197743"/>
                  </a:lnTo>
                  <a:lnTo>
                    <a:pt x="129997" y="201733"/>
                  </a:lnTo>
                  <a:lnTo>
                    <a:pt x="112972" y="204329"/>
                  </a:lnTo>
                  <a:lnTo>
                    <a:pt x="94204" y="205761"/>
                  </a:lnTo>
                  <a:lnTo>
                    <a:pt x="190280" y="205761"/>
                  </a:lnTo>
                  <a:lnTo>
                    <a:pt x="192439" y="204522"/>
                  </a:lnTo>
                  <a:lnTo>
                    <a:pt x="196798" y="200804"/>
                  </a:lnTo>
                  <a:lnTo>
                    <a:pt x="164858" y="200804"/>
                  </a:lnTo>
                  <a:lnTo>
                    <a:pt x="169758" y="193134"/>
                  </a:lnTo>
                  <a:lnTo>
                    <a:pt x="173380" y="186859"/>
                  </a:lnTo>
                  <a:lnTo>
                    <a:pt x="175722" y="182210"/>
                  </a:lnTo>
                  <a:lnTo>
                    <a:pt x="175839" y="181978"/>
                  </a:lnTo>
                  <a:lnTo>
                    <a:pt x="177252" y="178492"/>
                  </a:lnTo>
                  <a:lnTo>
                    <a:pt x="177252" y="173534"/>
                  </a:lnTo>
                  <a:close/>
                </a:path>
                <a:path w="332740" h="320039">
                  <a:moveTo>
                    <a:pt x="332196" y="0"/>
                  </a:moveTo>
                  <a:lnTo>
                    <a:pt x="329713" y="0"/>
                  </a:lnTo>
                  <a:lnTo>
                    <a:pt x="325997" y="3718"/>
                  </a:lnTo>
                  <a:lnTo>
                    <a:pt x="321036" y="7437"/>
                  </a:lnTo>
                  <a:lnTo>
                    <a:pt x="308645" y="12399"/>
                  </a:lnTo>
                  <a:lnTo>
                    <a:pt x="303684" y="16113"/>
                  </a:lnTo>
                  <a:lnTo>
                    <a:pt x="298728" y="18594"/>
                  </a:lnTo>
                  <a:lnTo>
                    <a:pt x="259063" y="35949"/>
                  </a:lnTo>
                  <a:lnTo>
                    <a:pt x="221412" y="60582"/>
                  </a:lnTo>
                  <a:lnTo>
                    <a:pt x="208241" y="94204"/>
                  </a:lnTo>
                  <a:lnTo>
                    <a:pt x="208241" y="110318"/>
                  </a:lnTo>
                  <a:lnTo>
                    <a:pt x="208087" y="114033"/>
                  </a:lnTo>
                  <a:lnTo>
                    <a:pt x="208048" y="114968"/>
                  </a:lnTo>
                  <a:lnTo>
                    <a:pt x="207622" y="121475"/>
                  </a:lnTo>
                  <a:lnTo>
                    <a:pt x="207244" y="128908"/>
                  </a:lnTo>
                  <a:lnTo>
                    <a:pt x="207143" y="132631"/>
                  </a:lnTo>
                  <a:lnTo>
                    <a:pt x="207023" y="138830"/>
                  </a:lnTo>
                  <a:lnTo>
                    <a:pt x="207003" y="171057"/>
                  </a:lnTo>
                  <a:lnTo>
                    <a:pt x="203981" y="178977"/>
                  </a:lnTo>
                  <a:lnTo>
                    <a:pt x="172295" y="200804"/>
                  </a:lnTo>
                  <a:lnTo>
                    <a:pt x="196798" y="200804"/>
                  </a:lnTo>
                  <a:lnTo>
                    <a:pt x="199956" y="198111"/>
                  </a:lnTo>
                  <a:lnTo>
                    <a:pt x="200295" y="197743"/>
                  </a:lnTo>
                  <a:lnTo>
                    <a:pt x="207003" y="189647"/>
                  </a:lnTo>
                  <a:lnTo>
                    <a:pt x="253692" y="189647"/>
                  </a:lnTo>
                  <a:lnTo>
                    <a:pt x="254105" y="188409"/>
                  </a:lnTo>
                  <a:lnTo>
                    <a:pt x="255343" y="183448"/>
                  </a:lnTo>
                  <a:lnTo>
                    <a:pt x="256170" y="182210"/>
                  </a:lnTo>
                  <a:lnTo>
                    <a:pt x="236753" y="182210"/>
                  </a:lnTo>
                  <a:lnTo>
                    <a:pt x="231792" y="180972"/>
                  </a:lnTo>
                  <a:lnTo>
                    <a:pt x="218429" y="149983"/>
                  </a:lnTo>
                  <a:lnTo>
                    <a:pt x="218327" y="148586"/>
                  </a:lnTo>
                  <a:lnTo>
                    <a:pt x="218249" y="147506"/>
                  </a:lnTo>
                  <a:lnTo>
                    <a:pt x="218158" y="146264"/>
                  </a:lnTo>
                  <a:lnTo>
                    <a:pt x="218068" y="145022"/>
                  </a:lnTo>
                  <a:lnTo>
                    <a:pt x="217978" y="143784"/>
                  </a:lnTo>
                  <a:lnTo>
                    <a:pt x="216917" y="132631"/>
                  </a:lnTo>
                  <a:lnTo>
                    <a:pt x="219398" y="89244"/>
                  </a:lnTo>
                  <a:lnTo>
                    <a:pt x="220637" y="74368"/>
                  </a:lnTo>
                  <a:lnTo>
                    <a:pt x="221798" y="68581"/>
                  </a:lnTo>
                  <a:lnTo>
                    <a:pt x="221879" y="68177"/>
                  </a:lnTo>
                  <a:lnTo>
                    <a:pt x="226835" y="64455"/>
                  </a:lnTo>
                  <a:lnTo>
                    <a:pt x="235511" y="60739"/>
                  </a:lnTo>
                  <a:lnTo>
                    <a:pt x="286332" y="38426"/>
                  </a:lnTo>
                  <a:lnTo>
                    <a:pt x="308082" y="26610"/>
                  </a:lnTo>
                  <a:lnTo>
                    <a:pt x="315615" y="21071"/>
                  </a:lnTo>
                  <a:lnTo>
                    <a:pt x="322451" y="14602"/>
                  </a:lnTo>
                  <a:lnTo>
                    <a:pt x="328474" y="7437"/>
                  </a:lnTo>
                  <a:lnTo>
                    <a:pt x="330958" y="4960"/>
                  </a:lnTo>
                  <a:lnTo>
                    <a:pt x="332196" y="2480"/>
                  </a:lnTo>
                  <a:lnTo>
                    <a:pt x="332196" y="0"/>
                  </a:lnTo>
                  <a:close/>
                </a:path>
                <a:path w="332740" h="320039">
                  <a:moveTo>
                    <a:pt x="267738" y="158659"/>
                  </a:moveTo>
                  <a:lnTo>
                    <a:pt x="262782" y="158659"/>
                  </a:lnTo>
                  <a:lnTo>
                    <a:pt x="261543" y="161136"/>
                  </a:lnTo>
                  <a:lnTo>
                    <a:pt x="259063" y="162378"/>
                  </a:lnTo>
                  <a:lnTo>
                    <a:pt x="256583" y="166096"/>
                  </a:lnTo>
                  <a:lnTo>
                    <a:pt x="252867" y="171057"/>
                  </a:lnTo>
                  <a:lnTo>
                    <a:pt x="250386" y="176011"/>
                  </a:lnTo>
                  <a:lnTo>
                    <a:pt x="246668" y="179734"/>
                  </a:lnTo>
                  <a:lnTo>
                    <a:pt x="244187" y="180972"/>
                  </a:lnTo>
                  <a:lnTo>
                    <a:pt x="240469" y="182210"/>
                  </a:lnTo>
                  <a:lnTo>
                    <a:pt x="256170" y="182210"/>
                  </a:lnTo>
                  <a:lnTo>
                    <a:pt x="257825" y="179734"/>
                  </a:lnTo>
                  <a:lnTo>
                    <a:pt x="261543" y="176011"/>
                  </a:lnTo>
                  <a:lnTo>
                    <a:pt x="280134" y="176011"/>
                  </a:lnTo>
                  <a:lnTo>
                    <a:pt x="287571" y="166096"/>
                  </a:lnTo>
                  <a:lnTo>
                    <a:pt x="288809" y="163620"/>
                  </a:lnTo>
                  <a:lnTo>
                    <a:pt x="289803" y="161136"/>
                  </a:lnTo>
                  <a:lnTo>
                    <a:pt x="278895" y="161136"/>
                  </a:lnTo>
                  <a:lnTo>
                    <a:pt x="273937" y="159898"/>
                  </a:lnTo>
                  <a:lnTo>
                    <a:pt x="267738" y="158659"/>
                  </a:lnTo>
                  <a:close/>
                </a:path>
                <a:path w="332740" h="320039">
                  <a:moveTo>
                    <a:pt x="280134" y="176011"/>
                  </a:moveTo>
                  <a:lnTo>
                    <a:pt x="266500" y="176011"/>
                  </a:lnTo>
                  <a:lnTo>
                    <a:pt x="268980" y="177252"/>
                  </a:lnTo>
                  <a:lnTo>
                    <a:pt x="275177" y="177252"/>
                  </a:lnTo>
                  <a:lnTo>
                    <a:pt x="280134" y="176011"/>
                  </a:lnTo>
                  <a:close/>
                </a:path>
                <a:path w="332740" h="320039">
                  <a:moveTo>
                    <a:pt x="91728" y="99165"/>
                  </a:moveTo>
                  <a:lnTo>
                    <a:pt x="90490" y="99165"/>
                  </a:lnTo>
                  <a:lnTo>
                    <a:pt x="86767" y="104119"/>
                  </a:lnTo>
                  <a:lnTo>
                    <a:pt x="81813" y="114033"/>
                  </a:lnTo>
                  <a:lnTo>
                    <a:pt x="81813" y="123955"/>
                  </a:lnTo>
                  <a:lnTo>
                    <a:pt x="82989" y="129842"/>
                  </a:lnTo>
                  <a:lnTo>
                    <a:pt x="83051" y="133869"/>
                  </a:lnTo>
                  <a:lnTo>
                    <a:pt x="81813" y="137585"/>
                  </a:lnTo>
                  <a:lnTo>
                    <a:pt x="81753" y="139331"/>
                  </a:lnTo>
                  <a:lnTo>
                    <a:pt x="81637" y="142679"/>
                  </a:lnTo>
                  <a:lnTo>
                    <a:pt x="79486" y="148586"/>
                  </a:lnTo>
                  <a:lnTo>
                    <a:pt x="75709" y="155191"/>
                  </a:lnTo>
                  <a:lnTo>
                    <a:pt x="70653" y="162378"/>
                  </a:lnTo>
                  <a:lnTo>
                    <a:pt x="65699" y="164858"/>
                  </a:lnTo>
                  <a:lnTo>
                    <a:pt x="64457" y="166096"/>
                  </a:lnTo>
                  <a:lnTo>
                    <a:pt x="63215" y="168573"/>
                  </a:lnTo>
                  <a:lnTo>
                    <a:pt x="64457" y="169815"/>
                  </a:lnTo>
                  <a:lnTo>
                    <a:pt x="68176" y="169815"/>
                  </a:lnTo>
                  <a:lnTo>
                    <a:pt x="73138" y="168573"/>
                  </a:lnTo>
                  <a:lnTo>
                    <a:pt x="74376" y="168573"/>
                  </a:lnTo>
                  <a:lnTo>
                    <a:pt x="79329" y="167335"/>
                  </a:lnTo>
                  <a:lnTo>
                    <a:pt x="88008" y="166096"/>
                  </a:lnTo>
                  <a:lnTo>
                    <a:pt x="94204" y="166096"/>
                  </a:lnTo>
                  <a:lnTo>
                    <a:pt x="97927" y="164858"/>
                  </a:lnTo>
                  <a:lnTo>
                    <a:pt x="101641" y="162378"/>
                  </a:lnTo>
                  <a:lnTo>
                    <a:pt x="102470" y="161136"/>
                  </a:lnTo>
                  <a:lnTo>
                    <a:pt x="80571" y="161136"/>
                  </a:lnTo>
                  <a:lnTo>
                    <a:pt x="88008" y="149983"/>
                  </a:lnTo>
                  <a:lnTo>
                    <a:pt x="91728" y="146264"/>
                  </a:lnTo>
                  <a:lnTo>
                    <a:pt x="95446" y="143784"/>
                  </a:lnTo>
                  <a:lnTo>
                    <a:pt x="114040" y="143784"/>
                  </a:lnTo>
                  <a:lnTo>
                    <a:pt x="114040" y="140068"/>
                  </a:lnTo>
                  <a:lnTo>
                    <a:pt x="89250" y="140068"/>
                  </a:lnTo>
                  <a:lnTo>
                    <a:pt x="90490" y="135107"/>
                  </a:lnTo>
                  <a:lnTo>
                    <a:pt x="91728" y="128908"/>
                  </a:lnTo>
                  <a:lnTo>
                    <a:pt x="91728" y="99165"/>
                  </a:lnTo>
                  <a:close/>
                </a:path>
                <a:path w="332740" h="320039">
                  <a:moveTo>
                    <a:pt x="114040" y="143784"/>
                  </a:moveTo>
                  <a:lnTo>
                    <a:pt x="101641" y="143784"/>
                  </a:lnTo>
                  <a:lnTo>
                    <a:pt x="102880" y="146264"/>
                  </a:lnTo>
                  <a:lnTo>
                    <a:pt x="102880" y="151221"/>
                  </a:lnTo>
                  <a:lnTo>
                    <a:pt x="100403" y="153701"/>
                  </a:lnTo>
                  <a:lnTo>
                    <a:pt x="94204" y="156182"/>
                  </a:lnTo>
                  <a:lnTo>
                    <a:pt x="90490" y="157420"/>
                  </a:lnTo>
                  <a:lnTo>
                    <a:pt x="85528" y="158659"/>
                  </a:lnTo>
                  <a:lnTo>
                    <a:pt x="80571" y="161136"/>
                  </a:lnTo>
                  <a:lnTo>
                    <a:pt x="102470" y="161136"/>
                  </a:lnTo>
                  <a:lnTo>
                    <a:pt x="106602" y="154943"/>
                  </a:lnTo>
                  <a:lnTo>
                    <a:pt x="112798" y="148744"/>
                  </a:lnTo>
                  <a:lnTo>
                    <a:pt x="114040" y="143784"/>
                  </a:lnTo>
                  <a:close/>
                </a:path>
                <a:path w="332740" h="320039">
                  <a:moveTo>
                    <a:pt x="293770" y="138830"/>
                  </a:moveTo>
                  <a:lnTo>
                    <a:pt x="291289" y="138830"/>
                  </a:lnTo>
                  <a:lnTo>
                    <a:pt x="290051" y="140068"/>
                  </a:lnTo>
                  <a:lnTo>
                    <a:pt x="288809" y="147506"/>
                  </a:lnTo>
                  <a:lnTo>
                    <a:pt x="286332" y="152459"/>
                  </a:lnTo>
                  <a:lnTo>
                    <a:pt x="283856" y="154943"/>
                  </a:lnTo>
                  <a:lnTo>
                    <a:pt x="282614" y="159898"/>
                  </a:lnTo>
                  <a:lnTo>
                    <a:pt x="278895" y="161136"/>
                  </a:lnTo>
                  <a:lnTo>
                    <a:pt x="289803" y="161136"/>
                  </a:lnTo>
                  <a:lnTo>
                    <a:pt x="291289" y="157420"/>
                  </a:lnTo>
                  <a:lnTo>
                    <a:pt x="293770" y="149983"/>
                  </a:lnTo>
                  <a:lnTo>
                    <a:pt x="293848" y="148586"/>
                  </a:lnTo>
                  <a:lnTo>
                    <a:pt x="295009" y="146264"/>
                  </a:lnTo>
                  <a:lnTo>
                    <a:pt x="295009" y="145022"/>
                  </a:lnTo>
                  <a:lnTo>
                    <a:pt x="296247" y="143784"/>
                  </a:lnTo>
                  <a:lnTo>
                    <a:pt x="296247" y="141307"/>
                  </a:lnTo>
                  <a:lnTo>
                    <a:pt x="293770" y="138830"/>
                  </a:lnTo>
                  <a:close/>
                </a:path>
                <a:path w="332740" h="320039">
                  <a:moveTo>
                    <a:pt x="107842" y="132631"/>
                  </a:moveTo>
                  <a:lnTo>
                    <a:pt x="100403" y="132631"/>
                  </a:lnTo>
                  <a:lnTo>
                    <a:pt x="95446" y="135107"/>
                  </a:lnTo>
                  <a:lnTo>
                    <a:pt x="90490" y="140068"/>
                  </a:lnTo>
                  <a:lnTo>
                    <a:pt x="114040" y="140068"/>
                  </a:lnTo>
                  <a:lnTo>
                    <a:pt x="112798" y="136345"/>
                  </a:lnTo>
                  <a:lnTo>
                    <a:pt x="111560" y="133869"/>
                  </a:lnTo>
                  <a:lnTo>
                    <a:pt x="107842" y="132631"/>
                  </a:lnTo>
                  <a:close/>
                </a:path>
                <a:path w="332740" h="320039">
                  <a:moveTo>
                    <a:pt x="278895" y="255341"/>
                  </a:moveTo>
                  <a:lnTo>
                    <a:pt x="276418" y="255341"/>
                  </a:lnTo>
                  <a:lnTo>
                    <a:pt x="270219" y="262778"/>
                  </a:lnTo>
                  <a:lnTo>
                    <a:pt x="265258" y="268977"/>
                  </a:lnTo>
                  <a:lnTo>
                    <a:pt x="260305" y="273935"/>
                  </a:lnTo>
                  <a:lnTo>
                    <a:pt x="260305" y="275173"/>
                  </a:lnTo>
                  <a:lnTo>
                    <a:pt x="266500" y="281372"/>
                  </a:lnTo>
                  <a:lnTo>
                    <a:pt x="271457" y="285090"/>
                  </a:lnTo>
                  <a:lnTo>
                    <a:pt x="271457" y="286329"/>
                  </a:lnTo>
                  <a:lnTo>
                    <a:pt x="272695" y="286329"/>
                  </a:lnTo>
                  <a:lnTo>
                    <a:pt x="275177" y="287571"/>
                  </a:lnTo>
                  <a:lnTo>
                    <a:pt x="276418" y="288809"/>
                  </a:lnTo>
                  <a:lnTo>
                    <a:pt x="278895" y="290048"/>
                  </a:lnTo>
                  <a:lnTo>
                    <a:pt x="281372" y="290048"/>
                  </a:lnTo>
                  <a:lnTo>
                    <a:pt x="281372" y="288809"/>
                  </a:lnTo>
                  <a:lnTo>
                    <a:pt x="290051" y="278891"/>
                  </a:lnTo>
                  <a:lnTo>
                    <a:pt x="296247" y="273935"/>
                  </a:lnTo>
                  <a:lnTo>
                    <a:pt x="297486" y="271457"/>
                  </a:lnTo>
                  <a:lnTo>
                    <a:pt x="297486" y="268977"/>
                  </a:lnTo>
                  <a:lnTo>
                    <a:pt x="288809" y="262778"/>
                  </a:lnTo>
                  <a:lnTo>
                    <a:pt x="282614" y="257821"/>
                  </a:lnTo>
                  <a:lnTo>
                    <a:pt x="278895" y="255341"/>
                  </a:lnTo>
                  <a:close/>
                </a:path>
                <a:path w="332740" h="320039">
                  <a:moveTo>
                    <a:pt x="202046" y="282610"/>
                  </a:moveTo>
                  <a:lnTo>
                    <a:pt x="199565" y="282610"/>
                  </a:lnTo>
                  <a:lnTo>
                    <a:pt x="188563" y="295009"/>
                  </a:lnTo>
                  <a:lnTo>
                    <a:pt x="184749" y="299694"/>
                  </a:lnTo>
                  <a:lnTo>
                    <a:pt x="182213" y="303684"/>
                  </a:lnTo>
                  <a:lnTo>
                    <a:pt x="183452" y="304923"/>
                  </a:lnTo>
                  <a:lnTo>
                    <a:pt x="184691" y="307400"/>
                  </a:lnTo>
                  <a:lnTo>
                    <a:pt x="185933" y="308643"/>
                  </a:lnTo>
                  <a:lnTo>
                    <a:pt x="188409" y="309881"/>
                  </a:lnTo>
                  <a:lnTo>
                    <a:pt x="189651" y="312361"/>
                  </a:lnTo>
                  <a:lnTo>
                    <a:pt x="192128" y="313599"/>
                  </a:lnTo>
                  <a:lnTo>
                    <a:pt x="193370" y="314838"/>
                  </a:lnTo>
                  <a:lnTo>
                    <a:pt x="198327" y="317318"/>
                  </a:lnTo>
                  <a:lnTo>
                    <a:pt x="199565" y="319798"/>
                  </a:lnTo>
                  <a:lnTo>
                    <a:pt x="202046" y="319798"/>
                  </a:lnTo>
                  <a:lnTo>
                    <a:pt x="204523" y="318560"/>
                  </a:lnTo>
                  <a:lnTo>
                    <a:pt x="214440" y="308643"/>
                  </a:lnTo>
                  <a:lnTo>
                    <a:pt x="216917" y="304923"/>
                  </a:lnTo>
                  <a:lnTo>
                    <a:pt x="254104" y="304923"/>
                  </a:lnTo>
                  <a:lnTo>
                    <a:pt x="255343" y="302442"/>
                  </a:lnTo>
                  <a:lnTo>
                    <a:pt x="256583" y="301204"/>
                  </a:lnTo>
                  <a:lnTo>
                    <a:pt x="256583" y="299966"/>
                  </a:lnTo>
                  <a:lnTo>
                    <a:pt x="255116" y="298724"/>
                  </a:lnTo>
                  <a:lnTo>
                    <a:pt x="221879" y="298724"/>
                  </a:lnTo>
                  <a:lnTo>
                    <a:pt x="217907" y="296207"/>
                  </a:lnTo>
                  <a:lnTo>
                    <a:pt x="213355" y="292528"/>
                  </a:lnTo>
                  <a:lnTo>
                    <a:pt x="202046" y="282610"/>
                  </a:lnTo>
                  <a:close/>
                </a:path>
                <a:path w="332740" h="320039">
                  <a:moveTo>
                    <a:pt x="254104" y="304923"/>
                  </a:moveTo>
                  <a:lnTo>
                    <a:pt x="216917" y="304923"/>
                  </a:lnTo>
                  <a:lnTo>
                    <a:pt x="223117" y="311123"/>
                  </a:lnTo>
                  <a:lnTo>
                    <a:pt x="228074" y="314838"/>
                  </a:lnTo>
                  <a:lnTo>
                    <a:pt x="234273" y="318560"/>
                  </a:lnTo>
                  <a:lnTo>
                    <a:pt x="236753" y="319798"/>
                  </a:lnTo>
                  <a:lnTo>
                    <a:pt x="240469" y="319798"/>
                  </a:lnTo>
                  <a:lnTo>
                    <a:pt x="246668" y="312361"/>
                  </a:lnTo>
                  <a:lnTo>
                    <a:pt x="252867" y="307400"/>
                  </a:lnTo>
                  <a:lnTo>
                    <a:pt x="254104" y="304923"/>
                  </a:lnTo>
                  <a:close/>
                </a:path>
                <a:path w="332740" h="320039">
                  <a:moveTo>
                    <a:pt x="236753" y="283852"/>
                  </a:moveTo>
                  <a:lnTo>
                    <a:pt x="235511" y="283852"/>
                  </a:lnTo>
                  <a:lnTo>
                    <a:pt x="224355" y="295009"/>
                  </a:lnTo>
                  <a:lnTo>
                    <a:pt x="221879" y="298724"/>
                  </a:lnTo>
                  <a:lnTo>
                    <a:pt x="255116" y="298724"/>
                  </a:lnTo>
                  <a:lnTo>
                    <a:pt x="250521" y="294833"/>
                  </a:lnTo>
                  <a:lnTo>
                    <a:pt x="245273" y="290515"/>
                  </a:lnTo>
                  <a:lnTo>
                    <a:pt x="240723" y="286893"/>
                  </a:lnTo>
                  <a:lnTo>
                    <a:pt x="236753" y="28385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55395" y="2267189"/>
              <a:ext cx="4312302" cy="358221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250901" y="2329163"/>
            <a:ext cx="203281" cy="192129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902639" y="2910502"/>
            <a:ext cx="4308596" cy="332193"/>
          </a:xfrm>
          <a:prstGeom prst="rect">
            <a:avLst/>
          </a:prstGeom>
        </p:spPr>
      </p:pic>
      <p:sp>
        <p:nvSpPr>
          <p:cNvPr id="24" name="object 24"/>
          <p:cNvSpPr/>
          <p:nvPr/>
        </p:nvSpPr>
        <p:spPr>
          <a:xfrm>
            <a:off x="12317835" y="2979286"/>
            <a:ext cx="136525" cy="284480"/>
          </a:xfrm>
          <a:custGeom>
            <a:avLst/>
            <a:gdLst/>
            <a:ahLst/>
            <a:cxnLst/>
            <a:rect l="l" t="t" r="r" b="b"/>
            <a:pathLst>
              <a:path w="136525" h="284479">
                <a:moveTo>
                  <a:pt x="57016" y="160020"/>
                </a:moveTo>
                <a:lnTo>
                  <a:pt x="50817" y="160020"/>
                </a:lnTo>
                <a:lnTo>
                  <a:pt x="49656" y="167639"/>
                </a:lnTo>
                <a:lnTo>
                  <a:pt x="46170" y="175259"/>
                </a:lnTo>
                <a:lnTo>
                  <a:pt x="40361" y="181609"/>
                </a:lnTo>
                <a:lnTo>
                  <a:pt x="32227" y="189229"/>
                </a:lnTo>
                <a:lnTo>
                  <a:pt x="34067" y="193039"/>
                </a:lnTo>
                <a:lnTo>
                  <a:pt x="39509" y="195579"/>
                </a:lnTo>
                <a:lnTo>
                  <a:pt x="48437" y="196850"/>
                </a:lnTo>
                <a:lnTo>
                  <a:pt x="60735" y="196850"/>
                </a:lnTo>
                <a:lnTo>
                  <a:pt x="67262" y="213359"/>
                </a:lnTo>
                <a:lnTo>
                  <a:pt x="73906" y="227329"/>
                </a:lnTo>
                <a:lnTo>
                  <a:pt x="80782" y="238759"/>
                </a:lnTo>
                <a:lnTo>
                  <a:pt x="88005" y="247650"/>
                </a:lnTo>
                <a:lnTo>
                  <a:pt x="92693" y="254000"/>
                </a:lnTo>
                <a:lnTo>
                  <a:pt x="97612" y="259079"/>
                </a:lnTo>
                <a:lnTo>
                  <a:pt x="102997" y="264159"/>
                </a:lnTo>
                <a:lnTo>
                  <a:pt x="109080" y="270509"/>
                </a:lnTo>
                <a:lnTo>
                  <a:pt x="116787" y="276859"/>
                </a:lnTo>
                <a:lnTo>
                  <a:pt x="123332" y="281939"/>
                </a:lnTo>
                <a:lnTo>
                  <a:pt x="128949" y="284479"/>
                </a:lnTo>
                <a:lnTo>
                  <a:pt x="136347" y="284479"/>
                </a:lnTo>
                <a:lnTo>
                  <a:pt x="136347" y="281939"/>
                </a:lnTo>
                <a:lnTo>
                  <a:pt x="135107" y="280670"/>
                </a:lnTo>
                <a:lnTo>
                  <a:pt x="135107" y="279400"/>
                </a:lnTo>
                <a:lnTo>
                  <a:pt x="133869" y="278129"/>
                </a:lnTo>
                <a:lnTo>
                  <a:pt x="126432" y="278129"/>
                </a:lnTo>
                <a:lnTo>
                  <a:pt x="115527" y="269239"/>
                </a:lnTo>
                <a:lnTo>
                  <a:pt x="83261" y="232409"/>
                </a:lnTo>
                <a:lnTo>
                  <a:pt x="77178" y="220979"/>
                </a:lnTo>
                <a:lnTo>
                  <a:pt x="71892" y="210820"/>
                </a:lnTo>
                <a:lnTo>
                  <a:pt x="69411" y="207009"/>
                </a:lnTo>
                <a:lnTo>
                  <a:pt x="68173" y="203200"/>
                </a:lnTo>
                <a:lnTo>
                  <a:pt x="66931" y="196850"/>
                </a:lnTo>
                <a:lnTo>
                  <a:pt x="64950" y="191770"/>
                </a:lnTo>
                <a:lnTo>
                  <a:pt x="54540" y="191770"/>
                </a:lnTo>
                <a:lnTo>
                  <a:pt x="45860" y="190500"/>
                </a:lnTo>
                <a:lnTo>
                  <a:pt x="43380" y="189229"/>
                </a:lnTo>
                <a:lnTo>
                  <a:pt x="42142" y="189229"/>
                </a:lnTo>
                <a:lnTo>
                  <a:pt x="53298" y="177800"/>
                </a:lnTo>
                <a:lnTo>
                  <a:pt x="55778" y="173989"/>
                </a:lnTo>
                <a:lnTo>
                  <a:pt x="57016" y="168909"/>
                </a:lnTo>
                <a:lnTo>
                  <a:pt x="84287" y="168909"/>
                </a:lnTo>
                <a:lnTo>
                  <a:pt x="81807" y="163829"/>
                </a:lnTo>
                <a:lnTo>
                  <a:pt x="81807" y="161289"/>
                </a:lnTo>
                <a:lnTo>
                  <a:pt x="60735" y="161289"/>
                </a:lnTo>
                <a:lnTo>
                  <a:pt x="57016" y="160020"/>
                </a:lnTo>
                <a:close/>
              </a:path>
              <a:path w="136525" h="284479">
                <a:moveTo>
                  <a:pt x="84287" y="168909"/>
                </a:moveTo>
                <a:lnTo>
                  <a:pt x="75606" y="168909"/>
                </a:lnTo>
                <a:lnTo>
                  <a:pt x="78091" y="173989"/>
                </a:lnTo>
                <a:lnTo>
                  <a:pt x="80568" y="177800"/>
                </a:lnTo>
                <a:lnTo>
                  <a:pt x="91720" y="187959"/>
                </a:lnTo>
                <a:lnTo>
                  <a:pt x="91720" y="190500"/>
                </a:lnTo>
                <a:lnTo>
                  <a:pt x="88005" y="191770"/>
                </a:lnTo>
                <a:lnTo>
                  <a:pt x="81807" y="191770"/>
                </a:lnTo>
                <a:lnTo>
                  <a:pt x="84131" y="203200"/>
                </a:lnTo>
                <a:lnTo>
                  <a:pt x="103421" y="248920"/>
                </a:lnTo>
                <a:lnTo>
                  <a:pt x="126432" y="278129"/>
                </a:lnTo>
                <a:lnTo>
                  <a:pt x="133869" y="278129"/>
                </a:lnTo>
                <a:lnTo>
                  <a:pt x="132631" y="276859"/>
                </a:lnTo>
                <a:lnTo>
                  <a:pt x="127670" y="270509"/>
                </a:lnTo>
                <a:lnTo>
                  <a:pt x="120233" y="262889"/>
                </a:lnTo>
                <a:lnTo>
                  <a:pt x="115816" y="257809"/>
                </a:lnTo>
                <a:lnTo>
                  <a:pt x="111866" y="251459"/>
                </a:lnTo>
                <a:lnTo>
                  <a:pt x="108380" y="246379"/>
                </a:lnTo>
                <a:lnTo>
                  <a:pt x="105357" y="241300"/>
                </a:lnTo>
                <a:lnTo>
                  <a:pt x="99159" y="229870"/>
                </a:lnTo>
                <a:lnTo>
                  <a:pt x="96681" y="227329"/>
                </a:lnTo>
                <a:lnTo>
                  <a:pt x="95443" y="223520"/>
                </a:lnTo>
                <a:lnTo>
                  <a:pt x="94204" y="218439"/>
                </a:lnTo>
                <a:lnTo>
                  <a:pt x="90482" y="208279"/>
                </a:lnTo>
                <a:lnTo>
                  <a:pt x="88005" y="200659"/>
                </a:lnTo>
                <a:lnTo>
                  <a:pt x="86767" y="195579"/>
                </a:lnTo>
                <a:lnTo>
                  <a:pt x="99159" y="193039"/>
                </a:lnTo>
                <a:lnTo>
                  <a:pt x="101643" y="191770"/>
                </a:lnTo>
                <a:lnTo>
                  <a:pt x="101643" y="189229"/>
                </a:lnTo>
                <a:lnTo>
                  <a:pt x="89244" y="175259"/>
                </a:lnTo>
                <a:lnTo>
                  <a:pt x="84287" y="168909"/>
                </a:lnTo>
                <a:close/>
              </a:path>
              <a:path w="136525" h="284479">
                <a:moveTo>
                  <a:pt x="64455" y="190500"/>
                </a:moveTo>
                <a:lnTo>
                  <a:pt x="54540" y="191770"/>
                </a:lnTo>
                <a:lnTo>
                  <a:pt x="64950" y="191770"/>
                </a:lnTo>
                <a:lnTo>
                  <a:pt x="64455" y="190500"/>
                </a:lnTo>
                <a:close/>
              </a:path>
              <a:path w="136525" h="284479">
                <a:moveTo>
                  <a:pt x="19832" y="110489"/>
                </a:moveTo>
                <a:lnTo>
                  <a:pt x="17352" y="110489"/>
                </a:lnTo>
                <a:lnTo>
                  <a:pt x="16113" y="113029"/>
                </a:lnTo>
                <a:lnTo>
                  <a:pt x="14875" y="119379"/>
                </a:lnTo>
                <a:lnTo>
                  <a:pt x="14875" y="123189"/>
                </a:lnTo>
                <a:lnTo>
                  <a:pt x="13633" y="128270"/>
                </a:lnTo>
                <a:lnTo>
                  <a:pt x="13633" y="129539"/>
                </a:lnTo>
                <a:lnTo>
                  <a:pt x="8676" y="133350"/>
                </a:lnTo>
                <a:lnTo>
                  <a:pt x="4956" y="135889"/>
                </a:lnTo>
                <a:lnTo>
                  <a:pt x="2476" y="138429"/>
                </a:lnTo>
                <a:lnTo>
                  <a:pt x="0" y="143509"/>
                </a:lnTo>
                <a:lnTo>
                  <a:pt x="0" y="149859"/>
                </a:lnTo>
                <a:lnTo>
                  <a:pt x="4956" y="153670"/>
                </a:lnTo>
                <a:lnTo>
                  <a:pt x="14875" y="157479"/>
                </a:lnTo>
                <a:lnTo>
                  <a:pt x="16113" y="167639"/>
                </a:lnTo>
                <a:lnTo>
                  <a:pt x="17352" y="173989"/>
                </a:lnTo>
                <a:lnTo>
                  <a:pt x="19832" y="177800"/>
                </a:lnTo>
                <a:lnTo>
                  <a:pt x="22308" y="180339"/>
                </a:lnTo>
                <a:lnTo>
                  <a:pt x="33127" y="170179"/>
                </a:lnTo>
                <a:lnTo>
                  <a:pt x="22308" y="170179"/>
                </a:lnTo>
                <a:lnTo>
                  <a:pt x="21070" y="168909"/>
                </a:lnTo>
                <a:lnTo>
                  <a:pt x="21070" y="166370"/>
                </a:lnTo>
                <a:lnTo>
                  <a:pt x="19832" y="158750"/>
                </a:lnTo>
                <a:lnTo>
                  <a:pt x="19832" y="152400"/>
                </a:lnTo>
                <a:lnTo>
                  <a:pt x="11153" y="149859"/>
                </a:lnTo>
                <a:lnTo>
                  <a:pt x="7438" y="147320"/>
                </a:lnTo>
                <a:lnTo>
                  <a:pt x="7438" y="143509"/>
                </a:lnTo>
                <a:lnTo>
                  <a:pt x="11153" y="139700"/>
                </a:lnTo>
                <a:lnTo>
                  <a:pt x="19832" y="134620"/>
                </a:lnTo>
                <a:lnTo>
                  <a:pt x="19832" y="124459"/>
                </a:lnTo>
                <a:lnTo>
                  <a:pt x="21070" y="120650"/>
                </a:lnTo>
                <a:lnTo>
                  <a:pt x="32687" y="120650"/>
                </a:lnTo>
                <a:lnTo>
                  <a:pt x="29379" y="118109"/>
                </a:lnTo>
                <a:lnTo>
                  <a:pt x="19832" y="110489"/>
                </a:lnTo>
                <a:close/>
              </a:path>
              <a:path w="136525" h="284479">
                <a:moveTo>
                  <a:pt x="75606" y="168909"/>
                </a:moveTo>
                <a:lnTo>
                  <a:pt x="57016" y="168909"/>
                </a:lnTo>
                <a:lnTo>
                  <a:pt x="60735" y="176529"/>
                </a:lnTo>
                <a:lnTo>
                  <a:pt x="64455" y="180339"/>
                </a:lnTo>
                <a:lnTo>
                  <a:pt x="68173" y="180339"/>
                </a:lnTo>
                <a:lnTo>
                  <a:pt x="70653" y="177800"/>
                </a:lnTo>
                <a:lnTo>
                  <a:pt x="71892" y="175259"/>
                </a:lnTo>
                <a:lnTo>
                  <a:pt x="73130" y="173989"/>
                </a:lnTo>
                <a:lnTo>
                  <a:pt x="75606" y="168909"/>
                </a:lnTo>
                <a:close/>
              </a:path>
              <a:path w="136525" h="284479">
                <a:moveTo>
                  <a:pt x="101638" y="160020"/>
                </a:moveTo>
                <a:lnTo>
                  <a:pt x="81807" y="160020"/>
                </a:lnTo>
                <a:lnTo>
                  <a:pt x="89243" y="161289"/>
                </a:lnTo>
                <a:lnTo>
                  <a:pt x="96681" y="165100"/>
                </a:lnTo>
                <a:lnTo>
                  <a:pt x="104120" y="171450"/>
                </a:lnTo>
                <a:lnTo>
                  <a:pt x="111556" y="179070"/>
                </a:lnTo>
                <a:lnTo>
                  <a:pt x="114033" y="179070"/>
                </a:lnTo>
                <a:lnTo>
                  <a:pt x="115272" y="177800"/>
                </a:lnTo>
                <a:lnTo>
                  <a:pt x="116513" y="175259"/>
                </a:lnTo>
                <a:lnTo>
                  <a:pt x="118995" y="171450"/>
                </a:lnTo>
                <a:lnTo>
                  <a:pt x="118995" y="168909"/>
                </a:lnTo>
                <a:lnTo>
                  <a:pt x="110318" y="168909"/>
                </a:lnTo>
                <a:lnTo>
                  <a:pt x="101638" y="160020"/>
                </a:lnTo>
                <a:close/>
              </a:path>
              <a:path w="136525" h="284479">
                <a:moveTo>
                  <a:pt x="32687" y="120650"/>
                </a:moveTo>
                <a:lnTo>
                  <a:pt x="22308" y="120650"/>
                </a:lnTo>
                <a:lnTo>
                  <a:pt x="30989" y="128270"/>
                </a:lnTo>
                <a:lnTo>
                  <a:pt x="40902" y="133350"/>
                </a:lnTo>
                <a:lnTo>
                  <a:pt x="44622" y="134620"/>
                </a:lnTo>
                <a:lnTo>
                  <a:pt x="35946" y="137159"/>
                </a:lnTo>
                <a:lnTo>
                  <a:pt x="32227" y="140970"/>
                </a:lnTo>
                <a:lnTo>
                  <a:pt x="32227" y="147320"/>
                </a:lnTo>
                <a:lnTo>
                  <a:pt x="35946" y="149859"/>
                </a:lnTo>
                <a:lnTo>
                  <a:pt x="44622" y="153670"/>
                </a:lnTo>
                <a:lnTo>
                  <a:pt x="39664" y="156209"/>
                </a:lnTo>
                <a:lnTo>
                  <a:pt x="29747" y="163829"/>
                </a:lnTo>
                <a:lnTo>
                  <a:pt x="23550" y="170179"/>
                </a:lnTo>
                <a:lnTo>
                  <a:pt x="33127" y="170179"/>
                </a:lnTo>
                <a:lnTo>
                  <a:pt x="37184" y="166370"/>
                </a:lnTo>
                <a:lnTo>
                  <a:pt x="42142" y="162559"/>
                </a:lnTo>
                <a:lnTo>
                  <a:pt x="45860" y="160020"/>
                </a:lnTo>
                <a:lnTo>
                  <a:pt x="57016" y="160020"/>
                </a:lnTo>
                <a:lnTo>
                  <a:pt x="53298" y="156209"/>
                </a:lnTo>
                <a:lnTo>
                  <a:pt x="48341" y="148589"/>
                </a:lnTo>
                <a:lnTo>
                  <a:pt x="49579" y="144779"/>
                </a:lnTo>
                <a:lnTo>
                  <a:pt x="49579" y="139700"/>
                </a:lnTo>
                <a:lnTo>
                  <a:pt x="50817" y="134620"/>
                </a:lnTo>
                <a:lnTo>
                  <a:pt x="54540" y="132079"/>
                </a:lnTo>
                <a:lnTo>
                  <a:pt x="57016" y="129539"/>
                </a:lnTo>
                <a:lnTo>
                  <a:pt x="50817" y="129539"/>
                </a:lnTo>
                <a:lnTo>
                  <a:pt x="44755" y="128270"/>
                </a:lnTo>
                <a:lnTo>
                  <a:pt x="37648" y="124459"/>
                </a:lnTo>
                <a:lnTo>
                  <a:pt x="32687" y="120650"/>
                </a:lnTo>
                <a:close/>
              </a:path>
              <a:path w="136525" h="284479">
                <a:moveTo>
                  <a:pt x="116100" y="118109"/>
                </a:moveTo>
                <a:lnTo>
                  <a:pt x="109080" y="118109"/>
                </a:lnTo>
                <a:lnTo>
                  <a:pt x="111556" y="120650"/>
                </a:lnTo>
                <a:lnTo>
                  <a:pt x="112795" y="127000"/>
                </a:lnTo>
                <a:lnTo>
                  <a:pt x="112795" y="134620"/>
                </a:lnTo>
                <a:lnTo>
                  <a:pt x="121471" y="137159"/>
                </a:lnTo>
                <a:lnTo>
                  <a:pt x="125194" y="139700"/>
                </a:lnTo>
                <a:lnTo>
                  <a:pt x="125194" y="144779"/>
                </a:lnTo>
                <a:lnTo>
                  <a:pt x="121471" y="148589"/>
                </a:lnTo>
                <a:lnTo>
                  <a:pt x="112795" y="152400"/>
                </a:lnTo>
                <a:lnTo>
                  <a:pt x="112795" y="165100"/>
                </a:lnTo>
                <a:lnTo>
                  <a:pt x="110318" y="168909"/>
                </a:lnTo>
                <a:lnTo>
                  <a:pt x="118995" y="168909"/>
                </a:lnTo>
                <a:lnTo>
                  <a:pt x="118995" y="157479"/>
                </a:lnTo>
                <a:lnTo>
                  <a:pt x="128908" y="151129"/>
                </a:lnTo>
                <a:lnTo>
                  <a:pt x="132631" y="147320"/>
                </a:lnTo>
                <a:lnTo>
                  <a:pt x="132631" y="140970"/>
                </a:lnTo>
                <a:lnTo>
                  <a:pt x="131385" y="138429"/>
                </a:lnTo>
                <a:lnTo>
                  <a:pt x="130147" y="137159"/>
                </a:lnTo>
                <a:lnTo>
                  <a:pt x="128908" y="137159"/>
                </a:lnTo>
                <a:lnTo>
                  <a:pt x="128908" y="135889"/>
                </a:lnTo>
                <a:lnTo>
                  <a:pt x="127670" y="135889"/>
                </a:lnTo>
                <a:lnTo>
                  <a:pt x="125194" y="134620"/>
                </a:lnTo>
                <a:lnTo>
                  <a:pt x="121471" y="132079"/>
                </a:lnTo>
                <a:lnTo>
                  <a:pt x="121471" y="130809"/>
                </a:lnTo>
                <a:lnTo>
                  <a:pt x="120233" y="130809"/>
                </a:lnTo>
                <a:lnTo>
                  <a:pt x="118995" y="129539"/>
                </a:lnTo>
                <a:lnTo>
                  <a:pt x="118995" y="128270"/>
                </a:lnTo>
                <a:lnTo>
                  <a:pt x="117755" y="125729"/>
                </a:lnTo>
                <a:lnTo>
                  <a:pt x="117755" y="123189"/>
                </a:lnTo>
                <a:lnTo>
                  <a:pt x="116100" y="118109"/>
                </a:lnTo>
                <a:close/>
              </a:path>
              <a:path w="136525" h="284479">
                <a:moveTo>
                  <a:pt x="111556" y="107950"/>
                </a:moveTo>
                <a:lnTo>
                  <a:pt x="110318" y="107950"/>
                </a:lnTo>
                <a:lnTo>
                  <a:pt x="96681" y="121920"/>
                </a:lnTo>
                <a:lnTo>
                  <a:pt x="92962" y="127000"/>
                </a:lnTo>
                <a:lnTo>
                  <a:pt x="86767" y="128270"/>
                </a:lnTo>
                <a:lnTo>
                  <a:pt x="70653" y="128270"/>
                </a:lnTo>
                <a:lnTo>
                  <a:pt x="75606" y="129539"/>
                </a:lnTo>
                <a:lnTo>
                  <a:pt x="81807" y="134620"/>
                </a:lnTo>
                <a:lnTo>
                  <a:pt x="84287" y="139700"/>
                </a:lnTo>
                <a:lnTo>
                  <a:pt x="84287" y="148589"/>
                </a:lnTo>
                <a:lnTo>
                  <a:pt x="81807" y="152400"/>
                </a:lnTo>
                <a:lnTo>
                  <a:pt x="74368" y="160020"/>
                </a:lnTo>
                <a:lnTo>
                  <a:pt x="70653" y="161289"/>
                </a:lnTo>
                <a:lnTo>
                  <a:pt x="81807" y="161289"/>
                </a:lnTo>
                <a:lnTo>
                  <a:pt x="81807" y="160020"/>
                </a:lnTo>
                <a:lnTo>
                  <a:pt x="101638" y="160020"/>
                </a:lnTo>
                <a:lnTo>
                  <a:pt x="99159" y="157479"/>
                </a:lnTo>
                <a:lnTo>
                  <a:pt x="94204" y="154939"/>
                </a:lnTo>
                <a:lnTo>
                  <a:pt x="89244" y="153670"/>
                </a:lnTo>
                <a:lnTo>
                  <a:pt x="94204" y="149859"/>
                </a:lnTo>
                <a:lnTo>
                  <a:pt x="97920" y="148589"/>
                </a:lnTo>
                <a:lnTo>
                  <a:pt x="100401" y="147320"/>
                </a:lnTo>
                <a:lnTo>
                  <a:pt x="101643" y="146050"/>
                </a:lnTo>
                <a:lnTo>
                  <a:pt x="101643" y="140970"/>
                </a:lnTo>
                <a:lnTo>
                  <a:pt x="96681" y="137159"/>
                </a:lnTo>
                <a:lnTo>
                  <a:pt x="88005" y="134620"/>
                </a:lnTo>
                <a:lnTo>
                  <a:pt x="99159" y="128270"/>
                </a:lnTo>
                <a:lnTo>
                  <a:pt x="109080" y="118109"/>
                </a:lnTo>
                <a:lnTo>
                  <a:pt x="116100" y="118109"/>
                </a:lnTo>
                <a:lnTo>
                  <a:pt x="115272" y="115570"/>
                </a:lnTo>
                <a:lnTo>
                  <a:pt x="111556" y="107950"/>
                </a:lnTo>
                <a:close/>
              </a:path>
              <a:path w="136525" h="284479">
                <a:moveTo>
                  <a:pt x="131385" y="0"/>
                </a:moveTo>
                <a:lnTo>
                  <a:pt x="130147" y="0"/>
                </a:lnTo>
                <a:lnTo>
                  <a:pt x="125752" y="1270"/>
                </a:lnTo>
                <a:lnTo>
                  <a:pt x="120078" y="3809"/>
                </a:lnTo>
                <a:lnTo>
                  <a:pt x="113241" y="8889"/>
                </a:lnTo>
                <a:lnTo>
                  <a:pt x="105357" y="16509"/>
                </a:lnTo>
                <a:lnTo>
                  <a:pt x="99992" y="21589"/>
                </a:lnTo>
                <a:lnTo>
                  <a:pt x="94976" y="26670"/>
                </a:lnTo>
                <a:lnTo>
                  <a:pt x="90193" y="33020"/>
                </a:lnTo>
                <a:lnTo>
                  <a:pt x="85529" y="38100"/>
                </a:lnTo>
                <a:lnTo>
                  <a:pt x="70653" y="63500"/>
                </a:lnTo>
                <a:lnTo>
                  <a:pt x="62285" y="82550"/>
                </a:lnTo>
                <a:lnTo>
                  <a:pt x="59494" y="90170"/>
                </a:lnTo>
                <a:lnTo>
                  <a:pt x="57016" y="90170"/>
                </a:lnTo>
                <a:lnTo>
                  <a:pt x="52059" y="91439"/>
                </a:lnTo>
                <a:lnTo>
                  <a:pt x="44622" y="92709"/>
                </a:lnTo>
                <a:lnTo>
                  <a:pt x="42142" y="92709"/>
                </a:lnTo>
                <a:lnTo>
                  <a:pt x="40902" y="93979"/>
                </a:lnTo>
                <a:lnTo>
                  <a:pt x="39664" y="93979"/>
                </a:lnTo>
                <a:lnTo>
                  <a:pt x="33465" y="96520"/>
                </a:lnTo>
                <a:lnTo>
                  <a:pt x="30989" y="97789"/>
                </a:lnTo>
                <a:lnTo>
                  <a:pt x="30989" y="99059"/>
                </a:lnTo>
                <a:lnTo>
                  <a:pt x="44622" y="113029"/>
                </a:lnTo>
                <a:lnTo>
                  <a:pt x="48341" y="118109"/>
                </a:lnTo>
                <a:lnTo>
                  <a:pt x="50817" y="123189"/>
                </a:lnTo>
                <a:lnTo>
                  <a:pt x="50817" y="129539"/>
                </a:lnTo>
                <a:lnTo>
                  <a:pt x="57016" y="129539"/>
                </a:lnTo>
                <a:lnTo>
                  <a:pt x="61977" y="128270"/>
                </a:lnTo>
                <a:lnTo>
                  <a:pt x="81807" y="128270"/>
                </a:lnTo>
                <a:lnTo>
                  <a:pt x="81807" y="123189"/>
                </a:lnTo>
                <a:lnTo>
                  <a:pt x="82799" y="120650"/>
                </a:lnTo>
                <a:lnTo>
                  <a:pt x="57016" y="120650"/>
                </a:lnTo>
                <a:lnTo>
                  <a:pt x="53298" y="114300"/>
                </a:lnTo>
                <a:lnTo>
                  <a:pt x="50817" y="110489"/>
                </a:lnTo>
                <a:lnTo>
                  <a:pt x="40902" y="100329"/>
                </a:lnTo>
                <a:lnTo>
                  <a:pt x="43380" y="97789"/>
                </a:lnTo>
                <a:lnTo>
                  <a:pt x="63216" y="97789"/>
                </a:lnTo>
                <a:lnTo>
                  <a:pt x="68096" y="85089"/>
                </a:lnTo>
                <a:lnTo>
                  <a:pt x="71581" y="76200"/>
                </a:lnTo>
                <a:lnTo>
                  <a:pt x="73672" y="71120"/>
                </a:lnTo>
                <a:lnTo>
                  <a:pt x="74368" y="68579"/>
                </a:lnTo>
                <a:lnTo>
                  <a:pt x="81807" y="55879"/>
                </a:lnTo>
                <a:lnTo>
                  <a:pt x="89746" y="41909"/>
                </a:lnTo>
                <a:lnTo>
                  <a:pt x="98849" y="29209"/>
                </a:lnTo>
                <a:lnTo>
                  <a:pt x="109347" y="19050"/>
                </a:lnTo>
                <a:lnTo>
                  <a:pt x="121471" y="10159"/>
                </a:lnTo>
                <a:lnTo>
                  <a:pt x="127669" y="10159"/>
                </a:lnTo>
                <a:lnTo>
                  <a:pt x="128908" y="8889"/>
                </a:lnTo>
                <a:lnTo>
                  <a:pt x="132631" y="3809"/>
                </a:lnTo>
                <a:lnTo>
                  <a:pt x="132631" y="1270"/>
                </a:lnTo>
                <a:lnTo>
                  <a:pt x="131385" y="0"/>
                </a:lnTo>
                <a:close/>
              </a:path>
              <a:path w="136525" h="284479">
                <a:moveTo>
                  <a:pt x="68173" y="109220"/>
                </a:moveTo>
                <a:lnTo>
                  <a:pt x="64455" y="109220"/>
                </a:lnTo>
                <a:lnTo>
                  <a:pt x="60735" y="113029"/>
                </a:lnTo>
                <a:lnTo>
                  <a:pt x="57016" y="120650"/>
                </a:lnTo>
                <a:lnTo>
                  <a:pt x="75606" y="120650"/>
                </a:lnTo>
                <a:lnTo>
                  <a:pt x="69411" y="110489"/>
                </a:lnTo>
                <a:lnTo>
                  <a:pt x="68173" y="109220"/>
                </a:lnTo>
                <a:close/>
              </a:path>
              <a:path w="136525" h="284479">
                <a:moveTo>
                  <a:pt x="127669" y="10159"/>
                </a:moveTo>
                <a:lnTo>
                  <a:pt x="121471" y="10159"/>
                </a:lnTo>
                <a:lnTo>
                  <a:pt x="115272" y="17779"/>
                </a:lnTo>
                <a:lnTo>
                  <a:pt x="109080" y="26670"/>
                </a:lnTo>
                <a:lnTo>
                  <a:pt x="104119" y="31750"/>
                </a:lnTo>
                <a:lnTo>
                  <a:pt x="100401" y="38100"/>
                </a:lnTo>
                <a:lnTo>
                  <a:pt x="96914" y="44450"/>
                </a:lnTo>
                <a:lnTo>
                  <a:pt x="93892" y="52070"/>
                </a:lnTo>
                <a:lnTo>
                  <a:pt x="91334" y="58420"/>
                </a:lnTo>
                <a:lnTo>
                  <a:pt x="88005" y="68579"/>
                </a:lnTo>
                <a:lnTo>
                  <a:pt x="86767" y="69850"/>
                </a:lnTo>
                <a:lnTo>
                  <a:pt x="86767" y="71120"/>
                </a:lnTo>
                <a:lnTo>
                  <a:pt x="80568" y="96520"/>
                </a:lnTo>
                <a:lnTo>
                  <a:pt x="85529" y="97789"/>
                </a:lnTo>
                <a:lnTo>
                  <a:pt x="89244" y="99059"/>
                </a:lnTo>
                <a:lnTo>
                  <a:pt x="90482" y="100329"/>
                </a:lnTo>
                <a:lnTo>
                  <a:pt x="79329" y="111759"/>
                </a:lnTo>
                <a:lnTo>
                  <a:pt x="76848" y="115570"/>
                </a:lnTo>
                <a:lnTo>
                  <a:pt x="75606" y="120650"/>
                </a:lnTo>
                <a:lnTo>
                  <a:pt x="82799" y="120650"/>
                </a:lnTo>
                <a:lnTo>
                  <a:pt x="84287" y="116839"/>
                </a:lnTo>
                <a:lnTo>
                  <a:pt x="88005" y="111759"/>
                </a:lnTo>
                <a:lnTo>
                  <a:pt x="94204" y="105409"/>
                </a:lnTo>
                <a:lnTo>
                  <a:pt x="95443" y="102870"/>
                </a:lnTo>
                <a:lnTo>
                  <a:pt x="97920" y="100329"/>
                </a:lnTo>
                <a:lnTo>
                  <a:pt x="101643" y="97789"/>
                </a:lnTo>
                <a:lnTo>
                  <a:pt x="99159" y="95250"/>
                </a:lnTo>
                <a:lnTo>
                  <a:pt x="97920" y="95250"/>
                </a:lnTo>
                <a:lnTo>
                  <a:pt x="96681" y="93979"/>
                </a:lnTo>
                <a:lnTo>
                  <a:pt x="92962" y="92709"/>
                </a:lnTo>
                <a:lnTo>
                  <a:pt x="86767" y="92709"/>
                </a:lnTo>
                <a:lnTo>
                  <a:pt x="90503" y="77470"/>
                </a:lnTo>
                <a:lnTo>
                  <a:pt x="107548" y="35559"/>
                </a:lnTo>
                <a:lnTo>
                  <a:pt x="112331" y="29209"/>
                </a:lnTo>
                <a:lnTo>
                  <a:pt x="117345" y="21589"/>
                </a:lnTo>
                <a:lnTo>
                  <a:pt x="122709" y="15239"/>
                </a:lnTo>
                <a:lnTo>
                  <a:pt x="127669" y="10159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6913515" y="3361691"/>
            <a:ext cx="5045075" cy="373380"/>
            <a:chOff x="6913515" y="3361691"/>
            <a:chExt cx="5045075" cy="373380"/>
          </a:xfrm>
        </p:grpSpPr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129779" y="3385242"/>
              <a:ext cx="2828592" cy="34954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913515" y="3361691"/>
              <a:ext cx="2187756" cy="368138"/>
            </a:xfrm>
            <a:prstGeom prst="rect">
              <a:avLst/>
            </a:prstGeom>
          </p:spPr>
        </p:pic>
      </p:grpSp>
      <p:sp>
        <p:nvSpPr>
          <p:cNvPr id="28" name="object 28"/>
          <p:cNvSpPr/>
          <p:nvPr/>
        </p:nvSpPr>
        <p:spPr>
          <a:xfrm>
            <a:off x="12055053" y="3612074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59" h="22860">
                <a:moveTo>
                  <a:pt x="22312" y="0"/>
                </a:moveTo>
                <a:lnTo>
                  <a:pt x="0" y="0"/>
                </a:lnTo>
                <a:lnTo>
                  <a:pt x="0" y="22312"/>
                </a:lnTo>
                <a:lnTo>
                  <a:pt x="22312" y="22312"/>
                </a:lnTo>
                <a:lnTo>
                  <a:pt x="22312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123230" y="3472009"/>
            <a:ext cx="59690" cy="162560"/>
          </a:xfrm>
          <a:custGeom>
            <a:avLst/>
            <a:gdLst/>
            <a:ahLst/>
            <a:cxnLst/>
            <a:rect l="l" t="t" r="r" b="b"/>
            <a:pathLst>
              <a:path w="59690" h="162560">
                <a:moveTo>
                  <a:pt x="59493" y="0"/>
                </a:moveTo>
                <a:lnTo>
                  <a:pt x="45863" y="0"/>
                </a:lnTo>
                <a:lnTo>
                  <a:pt x="43323" y="5577"/>
                </a:lnTo>
                <a:lnTo>
                  <a:pt x="39507" y="11155"/>
                </a:lnTo>
                <a:lnTo>
                  <a:pt x="7938" y="36950"/>
                </a:lnTo>
                <a:lnTo>
                  <a:pt x="0" y="40902"/>
                </a:lnTo>
                <a:lnTo>
                  <a:pt x="0" y="59493"/>
                </a:lnTo>
                <a:lnTo>
                  <a:pt x="4952" y="58254"/>
                </a:lnTo>
                <a:lnTo>
                  <a:pt x="12391" y="54536"/>
                </a:lnTo>
                <a:lnTo>
                  <a:pt x="21070" y="49578"/>
                </a:lnTo>
                <a:lnTo>
                  <a:pt x="28503" y="44621"/>
                </a:lnTo>
                <a:lnTo>
                  <a:pt x="34704" y="40902"/>
                </a:lnTo>
                <a:lnTo>
                  <a:pt x="39664" y="35942"/>
                </a:lnTo>
                <a:lnTo>
                  <a:pt x="39664" y="162377"/>
                </a:lnTo>
                <a:lnTo>
                  <a:pt x="59493" y="162377"/>
                </a:lnTo>
                <a:lnTo>
                  <a:pt x="5949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0" name="object 30"/>
          <p:cNvGrpSpPr/>
          <p:nvPr/>
        </p:nvGrpSpPr>
        <p:grpSpPr>
          <a:xfrm>
            <a:off x="7238268" y="3804198"/>
            <a:ext cx="4720590" cy="383540"/>
            <a:chOff x="7238268" y="3804198"/>
            <a:chExt cx="4720590" cy="383540"/>
          </a:xfrm>
        </p:grpSpPr>
        <p:pic>
          <p:nvPicPr>
            <p:cNvPr id="31" name="object 3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18798" y="3804198"/>
              <a:ext cx="4339573" cy="38301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7238263" y="3806685"/>
              <a:ext cx="353695" cy="318770"/>
            </a:xfrm>
            <a:custGeom>
              <a:avLst/>
              <a:gdLst/>
              <a:ahLst/>
              <a:cxnLst/>
              <a:rect l="l" t="t" r="r" b="b"/>
              <a:pathLst>
                <a:path w="353695" h="318770">
                  <a:moveTo>
                    <a:pt x="95440" y="246659"/>
                  </a:moveTo>
                  <a:lnTo>
                    <a:pt x="89242" y="246659"/>
                  </a:lnTo>
                  <a:lnTo>
                    <a:pt x="85521" y="247904"/>
                  </a:lnTo>
                  <a:lnTo>
                    <a:pt x="83045" y="247904"/>
                  </a:lnTo>
                  <a:lnTo>
                    <a:pt x="80568" y="249135"/>
                  </a:lnTo>
                  <a:lnTo>
                    <a:pt x="79324" y="249135"/>
                  </a:lnTo>
                  <a:lnTo>
                    <a:pt x="71945" y="249859"/>
                  </a:lnTo>
                  <a:lnTo>
                    <a:pt x="63055" y="250228"/>
                  </a:lnTo>
                  <a:lnTo>
                    <a:pt x="50126" y="250405"/>
                  </a:lnTo>
                  <a:lnTo>
                    <a:pt x="32131" y="250405"/>
                  </a:lnTo>
                  <a:lnTo>
                    <a:pt x="22466" y="250532"/>
                  </a:lnTo>
                  <a:lnTo>
                    <a:pt x="13030" y="250901"/>
                  </a:lnTo>
                  <a:lnTo>
                    <a:pt x="3708" y="251625"/>
                  </a:lnTo>
                  <a:lnTo>
                    <a:pt x="1231" y="252869"/>
                  </a:lnTo>
                  <a:lnTo>
                    <a:pt x="0" y="254101"/>
                  </a:lnTo>
                  <a:lnTo>
                    <a:pt x="0" y="255346"/>
                  </a:lnTo>
                  <a:lnTo>
                    <a:pt x="27266" y="267741"/>
                  </a:lnTo>
                  <a:lnTo>
                    <a:pt x="33464" y="270217"/>
                  </a:lnTo>
                  <a:lnTo>
                    <a:pt x="38430" y="271449"/>
                  </a:lnTo>
                  <a:lnTo>
                    <a:pt x="45859" y="272694"/>
                  </a:lnTo>
                  <a:lnTo>
                    <a:pt x="52057" y="273926"/>
                  </a:lnTo>
                  <a:lnTo>
                    <a:pt x="57010" y="275170"/>
                  </a:lnTo>
                  <a:lnTo>
                    <a:pt x="61976" y="273926"/>
                  </a:lnTo>
                  <a:lnTo>
                    <a:pt x="76847" y="273926"/>
                  </a:lnTo>
                  <a:lnTo>
                    <a:pt x="80568" y="272694"/>
                  </a:lnTo>
                  <a:lnTo>
                    <a:pt x="87998" y="265252"/>
                  </a:lnTo>
                  <a:lnTo>
                    <a:pt x="95364" y="250532"/>
                  </a:lnTo>
                  <a:lnTo>
                    <a:pt x="95440" y="246659"/>
                  </a:lnTo>
                  <a:close/>
                </a:path>
                <a:path w="353695" h="318770">
                  <a:moveTo>
                    <a:pt x="350786" y="236753"/>
                  </a:moveTo>
                  <a:lnTo>
                    <a:pt x="349542" y="235508"/>
                  </a:lnTo>
                  <a:lnTo>
                    <a:pt x="343281" y="230898"/>
                  </a:lnTo>
                  <a:lnTo>
                    <a:pt x="337616" y="226529"/>
                  </a:lnTo>
                  <a:lnTo>
                    <a:pt x="332638" y="222605"/>
                  </a:lnTo>
                  <a:lnTo>
                    <a:pt x="328472" y="219392"/>
                  </a:lnTo>
                  <a:lnTo>
                    <a:pt x="327240" y="219392"/>
                  </a:lnTo>
                  <a:lnTo>
                    <a:pt x="313601" y="235508"/>
                  </a:lnTo>
                  <a:lnTo>
                    <a:pt x="312356" y="235508"/>
                  </a:lnTo>
                  <a:lnTo>
                    <a:pt x="306133" y="230898"/>
                  </a:lnTo>
                  <a:lnTo>
                    <a:pt x="300431" y="226364"/>
                  </a:lnTo>
                  <a:lnTo>
                    <a:pt x="295452" y="222084"/>
                  </a:lnTo>
                  <a:lnTo>
                    <a:pt x="291287" y="218147"/>
                  </a:lnTo>
                  <a:lnTo>
                    <a:pt x="288810" y="218147"/>
                  </a:lnTo>
                  <a:lnTo>
                    <a:pt x="271462" y="240461"/>
                  </a:lnTo>
                  <a:lnTo>
                    <a:pt x="270217" y="241706"/>
                  </a:lnTo>
                  <a:lnTo>
                    <a:pt x="278892" y="250380"/>
                  </a:lnTo>
                  <a:lnTo>
                    <a:pt x="281571" y="252996"/>
                  </a:lnTo>
                  <a:lnTo>
                    <a:pt x="285089" y="255346"/>
                  </a:lnTo>
                  <a:lnTo>
                    <a:pt x="286334" y="255346"/>
                  </a:lnTo>
                  <a:lnTo>
                    <a:pt x="288810" y="257822"/>
                  </a:lnTo>
                  <a:lnTo>
                    <a:pt x="291287" y="257822"/>
                  </a:lnTo>
                  <a:lnTo>
                    <a:pt x="292519" y="259054"/>
                  </a:lnTo>
                  <a:lnTo>
                    <a:pt x="304927" y="246659"/>
                  </a:lnTo>
                  <a:lnTo>
                    <a:pt x="307403" y="242951"/>
                  </a:lnTo>
                  <a:lnTo>
                    <a:pt x="308635" y="241706"/>
                  </a:lnTo>
                  <a:lnTo>
                    <a:pt x="313474" y="247751"/>
                  </a:lnTo>
                  <a:lnTo>
                    <a:pt x="313601" y="247904"/>
                  </a:lnTo>
                  <a:lnTo>
                    <a:pt x="317309" y="250380"/>
                  </a:lnTo>
                  <a:lnTo>
                    <a:pt x="319862" y="252996"/>
                  </a:lnTo>
                  <a:lnTo>
                    <a:pt x="321030" y="255346"/>
                  </a:lnTo>
                  <a:lnTo>
                    <a:pt x="328472" y="259054"/>
                  </a:lnTo>
                  <a:lnTo>
                    <a:pt x="332193" y="259054"/>
                  </a:lnTo>
                  <a:lnTo>
                    <a:pt x="337515" y="252996"/>
                  </a:lnTo>
                  <a:lnTo>
                    <a:pt x="342265" y="247751"/>
                  </a:lnTo>
                  <a:lnTo>
                    <a:pt x="346303" y="243205"/>
                  </a:lnTo>
                  <a:lnTo>
                    <a:pt x="347522" y="241706"/>
                  </a:lnTo>
                  <a:lnTo>
                    <a:pt x="349542" y="239229"/>
                  </a:lnTo>
                  <a:lnTo>
                    <a:pt x="349542" y="237985"/>
                  </a:lnTo>
                  <a:lnTo>
                    <a:pt x="350786" y="236753"/>
                  </a:lnTo>
                  <a:close/>
                </a:path>
                <a:path w="353695" h="318770">
                  <a:moveTo>
                    <a:pt x="353263" y="3721"/>
                  </a:moveTo>
                  <a:lnTo>
                    <a:pt x="352018" y="1244"/>
                  </a:lnTo>
                  <a:lnTo>
                    <a:pt x="352018" y="0"/>
                  </a:lnTo>
                  <a:lnTo>
                    <a:pt x="349542" y="0"/>
                  </a:lnTo>
                  <a:lnTo>
                    <a:pt x="347472" y="5613"/>
                  </a:lnTo>
                  <a:lnTo>
                    <a:pt x="345046" y="11468"/>
                  </a:lnTo>
                  <a:lnTo>
                    <a:pt x="342392" y="17780"/>
                  </a:lnTo>
                  <a:lnTo>
                    <a:pt x="339623" y="24790"/>
                  </a:lnTo>
                  <a:lnTo>
                    <a:pt x="338734" y="29210"/>
                  </a:lnTo>
                  <a:lnTo>
                    <a:pt x="338150" y="34391"/>
                  </a:lnTo>
                  <a:lnTo>
                    <a:pt x="338074" y="35013"/>
                  </a:lnTo>
                  <a:lnTo>
                    <a:pt x="337883" y="42214"/>
                  </a:lnTo>
                  <a:lnTo>
                    <a:pt x="340868" y="94195"/>
                  </a:lnTo>
                  <a:lnTo>
                    <a:pt x="340868" y="105359"/>
                  </a:lnTo>
                  <a:lnTo>
                    <a:pt x="340182" y="114871"/>
                  </a:lnTo>
                  <a:lnTo>
                    <a:pt x="338264" y="122707"/>
                  </a:lnTo>
                  <a:lnTo>
                    <a:pt x="338226" y="122872"/>
                  </a:lnTo>
                  <a:lnTo>
                    <a:pt x="335114" y="129235"/>
                  </a:lnTo>
                  <a:lnTo>
                    <a:pt x="330949" y="133870"/>
                  </a:lnTo>
                  <a:lnTo>
                    <a:pt x="325996" y="136347"/>
                  </a:lnTo>
                  <a:lnTo>
                    <a:pt x="317309" y="136347"/>
                  </a:lnTo>
                  <a:lnTo>
                    <a:pt x="302437" y="109080"/>
                  </a:lnTo>
                  <a:lnTo>
                    <a:pt x="303682" y="104114"/>
                  </a:lnTo>
                  <a:lnTo>
                    <a:pt x="302437" y="101638"/>
                  </a:lnTo>
                  <a:lnTo>
                    <a:pt x="299961" y="101638"/>
                  </a:lnTo>
                  <a:lnTo>
                    <a:pt x="297484" y="105359"/>
                  </a:lnTo>
                  <a:lnTo>
                    <a:pt x="296240" y="111556"/>
                  </a:lnTo>
                  <a:lnTo>
                    <a:pt x="293763" y="121475"/>
                  </a:lnTo>
                  <a:lnTo>
                    <a:pt x="267830" y="150520"/>
                  </a:lnTo>
                  <a:lnTo>
                    <a:pt x="261531" y="151218"/>
                  </a:lnTo>
                  <a:lnTo>
                    <a:pt x="259054" y="151218"/>
                  </a:lnTo>
                  <a:lnTo>
                    <a:pt x="256578" y="149987"/>
                  </a:lnTo>
                  <a:lnTo>
                    <a:pt x="254101" y="149987"/>
                  </a:lnTo>
                  <a:lnTo>
                    <a:pt x="252920" y="148805"/>
                  </a:lnTo>
                  <a:lnTo>
                    <a:pt x="252704" y="148437"/>
                  </a:lnTo>
                  <a:lnTo>
                    <a:pt x="251625" y="146265"/>
                  </a:lnTo>
                  <a:lnTo>
                    <a:pt x="251625" y="145021"/>
                  </a:lnTo>
                  <a:lnTo>
                    <a:pt x="250380" y="143789"/>
                  </a:lnTo>
                  <a:lnTo>
                    <a:pt x="249148" y="143789"/>
                  </a:lnTo>
                  <a:lnTo>
                    <a:pt x="247904" y="145021"/>
                  </a:lnTo>
                  <a:lnTo>
                    <a:pt x="247904" y="146265"/>
                  </a:lnTo>
                  <a:lnTo>
                    <a:pt x="246659" y="147497"/>
                  </a:lnTo>
                  <a:lnTo>
                    <a:pt x="246659" y="154940"/>
                  </a:lnTo>
                  <a:lnTo>
                    <a:pt x="245427" y="158661"/>
                  </a:lnTo>
                  <a:lnTo>
                    <a:pt x="245503" y="164236"/>
                  </a:lnTo>
                  <a:lnTo>
                    <a:pt x="247053" y="175234"/>
                  </a:lnTo>
                  <a:lnTo>
                    <a:pt x="248208" y="185928"/>
                  </a:lnTo>
                  <a:lnTo>
                    <a:pt x="248564" y="190881"/>
                  </a:lnTo>
                  <a:lnTo>
                    <a:pt x="248653" y="192125"/>
                  </a:lnTo>
                  <a:lnTo>
                    <a:pt x="248742" y="193357"/>
                  </a:lnTo>
                  <a:lnTo>
                    <a:pt x="248831" y="194602"/>
                  </a:lnTo>
                  <a:lnTo>
                    <a:pt x="248907" y="195694"/>
                  </a:lnTo>
                  <a:lnTo>
                    <a:pt x="248983" y="198323"/>
                  </a:lnTo>
                  <a:lnTo>
                    <a:pt x="249072" y="202044"/>
                  </a:lnTo>
                  <a:lnTo>
                    <a:pt x="249148" y="204520"/>
                  </a:lnTo>
                  <a:lnTo>
                    <a:pt x="238760" y="243713"/>
                  </a:lnTo>
                  <a:lnTo>
                    <a:pt x="210718" y="272694"/>
                  </a:lnTo>
                  <a:lnTo>
                    <a:pt x="174777" y="283857"/>
                  </a:lnTo>
                  <a:lnTo>
                    <a:pt x="167335" y="283857"/>
                  </a:lnTo>
                  <a:lnTo>
                    <a:pt x="137528" y="252996"/>
                  </a:lnTo>
                  <a:lnTo>
                    <a:pt x="136791" y="244513"/>
                  </a:lnTo>
                  <a:lnTo>
                    <a:pt x="136677" y="243205"/>
                  </a:lnTo>
                  <a:lnTo>
                    <a:pt x="136550" y="241706"/>
                  </a:lnTo>
                  <a:lnTo>
                    <a:pt x="136448" y="240461"/>
                  </a:lnTo>
                  <a:lnTo>
                    <a:pt x="136347" y="230555"/>
                  </a:lnTo>
                  <a:lnTo>
                    <a:pt x="137579" y="225590"/>
                  </a:lnTo>
                  <a:lnTo>
                    <a:pt x="137579" y="221869"/>
                  </a:lnTo>
                  <a:lnTo>
                    <a:pt x="138823" y="216916"/>
                  </a:lnTo>
                  <a:lnTo>
                    <a:pt x="141300" y="202044"/>
                  </a:lnTo>
                  <a:lnTo>
                    <a:pt x="142544" y="197091"/>
                  </a:lnTo>
                  <a:lnTo>
                    <a:pt x="142544" y="193357"/>
                  </a:lnTo>
                  <a:lnTo>
                    <a:pt x="141300" y="192125"/>
                  </a:lnTo>
                  <a:lnTo>
                    <a:pt x="141300" y="190881"/>
                  </a:lnTo>
                  <a:lnTo>
                    <a:pt x="137579" y="194602"/>
                  </a:lnTo>
                  <a:lnTo>
                    <a:pt x="136347" y="197091"/>
                  </a:lnTo>
                  <a:lnTo>
                    <a:pt x="135102" y="198323"/>
                  </a:lnTo>
                  <a:lnTo>
                    <a:pt x="130924" y="215379"/>
                  </a:lnTo>
                  <a:lnTo>
                    <a:pt x="127850" y="230555"/>
                  </a:lnTo>
                  <a:lnTo>
                    <a:pt x="126085" y="242951"/>
                  </a:lnTo>
                  <a:lnTo>
                    <a:pt x="125984" y="243713"/>
                  </a:lnTo>
                  <a:lnTo>
                    <a:pt x="125869" y="244513"/>
                  </a:lnTo>
                  <a:lnTo>
                    <a:pt x="125387" y="252996"/>
                  </a:lnTo>
                  <a:lnTo>
                    <a:pt x="125272" y="259422"/>
                  </a:lnTo>
                  <a:lnTo>
                    <a:pt x="125399" y="264236"/>
                  </a:lnTo>
                  <a:lnTo>
                    <a:pt x="125437" y="265620"/>
                  </a:lnTo>
                  <a:lnTo>
                    <a:pt x="126136" y="272694"/>
                  </a:lnTo>
                  <a:lnTo>
                    <a:pt x="126161" y="272872"/>
                  </a:lnTo>
                  <a:lnTo>
                    <a:pt x="126276" y="274091"/>
                  </a:lnTo>
                  <a:lnTo>
                    <a:pt x="127800" y="281851"/>
                  </a:lnTo>
                  <a:lnTo>
                    <a:pt x="130149" y="288810"/>
                  </a:lnTo>
                  <a:lnTo>
                    <a:pt x="132626" y="296240"/>
                  </a:lnTo>
                  <a:lnTo>
                    <a:pt x="137579" y="302437"/>
                  </a:lnTo>
                  <a:lnTo>
                    <a:pt x="149987" y="314845"/>
                  </a:lnTo>
                  <a:lnTo>
                    <a:pt x="157416" y="317322"/>
                  </a:lnTo>
                  <a:lnTo>
                    <a:pt x="163614" y="318554"/>
                  </a:lnTo>
                  <a:lnTo>
                    <a:pt x="171056" y="318554"/>
                  </a:lnTo>
                  <a:lnTo>
                    <a:pt x="214807" y="300253"/>
                  </a:lnTo>
                  <a:lnTo>
                    <a:pt x="228371" y="283857"/>
                  </a:lnTo>
                  <a:lnTo>
                    <a:pt x="240563" y="264236"/>
                  </a:lnTo>
                  <a:lnTo>
                    <a:pt x="250228" y="240614"/>
                  </a:lnTo>
                  <a:lnTo>
                    <a:pt x="255943" y="215379"/>
                  </a:lnTo>
                  <a:lnTo>
                    <a:pt x="257822" y="188404"/>
                  </a:lnTo>
                  <a:lnTo>
                    <a:pt x="257822" y="169811"/>
                  </a:lnTo>
                  <a:lnTo>
                    <a:pt x="266649" y="169392"/>
                  </a:lnTo>
                  <a:lnTo>
                    <a:pt x="274548" y="166408"/>
                  </a:lnTo>
                  <a:lnTo>
                    <a:pt x="281470" y="161137"/>
                  </a:lnTo>
                  <a:lnTo>
                    <a:pt x="287566" y="153695"/>
                  </a:lnTo>
                  <a:lnTo>
                    <a:pt x="288810" y="152463"/>
                  </a:lnTo>
                  <a:lnTo>
                    <a:pt x="289433" y="151218"/>
                  </a:lnTo>
                  <a:lnTo>
                    <a:pt x="290042" y="149987"/>
                  </a:lnTo>
                  <a:lnTo>
                    <a:pt x="291287" y="149987"/>
                  </a:lnTo>
                  <a:lnTo>
                    <a:pt x="292519" y="152463"/>
                  </a:lnTo>
                  <a:lnTo>
                    <a:pt x="292519" y="153695"/>
                  </a:lnTo>
                  <a:lnTo>
                    <a:pt x="296240" y="161137"/>
                  </a:lnTo>
                  <a:lnTo>
                    <a:pt x="301205" y="166090"/>
                  </a:lnTo>
                  <a:lnTo>
                    <a:pt x="309880" y="167335"/>
                  </a:lnTo>
                  <a:lnTo>
                    <a:pt x="316344" y="166598"/>
                  </a:lnTo>
                  <a:lnTo>
                    <a:pt x="322580" y="164236"/>
                  </a:lnTo>
                  <a:lnTo>
                    <a:pt x="328358" y="160020"/>
                  </a:lnTo>
                  <a:lnTo>
                    <a:pt x="333425" y="153695"/>
                  </a:lnTo>
                  <a:lnTo>
                    <a:pt x="336067" y="149987"/>
                  </a:lnTo>
                  <a:lnTo>
                    <a:pt x="336918" y="148805"/>
                  </a:lnTo>
                  <a:lnTo>
                    <a:pt x="349542" y="104114"/>
                  </a:lnTo>
                  <a:lnTo>
                    <a:pt x="351243" y="53924"/>
                  </a:lnTo>
                  <a:lnTo>
                    <a:pt x="352018" y="14871"/>
                  </a:lnTo>
                  <a:lnTo>
                    <a:pt x="353263" y="9918"/>
                  </a:lnTo>
                  <a:lnTo>
                    <a:pt x="353263" y="372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12055053" y="3926912"/>
            <a:ext cx="157480" cy="162560"/>
            <a:chOff x="12055053" y="3926912"/>
            <a:chExt cx="157480" cy="162560"/>
          </a:xfrm>
        </p:grpSpPr>
        <p:sp>
          <p:nvSpPr>
            <p:cNvPr id="34" name="object 34"/>
            <p:cNvSpPr/>
            <p:nvPr/>
          </p:nvSpPr>
          <p:spPr>
            <a:xfrm>
              <a:off x="12055053" y="4066980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60">
                  <a:moveTo>
                    <a:pt x="22312" y="0"/>
                  </a:moveTo>
                  <a:lnTo>
                    <a:pt x="0" y="0"/>
                  </a:lnTo>
                  <a:lnTo>
                    <a:pt x="0" y="22310"/>
                  </a:lnTo>
                  <a:lnTo>
                    <a:pt x="22312" y="22310"/>
                  </a:lnTo>
                  <a:lnTo>
                    <a:pt x="2231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104640" y="3926912"/>
              <a:ext cx="107834" cy="162378"/>
            </a:xfrm>
            <a:prstGeom prst="rect">
              <a:avLst/>
            </a:prstGeom>
          </p:spPr>
        </p:pic>
      </p:grpSp>
      <p:grpSp>
        <p:nvGrpSpPr>
          <p:cNvPr id="36" name="object 36"/>
          <p:cNvGrpSpPr/>
          <p:nvPr/>
        </p:nvGrpSpPr>
        <p:grpSpPr>
          <a:xfrm>
            <a:off x="1058004" y="4276458"/>
            <a:ext cx="10901680" cy="369570"/>
            <a:chOff x="1058004" y="4276458"/>
            <a:chExt cx="10901680" cy="369570"/>
          </a:xfrm>
        </p:grpSpPr>
        <p:pic>
          <p:nvPicPr>
            <p:cNvPr id="37" name="object 3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6836" y="4332236"/>
              <a:ext cx="262774" cy="24542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447862" y="4354549"/>
              <a:ext cx="221698" cy="22559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437295" y="4276458"/>
              <a:ext cx="9975683" cy="369378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160885" y="4352069"/>
              <a:ext cx="248285" cy="294005"/>
            </a:xfrm>
            <a:custGeom>
              <a:avLst/>
              <a:gdLst/>
              <a:ahLst/>
              <a:cxnLst/>
              <a:rect l="l" t="t" r="r" b="b"/>
              <a:pathLst>
                <a:path w="248284" h="294004">
                  <a:moveTo>
                    <a:pt x="103069" y="81323"/>
                  </a:moveTo>
                  <a:lnTo>
                    <a:pt x="57018" y="81323"/>
                  </a:lnTo>
                  <a:lnTo>
                    <a:pt x="64453" y="81805"/>
                  </a:lnTo>
                  <a:lnTo>
                    <a:pt x="74716" y="83047"/>
                  </a:lnTo>
                  <a:lnTo>
                    <a:pt x="74391" y="83047"/>
                  </a:lnTo>
                  <a:lnTo>
                    <a:pt x="81195" y="84289"/>
                  </a:lnTo>
                  <a:lnTo>
                    <a:pt x="86764" y="85643"/>
                  </a:lnTo>
                  <a:lnTo>
                    <a:pt x="90484" y="86766"/>
                  </a:lnTo>
                  <a:lnTo>
                    <a:pt x="90484" y="89244"/>
                  </a:lnTo>
                  <a:lnTo>
                    <a:pt x="89246" y="89244"/>
                  </a:lnTo>
                  <a:lnTo>
                    <a:pt x="86762" y="91728"/>
                  </a:lnTo>
                  <a:lnTo>
                    <a:pt x="79133" y="96179"/>
                  </a:lnTo>
                  <a:lnTo>
                    <a:pt x="63409" y="104624"/>
                  </a:lnTo>
                  <a:lnTo>
                    <a:pt x="55778" y="109080"/>
                  </a:lnTo>
                  <a:lnTo>
                    <a:pt x="19908" y="140142"/>
                  </a:lnTo>
                  <a:lnTo>
                    <a:pt x="2480" y="167335"/>
                  </a:lnTo>
                  <a:lnTo>
                    <a:pt x="0" y="171053"/>
                  </a:lnTo>
                  <a:lnTo>
                    <a:pt x="34414" y="190169"/>
                  </a:lnTo>
                  <a:lnTo>
                    <a:pt x="48340" y="190886"/>
                  </a:lnTo>
                  <a:lnTo>
                    <a:pt x="94200" y="190886"/>
                  </a:lnTo>
                  <a:lnTo>
                    <a:pt x="109096" y="191176"/>
                  </a:lnTo>
                  <a:lnTo>
                    <a:pt x="166093" y="187167"/>
                  </a:lnTo>
                  <a:lnTo>
                    <a:pt x="214552" y="180543"/>
                  </a:lnTo>
                  <a:lnTo>
                    <a:pt x="246677" y="163619"/>
                  </a:lnTo>
                  <a:lnTo>
                    <a:pt x="157416" y="163619"/>
                  </a:lnTo>
                  <a:lnTo>
                    <a:pt x="70648" y="161136"/>
                  </a:lnTo>
                  <a:lnTo>
                    <a:pt x="27269" y="154940"/>
                  </a:lnTo>
                  <a:lnTo>
                    <a:pt x="24789" y="152459"/>
                  </a:lnTo>
                  <a:lnTo>
                    <a:pt x="24789" y="151221"/>
                  </a:lnTo>
                  <a:lnTo>
                    <a:pt x="23550" y="149983"/>
                  </a:lnTo>
                  <a:lnTo>
                    <a:pt x="23550" y="148744"/>
                  </a:lnTo>
                  <a:lnTo>
                    <a:pt x="24789" y="147506"/>
                  </a:lnTo>
                  <a:lnTo>
                    <a:pt x="33156" y="136853"/>
                  </a:lnTo>
                  <a:lnTo>
                    <a:pt x="43383" y="127361"/>
                  </a:lnTo>
                  <a:lnTo>
                    <a:pt x="55467" y="119264"/>
                  </a:lnTo>
                  <a:lnTo>
                    <a:pt x="69410" y="112795"/>
                  </a:lnTo>
                  <a:lnTo>
                    <a:pt x="74969" y="110472"/>
                  </a:lnTo>
                  <a:lnTo>
                    <a:pt x="80412" y="107218"/>
                  </a:lnTo>
                  <a:lnTo>
                    <a:pt x="85622" y="103033"/>
                  </a:lnTo>
                  <a:lnTo>
                    <a:pt x="90484" y="97919"/>
                  </a:lnTo>
                  <a:lnTo>
                    <a:pt x="95423" y="93061"/>
                  </a:lnTo>
                  <a:lnTo>
                    <a:pt x="99316" y="87853"/>
                  </a:lnTo>
                  <a:lnTo>
                    <a:pt x="102511" y="82411"/>
                  </a:lnTo>
                  <a:lnTo>
                    <a:pt x="103069" y="81323"/>
                  </a:lnTo>
                  <a:close/>
                </a:path>
                <a:path w="248284" h="294004">
                  <a:moveTo>
                    <a:pt x="247906" y="161136"/>
                  </a:moveTo>
                  <a:lnTo>
                    <a:pt x="245422" y="161136"/>
                  </a:lnTo>
                  <a:lnTo>
                    <a:pt x="211956" y="162378"/>
                  </a:lnTo>
                  <a:lnTo>
                    <a:pt x="157416" y="163619"/>
                  </a:lnTo>
                  <a:lnTo>
                    <a:pt x="246677" y="163619"/>
                  </a:lnTo>
                  <a:lnTo>
                    <a:pt x="247906" y="162378"/>
                  </a:lnTo>
                  <a:lnTo>
                    <a:pt x="247906" y="161136"/>
                  </a:lnTo>
                  <a:close/>
                </a:path>
                <a:path w="248284" h="294004">
                  <a:moveTo>
                    <a:pt x="143786" y="76852"/>
                  </a:moveTo>
                  <a:lnTo>
                    <a:pt x="125188" y="97919"/>
                  </a:lnTo>
                  <a:lnTo>
                    <a:pt x="125188" y="99165"/>
                  </a:lnTo>
                  <a:lnTo>
                    <a:pt x="130149" y="106596"/>
                  </a:lnTo>
                  <a:lnTo>
                    <a:pt x="135103" y="110318"/>
                  </a:lnTo>
                  <a:lnTo>
                    <a:pt x="140064" y="115279"/>
                  </a:lnTo>
                  <a:lnTo>
                    <a:pt x="141302" y="115279"/>
                  </a:lnTo>
                  <a:lnTo>
                    <a:pt x="142540" y="116517"/>
                  </a:lnTo>
                  <a:lnTo>
                    <a:pt x="145025" y="117755"/>
                  </a:lnTo>
                  <a:lnTo>
                    <a:pt x="147501" y="117755"/>
                  </a:lnTo>
                  <a:lnTo>
                    <a:pt x="153544" y="111519"/>
                  </a:lnTo>
                  <a:lnTo>
                    <a:pt x="158657" y="105980"/>
                  </a:lnTo>
                  <a:lnTo>
                    <a:pt x="162840" y="101369"/>
                  </a:lnTo>
                  <a:lnTo>
                    <a:pt x="166093" y="97919"/>
                  </a:lnTo>
                  <a:lnTo>
                    <a:pt x="166093" y="95443"/>
                  </a:lnTo>
                  <a:lnTo>
                    <a:pt x="154318" y="85371"/>
                  </a:lnTo>
                  <a:lnTo>
                    <a:pt x="149709" y="81323"/>
                  </a:lnTo>
                  <a:lnTo>
                    <a:pt x="146263" y="78091"/>
                  </a:lnTo>
                  <a:lnTo>
                    <a:pt x="143786" y="76852"/>
                  </a:lnTo>
                  <a:close/>
                </a:path>
                <a:path w="248284" h="294004">
                  <a:moveTo>
                    <a:pt x="135103" y="0"/>
                  </a:moveTo>
                  <a:lnTo>
                    <a:pt x="133865" y="0"/>
                  </a:lnTo>
                  <a:lnTo>
                    <a:pt x="127669" y="4960"/>
                  </a:lnTo>
                  <a:lnTo>
                    <a:pt x="123950" y="8675"/>
                  </a:lnTo>
                  <a:lnTo>
                    <a:pt x="81673" y="29827"/>
                  </a:lnTo>
                  <a:lnTo>
                    <a:pt x="44504" y="58336"/>
                  </a:lnTo>
                  <a:lnTo>
                    <a:pt x="30987" y="80567"/>
                  </a:lnTo>
                  <a:lnTo>
                    <a:pt x="29745" y="83047"/>
                  </a:lnTo>
                  <a:lnTo>
                    <a:pt x="30987" y="83047"/>
                  </a:lnTo>
                  <a:lnTo>
                    <a:pt x="32226" y="84289"/>
                  </a:lnTo>
                  <a:lnTo>
                    <a:pt x="33464" y="84289"/>
                  </a:lnTo>
                  <a:lnTo>
                    <a:pt x="41618" y="82679"/>
                  </a:lnTo>
                  <a:lnTo>
                    <a:pt x="49423" y="81651"/>
                  </a:lnTo>
                  <a:lnTo>
                    <a:pt x="56964" y="81323"/>
                  </a:lnTo>
                  <a:lnTo>
                    <a:pt x="103069" y="81323"/>
                  </a:lnTo>
                  <a:lnTo>
                    <a:pt x="105360" y="76852"/>
                  </a:lnTo>
                  <a:lnTo>
                    <a:pt x="105360" y="71892"/>
                  </a:lnTo>
                  <a:lnTo>
                    <a:pt x="102876" y="70653"/>
                  </a:lnTo>
                  <a:lnTo>
                    <a:pt x="94491" y="68309"/>
                  </a:lnTo>
                  <a:lnTo>
                    <a:pt x="85186" y="66934"/>
                  </a:lnTo>
                  <a:lnTo>
                    <a:pt x="50820" y="66934"/>
                  </a:lnTo>
                  <a:lnTo>
                    <a:pt x="50820" y="65692"/>
                  </a:lnTo>
                  <a:lnTo>
                    <a:pt x="87230" y="42144"/>
                  </a:lnTo>
                  <a:lnTo>
                    <a:pt x="95227" y="38425"/>
                  </a:lnTo>
                  <a:lnTo>
                    <a:pt x="131389" y="12395"/>
                  </a:lnTo>
                  <a:lnTo>
                    <a:pt x="136349" y="3718"/>
                  </a:lnTo>
                  <a:lnTo>
                    <a:pt x="136349" y="1238"/>
                  </a:lnTo>
                  <a:lnTo>
                    <a:pt x="135103" y="0"/>
                  </a:lnTo>
                  <a:close/>
                </a:path>
                <a:path w="248284" h="294004">
                  <a:moveTo>
                    <a:pt x="57016" y="65692"/>
                  </a:moveTo>
                  <a:lnTo>
                    <a:pt x="54536" y="65692"/>
                  </a:lnTo>
                  <a:lnTo>
                    <a:pt x="53296" y="66934"/>
                  </a:lnTo>
                  <a:lnTo>
                    <a:pt x="85186" y="66934"/>
                  </a:lnTo>
                  <a:lnTo>
                    <a:pt x="84130" y="66778"/>
                  </a:lnTo>
                  <a:lnTo>
                    <a:pt x="71677" y="65944"/>
                  </a:lnTo>
                  <a:lnTo>
                    <a:pt x="57016" y="65692"/>
                  </a:lnTo>
                  <a:close/>
                </a:path>
                <a:path w="248284" h="294004">
                  <a:moveTo>
                    <a:pt x="80567" y="256583"/>
                  </a:moveTo>
                  <a:lnTo>
                    <a:pt x="78087" y="256583"/>
                  </a:lnTo>
                  <a:lnTo>
                    <a:pt x="72760" y="262644"/>
                  </a:lnTo>
                  <a:lnTo>
                    <a:pt x="68016" y="267891"/>
                  </a:lnTo>
                  <a:lnTo>
                    <a:pt x="63969" y="272443"/>
                  </a:lnTo>
                  <a:lnTo>
                    <a:pt x="60735" y="276415"/>
                  </a:lnTo>
                  <a:lnTo>
                    <a:pt x="60735" y="278892"/>
                  </a:lnTo>
                  <a:lnTo>
                    <a:pt x="63215" y="281372"/>
                  </a:lnTo>
                  <a:lnTo>
                    <a:pt x="66934" y="283852"/>
                  </a:lnTo>
                  <a:lnTo>
                    <a:pt x="69410" y="286329"/>
                  </a:lnTo>
                  <a:lnTo>
                    <a:pt x="73132" y="288809"/>
                  </a:lnTo>
                  <a:lnTo>
                    <a:pt x="75610" y="291287"/>
                  </a:lnTo>
                  <a:lnTo>
                    <a:pt x="79329" y="293767"/>
                  </a:lnTo>
                  <a:lnTo>
                    <a:pt x="99161" y="272695"/>
                  </a:lnTo>
                  <a:lnTo>
                    <a:pt x="90484" y="265258"/>
                  </a:lnTo>
                  <a:lnTo>
                    <a:pt x="83047" y="259059"/>
                  </a:lnTo>
                  <a:lnTo>
                    <a:pt x="80567" y="256583"/>
                  </a:lnTo>
                  <a:close/>
                </a:path>
                <a:path w="248284" h="294004">
                  <a:moveTo>
                    <a:pt x="117695" y="239227"/>
                  </a:moveTo>
                  <a:lnTo>
                    <a:pt x="79329" y="239227"/>
                  </a:lnTo>
                  <a:lnTo>
                    <a:pt x="89246" y="249144"/>
                  </a:lnTo>
                  <a:lnTo>
                    <a:pt x="92962" y="251625"/>
                  </a:lnTo>
                  <a:lnTo>
                    <a:pt x="97923" y="254101"/>
                  </a:lnTo>
                  <a:lnTo>
                    <a:pt x="101638" y="256583"/>
                  </a:lnTo>
                  <a:lnTo>
                    <a:pt x="102876" y="255341"/>
                  </a:lnTo>
                  <a:lnTo>
                    <a:pt x="108377" y="249279"/>
                  </a:lnTo>
                  <a:lnTo>
                    <a:pt x="113414" y="244031"/>
                  </a:lnTo>
                  <a:lnTo>
                    <a:pt x="117521" y="239481"/>
                  </a:lnTo>
                  <a:lnTo>
                    <a:pt x="117695" y="239227"/>
                  </a:lnTo>
                  <a:close/>
                </a:path>
                <a:path w="248284" h="294004">
                  <a:moveTo>
                    <a:pt x="60735" y="214436"/>
                  </a:moveTo>
                  <a:lnTo>
                    <a:pt x="59496" y="214436"/>
                  </a:lnTo>
                  <a:lnTo>
                    <a:pt x="40902" y="235511"/>
                  </a:lnTo>
                  <a:lnTo>
                    <a:pt x="40902" y="236749"/>
                  </a:lnTo>
                  <a:lnTo>
                    <a:pt x="47101" y="244187"/>
                  </a:lnTo>
                  <a:lnTo>
                    <a:pt x="52058" y="249144"/>
                  </a:lnTo>
                  <a:lnTo>
                    <a:pt x="55778" y="251625"/>
                  </a:lnTo>
                  <a:lnTo>
                    <a:pt x="57016" y="251625"/>
                  </a:lnTo>
                  <a:lnTo>
                    <a:pt x="58258" y="252863"/>
                  </a:lnTo>
                  <a:lnTo>
                    <a:pt x="59496" y="252863"/>
                  </a:lnTo>
                  <a:lnTo>
                    <a:pt x="60735" y="254101"/>
                  </a:lnTo>
                  <a:lnTo>
                    <a:pt x="64453" y="254101"/>
                  </a:lnTo>
                  <a:lnTo>
                    <a:pt x="70648" y="246664"/>
                  </a:lnTo>
                  <a:lnTo>
                    <a:pt x="75610" y="241707"/>
                  </a:lnTo>
                  <a:lnTo>
                    <a:pt x="79329" y="239227"/>
                  </a:lnTo>
                  <a:lnTo>
                    <a:pt x="117695" y="239227"/>
                  </a:lnTo>
                  <a:lnTo>
                    <a:pt x="120235" y="235511"/>
                  </a:lnTo>
                  <a:lnTo>
                    <a:pt x="121474" y="234269"/>
                  </a:lnTo>
                  <a:lnTo>
                    <a:pt x="121474" y="233031"/>
                  </a:lnTo>
                  <a:lnTo>
                    <a:pt x="119674" y="231788"/>
                  </a:lnTo>
                  <a:lnTo>
                    <a:pt x="83047" y="231788"/>
                  </a:lnTo>
                  <a:lnTo>
                    <a:pt x="76076" y="226463"/>
                  </a:lnTo>
                  <a:lnTo>
                    <a:pt x="64920" y="217671"/>
                  </a:lnTo>
                  <a:lnTo>
                    <a:pt x="60735" y="214436"/>
                  </a:lnTo>
                  <a:close/>
                </a:path>
                <a:path w="248284" h="294004">
                  <a:moveTo>
                    <a:pt x="100399" y="215675"/>
                  </a:moveTo>
                  <a:lnTo>
                    <a:pt x="97923" y="215675"/>
                  </a:lnTo>
                  <a:lnTo>
                    <a:pt x="84286" y="231788"/>
                  </a:lnTo>
                  <a:lnTo>
                    <a:pt x="119674" y="231788"/>
                  </a:lnTo>
                  <a:lnTo>
                    <a:pt x="116786" y="229796"/>
                  </a:lnTo>
                  <a:lnTo>
                    <a:pt x="111865" y="225748"/>
                  </a:lnTo>
                  <a:lnTo>
                    <a:pt x="100399" y="21567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58004" y="4296290"/>
              <a:ext cx="171053" cy="247902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12055053" y="4381818"/>
            <a:ext cx="158750" cy="166370"/>
            <a:chOff x="12055053" y="4381818"/>
            <a:chExt cx="158750" cy="166370"/>
          </a:xfrm>
        </p:grpSpPr>
        <p:sp>
          <p:nvSpPr>
            <p:cNvPr id="43" name="object 43"/>
            <p:cNvSpPr/>
            <p:nvPr/>
          </p:nvSpPr>
          <p:spPr>
            <a:xfrm>
              <a:off x="12055053" y="4521884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60">
                  <a:moveTo>
                    <a:pt x="22312" y="0"/>
                  </a:moveTo>
                  <a:lnTo>
                    <a:pt x="0" y="0"/>
                  </a:lnTo>
                  <a:lnTo>
                    <a:pt x="0" y="22308"/>
                  </a:lnTo>
                  <a:lnTo>
                    <a:pt x="22312" y="22308"/>
                  </a:lnTo>
                  <a:lnTo>
                    <a:pt x="2231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2108355" y="4381818"/>
              <a:ext cx="105357" cy="166096"/>
            </a:xfrm>
            <a:prstGeom prst="rect">
              <a:avLst/>
            </a:prstGeom>
          </p:spPr>
        </p:pic>
      </p:grpSp>
      <p:pic>
        <p:nvPicPr>
          <p:cNvPr id="45" name="object 45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9773740" y="4714008"/>
            <a:ext cx="2185873" cy="349545"/>
          </a:xfrm>
          <a:prstGeom prst="rect">
            <a:avLst/>
          </a:prstGeom>
        </p:spPr>
      </p:pic>
      <p:grpSp>
        <p:nvGrpSpPr>
          <p:cNvPr id="46" name="object 46"/>
          <p:cNvGrpSpPr/>
          <p:nvPr/>
        </p:nvGrpSpPr>
        <p:grpSpPr>
          <a:xfrm>
            <a:off x="8135683" y="5196182"/>
            <a:ext cx="3822700" cy="360045"/>
            <a:chOff x="8135683" y="5196182"/>
            <a:chExt cx="3822700" cy="360045"/>
          </a:xfrm>
        </p:grpSpPr>
        <p:pic>
          <p:nvPicPr>
            <p:cNvPr id="47" name="object 4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468168" y="5196182"/>
              <a:ext cx="2490203" cy="359463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135683" y="5206100"/>
              <a:ext cx="1306457" cy="311118"/>
            </a:xfrm>
            <a:prstGeom prst="rect">
              <a:avLst/>
            </a:prstGeom>
          </p:spPr>
        </p:pic>
      </p:grpSp>
      <p:grpSp>
        <p:nvGrpSpPr>
          <p:cNvPr id="49" name="object 49"/>
          <p:cNvGrpSpPr/>
          <p:nvPr/>
        </p:nvGrpSpPr>
        <p:grpSpPr>
          <a:xfrm>
            <a:off x="12055053" y="5292867"/>
            <a:ext cx="158750" cy="162560"/>
            <a:chOff x="12055053" y="5292867"/>
            <a:chExt cx="158750" cy="162560"/>
          </a:xfrm>
        </p:grpSpPr>
        <p:sp>
          <p:nvSpPr>
            <p:cNvPr id="50" name="object 50"/>
            <p:cNvSpPr/>
            <p:nvPr/>
          </p:nvSpPr>
          <p:spPr>
            <a:xfrm>
              <a:off x="12055053" y="5432936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60">
                  <a:moveTo>
                    <a:pt x="22312" y="0"/>
                  </a:moveTo>
                  <a:lnTo>
                    <a:pt x="0" y="0"/>
                  </a:lnTo>
                  <a:lnTo>
                    <a:pt x="0" y="22305"/>
                  </a:lnTo>
                  <a:lnTo>
                    <a:pt x="22312" y="22305"/>
                  </a:lnTo>
                  <a:lnTo>
                    <a:pt x="2231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2100918" y="5292867"/>
              <a:ext cx="112795" cy="162374"/>
            </a:xfrm>
            <a:prstGeom prst="rect">
              <a:avLst/>
            </a:prstGeom>
          </p:spPr>
        </p:pic>
      </p:grpSp>
      <p:pic>
        <p:nvPicPr>
          <p:cNvPr id="52" name="object 52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999628" y="5641175"/>
            <a:ext cx="3069061" cy="361939"/>
          </a:xfrm>
          <a:prstGeom prst="rect">
            <a:avLst/>
          </a:prstGeom>
        </p:spPr>
      </p:pic>
      <p:sp>
        <p:nvSpPr>
          <p:cNvPr id="53" name="object 53"/>
          <p:cNvSpPr/>
          <p:nvPr/>
        </p:nvSpPr>
        <p:spPr>
          <a:xfrm>
            <a:off x="12317835" y="5709959"/>
            <a:ext cx="136525" cy="284480"/>
          </a:xfrm>
          <a:custGeom>
            <a:avLst/>
            <a:gdLst/>
            <a:ahLst/>
            <a:cxnLst/>
            <a:rect l="l" t="t" r="r" b="b"/>
            <a:pathLst>
              <a:path w="136525" h="284479">
                <a:moveTo>
                  <a:pt x="57016" y="160019"/>
                </a:moveTo>
                <a:lnTo>
                  <a:pt x="50817" y="160019"/>
                </a:lnTo>
                <a:lnTo>
                  <a:pt x="49656" y="167639"/>
                </a:lnTo>
                <a:lnTo>
                  <a:pt x="46170" y="175259"/>
                </a:lnTo>
                <a:lnTo>
                  <a:pt x="40361" y="182879"/>
                </a:lnTo>
                <a:lnTo>
                  <a:pt x="32227" y="190500"/>
                </a:lnTo>
                <a:lnTo>
                  <a:pt x="34067" y="194309"/>
                </a:lnTo>
                <a:lnTo>
                  <a:pt x="39509" y="196850"/>
                </a:lnTo>
                <a:lnTo>
                  <a:pt x="48437" y="198119"/>
                </a:lnTo>
                <a:lnTo>
                  <a:pt x="60735" y="198119"/>
                </a:lnTo>
                <a:lnTo>
                  <a:pt x="67262" y="213359"/>
                </a:lnTo>
                <a:lnTo>
                  <a:pt x="73906" y="227329"/>
                </a:lnTo>
                <a:lnTo>
                  <a:pt x="80782" y="238759"/>
                </a:lnTo>
                <a:lnTo>
                  <a:pt x="88005" y="247650"/>
                </a:lnTo>
                <a:lnTo>
                  <a:pt x="92693" y="254000"/>
                </a:lnTo>
                <a:lnTo>
                  <a:pt x="97612" y="259079"/>
                </a:lnTo>
                <a:lnTo>
                  <a:pt x="102997" y="264159"/>
                </a:lnTo>
                <a:lnTo>
                  <a:pt x="109080" y="270509"/>
                </a:lnTo>
                <a:lnTo>
                  <a:pt x="116787" y="276859"/>
                </a:lnTo>
                <a:lnTo>
                  <a:pt x="123332" y="281939"/>
                </a:lnTo>
                <a:lnTo>
                  <a:pt x="128949" y="284479"/>
                </a:lnTo>
                <a:lnTo>
                  <a:pt x="136347" y="284479"/>
                </a:lnTo>
                <a:lnTo>
                  <a:pt x="136347" y="281939"/>
                </a:lnTo>
                <a:lnTo>
                  <a:pt x="135107" y="280669"/>
                </a:lnTo>
                <a:lnTo>
                  <a:pt x="133456" y="278129"/>
                </a:lnTo>
                <a:lnTo>
                  <a:pt x="126432" y="278129"/>
                </a:lnTo>
                <a:lnTo>
                  <a:pt x="115527" y="269239"/>
                </a:lnTo>
                <a:lnTo>
                  <a:pt x="83261" y="232409"/>
                </a:lnTo>
                <a:lnTo>
                  <a:pt x="77178" y="220979"/>
                </a:lnTo>
                <a:lnTo>
                  <a:pt x="71892" y="210819"/>
                </a:lnTo>
                <a:lnTo>
                  <a:pt x="69411" y="207009"/>
                </a:lnTo>
                <a:lnTo>
                  <a:pt x="68173" y="203200"/>
                </a:lnTo>
                <a:lnTo>
                  <a:pt x="66931" y="198119"/>
                </a:lnTo>
                <a:lnTo>
                  <a:pt x="64867" y="191769"/>
                </a:lnTo>
                <a:lnTo>
                  <a:pt x="54540" y="191769"/>
                </a:lnTo>
                <a:lnTo>
                  <a:pt x="45860" y="190500"/>
                </a:lnTo>
                <a:lnTo>
                  <a:pt x="43380" y="189229"/>
                </a:lnTo>
                <a:lnTo>
                  <a:pt x="42142" y="189229"/>
                </a:lnTo>
                <a:lnTo>
                  <a:pt x="49579" y="181609"/>
                </a:lnTo>
                <a:lnTo>
                  <a:pt x="53298" y="179069"/>
                </a:lnTo>
                <a:lnTo>
                  <a:pt x="55778" y="173989"/>
                </a:lnTo>
                <a:lnTo>
                  <a:pt x="57016" y="168909"/>
                </a:lnTo>
                <a:lnTo>
                  <a:pt x="84287" y="168909"/>
                </a:lnTo>
                <a:lnTo>
                  <a:pt x="81807" y="163829"/>
                </a:lnTo>
                <a:lnTo>
                  <a:pt x="81807" y="161289"/>
                </a:lnTo>
                <a:lnTo>
                  <a:pt x="60735" y="161289"/>
                </a:lnTo>
                <a:lnTo>
                  <a:pt x="57016" y="160019"/>
                </a:lnTo>
                <a:close/>
              </a:path>
              <a:path w="136525" h="284479">
                <a:moveTo>
                  <a:pt x="84287" y="168909"/>
                </a:moveTo>
                <a:lnTo>
                  <a:pt x="75606" y="168909"/>
                </a:lnTo>
                <a:lnTo>
                  <a:pt x="78091" y="173989"/>
                </a:lnTo>
                <a:lnTo>
                  <a:pt x="80568" y="177800"/>
                </a:lnTo>
                <a:lnTo>
                  <a:pt x="91720" y="187959"/>
                </a:lnTo>
                <a:lnTo>
                  <a:pt x="91720" y="190500"/>
                </a:lnTo>
                <a:lnTo>
                  <a:pt x="88005" y="191769"/>
                </a:lnTo>
                <a:lnTo>
                  <a:pt x="81807" y="191769"/>
                </a:lnTo>
                <a:lnTo>
                  <a:pt x="84131" y="203200"/>
                </a:lnTo>
                <a:lnTo>
                  <a:pt x="103421" y="248919"/>
                </a:lnTo>
                <a:lnTo>
                  <a:pt x="126432" y="278129"/>
                </a:lnTo>
                <a:lnTo>
                  <a:pt x="133456" y="278129"/>
                </a:lnTo>
                <a:lnTo>
                  <a:pt x="132631" y="276859"/>
                </a:lnTo>
                <a:lnTo>
                  <a:pt x="127670" y="270509"/>
                </a:lnTo>
                <a:lnTo>
                  <a:pt x="120233" y="262889"/>
                </a:lnTo>
                <a:lnTo>
                  <a:pt x="115816" y="257809"/>
                </a:lnTo>
                <a:lnTo>
                  <a:pt x="111866" y="251459"/>
                </a:lnTo>
                <a:lnTo>
                  <a:pt x="108380" y="246379"/>
                </a:lnTo>
                <a:lnTo>
                  <a:pt x="105357" y="241300"/>
                </a:lnTo>
                <a:lnTo>
                  <a:pt x="99159" y="231139"/>
                </a:lnTo>
                <a:lnTo>
                  <a:pt x="96681" y="227329"/>
                </a:lnTo>
                <a:lnTo>
                  <a:pt x="95443" y="223519"/>
                </a:lnTo>
                <a:lnTo>
                  <a:pt x="94204" y="218439"/>
                </a:lnTo>
                <a:lnTo>
                  <a:pt x="90482" y="208279"/>
                </a:lnTo>
                <a:lnTo>
                  <a:pt x="88005" y="200659"/>
                </a:lnTo>
                <a:lnTo>
                  <a:pt x="86767" y="195579"/>
                </a:lnTo>
                <a:lnTo>
                  <a:pt x="99159" y="193039"/>
                </a:lnTo>
                <a:lnTo>
                  <a:pt x="101643" y="191769"/>
                </a:lnTo>
                <a:lnTo>
                  <a:pt x="101643" y="189229"/>
                </a:lnTo>
                <a:lnTo>
                  <a:pt x="89244" y="175259"/>
                </a:lnTo>
                <a:lnTo>
                  <a:pt x="84287" y="168909"/>
                </a:lnTo>
                <a:close/>
              </a:path>
              <a:path w="136525" h="284479">
                <a:moveTo>
                  <a:pt x="64455" y="190500"/>
                </a:moveTo>
                <a:lnTo>
                  <a:pt x="54540" y="191769"/>
                </a:lnTo>
                <a:lnTo>
                  <a:pt x="64867" y="191769"/>
                </a:lnTo>
                <a:lnTo>
                  <a:pt x="64455" y="190500"/>
                </a:lnTo>
                <a:close/>
              </a:path>
              <a:path w="136525" h="284479">
                <a:moveTo>
                  <a:pt x="19832" y="110489"/>
                </a:moveTo>
                <a:lnTo>
                  <a:pt x="17352" y="110489"/>
                </a:lnTo>
                <a:lnTo>
                  <a:pt x="16113" y="113029"/>
                </a:lnTo>
                <a:lnTo>
                  <a:pt x="14875" y="119379"/>
                </a:lnTo>
                <a:lnTo>
                  <a:pt x="14875" y="123189"/>
                </a:lnTo>
                <a:lnTo>
                  <a:pt x="13633" y="128269"/>
                </a:lnTo>
                <a:lnTo>
                  <a:pt x="13633" y="130809"/>
                </a:lnTo>
                <a:lnTo>
                  <a:pt x="8676" y="133350"/>
                </a:lnTo>
                <a:lnTo>
                  <a:pt x="4956" y="135889"/>
                </a:lnTo>
                <a:lnTo>
                  <a:pt x="2476" y="138429"/>
                </a:lnTo>
                <a:lnTo>
                  <a:pt x="0" y="143509"/>
                </a:lnTo>
                <a:lnTo>
                  <a:pt x="0" y="149859"/>
                </a:lnTo>
                <a:lnTo>
                  <a:pt x="4956" y="153669"/>
                </a:lnTo>
                <a:lnTo>
                  <a:pt x="14875" y="158750"/>
                </a:lnTo>
                <a:lnTo>
                  <a:pt x="16113" y="168909"/>
                </a:lnTo>
                <a:lnTo>
                  <a:pt x="17352" y="173989"/>
                </a:lnTo>
                <a:lnTo>
                  <a:pt x="19832" y="177800"/>
                </a:lnTo>
                <a:lnTo>
                  <a:pt x="22308" y="180339"/>
                </a:lnTo>
                <a:lnTo>
                  <a:pt x="33127" y="170179"/>
                </a:lnTo>
                <a:lnTo>
                  <a:pt x="22308" y="170179"/>
                </a:lnTo>
                <a:lnTo>
                  <a:pt x="21070" y="168909"/>
                </a:lnTo>
                <a:lnTo>
                  <a:pt x="21070" y="166369"/>
                </a:lnTo>
                <a:lnTo>
                  <a:pt x="19832" y="158750"/>
                </a:lnTo>
                <a:lnTo>
                  <a:pt x="19832" y="153669"/>
                </a:lnTo>
                <a:lnTo>
                  <a:pt x="11153" y="149859"/>
                </a:lnTo>
                <a:lnTo>
                  <a:pt x="7438" y="147319"/>
                </a:lnTo>
                <a:lnTo>
                  <a:pt x="7438" y="143509"/>
                </a:lnTo>
                <a:lnTo>
                  <a:pt x="11153" y="139700"/>
                </a:lnTo>
                <a:lnTo>
                  <a:pt x="19832" y="134619"/>
                </a:lnTo>
                <a:lnTo>
                  <a:pt x="19832" y="124459"/>
                </a:lnTo>
                <a:lnTo>
                  <a:pt x="21070" y="120650"/>
                </a:lnTo>
                <a:lnTo>
                  <a:pt x="32687" y="120650"/>
                </a:lnTo>
                <a:lnTo>
                  <a:pt x="29379" y="118109"/>
                </a:lnTo>
                <a:lnTo>
                  <a:pt x="19832" y="110489"/>
                </a:lnTo>
                <a:close/>
              </a:path>
              <a:path w="136525" h="284479">
                <a:moveTo>
                  <a:pt x="75606" y="168909"/>
                </a:moveTo>
                <a:lnTo>
                  <a:pt x="57016" y="168909"/>
                </a:lnTo>
                <a:lnTo>
                  <a:pt x="60735" y="176529"/>
                </a:lnTo>
                <a:lnTo>
                  <a:pt x="64455" y="180339"/>
                </a:lnTo>
                <a:lnTo>
                  <a:pt x="68173" y="180339"/>
                </a:lnTo>
                <a:lnTo>
                  <a:pt x="70653" y="177800"/>
                </a:lnTo>
                <a:lnTo>
                  <a:pt x="71892" y="175259"/>
                </a:lnTo>
                <a:lnTo>
                  <a:pt x="73130" y="173989"/>
                </a:lnTo>
                <a:lnTo>
                  <a:pt x="75606" y="168909"/>
                </a:lnTo>
                <a:close/>
              </a:path>
              <a:path w="136525" h="284479">
                <a:moveTo>
                  <a:pt x="101638" y="160019"/>
                </a:moveTo>
                <a:lnTo>
                  <a:pt x="81807" y="160019"/>
                </a:lnTo>
                <a:lnTo>
                  <a:pt x="89243" y="161289"/>
                </a:lnTo>
                <a:lnTo>
                  <a:pt x="96681" y="165100"/>
                </a:lnTo>
                <a:lnTo>
                  <a:pt x="104120" y="171450"/>
                </a:lnTo>
                <a:lnTo>
                  <a:pt x="111556" y="179069"/>
                </a:lnTo>
                <a:lnTo>
                  <a:pt x="114033" y="179069"/>
                </a:lnTo>
                <a:lnTo>
                  <a:pt x="115272" y="177800"/>
                </a:lnTo>
                <a:lnTo>
                  <a:pt x="116513" y="175259"/>
                </a:lnTo>
                <a:lnTo>
                  <a:pt x="118995" y="171450"/>
                </a:lnTo>
                <a:lnTo>
                  <a:pt x="118995" y="168909"/>
                </a:lnTo>
                <a:lnTo>
                  <a:pt x="110318" y="168909"/>
                </a:lnTo>
                <a:lnTo>
                  <a:pt x="101638" y="160019"/>
                </a:lnTo>
                <a:close/>
              </a:path>
              <a:path w="136525" h="284479">
                <a:moveTo>
                  <a:pt x="32687" y="120650"/>
                </a:moveTo>
                <a:lnTo>
                  <a:pt x="22308" y="120650"/>
                </a:lnTo>
                <a:lnTo>
                  <a:pt x="30989" y="128269"/>
                </a:lnTo>
                <a:lnTo>
                  <a:pt x="40902" y="133350"/>
                </a:lnTo>
                <a:lnTo>
                  <a:pt x="44622" y="134619"/>
                </a:lnTo>
                <a:lnTo>
                  <a:pt x="35946" y="137159"/>
                </a:lnTo>
                <a:lnTo>
                  <a:pt x="32227" y="140969"/>
                </a:lnTo>
                <a:lnTo>
                  <a:pt x="32227" y="147319"/>
                </a:lnTo>
                <a:lnTo>
                  <a:pt x="35946" y="151129"/>
                </a:lnTo>
                <a:lnTo>
                  <a:pt x="44622" y="153669"/>
                </a:lnTo>
                <a:lnTo>
                  <a:pt x="39664" y="156209"/>
                </a:lnTo>
                <a:lnTo>
                  <a:pt x="29747" y="163829"/>
                </a:lnTo>
                <a:lnTo>
                  <a:pt x="26028" y="168909"/>
                </a:lnTo>
                <a:lnTo>
                  <a:pt x="23550" y="170179"/>
                </a:lnTo>
                <a:lnTo>
                  <a:pt x="33127" y="170179"/>
                </a:lnTo>
                <a:lnTo>
                  <a:pt x="37184" y="166369"/>
                </a:lnTo>
                <a:lnTo>
                  <a:pt x="42142" y="162559"/>
                </a:lnTo>
                <a:lnTo>
                  <a:pt x="45860" y="160019"/>
                </a:lnTo>
                <a:lnTo>
                  <a:pt x="57016" y="160019"/>
                </a:lnTo>
                <a:lnTo>
                  <a:pt x="53298" y="156209"/>
                </a:lnTo>
                <a:lnTo>
                  <a:pt x="48341" y="148589"/>
                </a:lnTo>
                <a:lnTo>
                  <a:pt x="49579" y="144779"/>
                </a:lnTo>
                <a:lnTo>
                  <a:pt x="49579" y="139700"/>
                </a:lnTo>
                <a:lnTo>
                  <a:pt x="50817" y="134619"/>
                </a:lnTo>
                <a:lnTo>
                  <a:pt x="54540" y="132079"/>
                </a:lnTo>
                <a:lnTo>
                  <a:pt x="57016" y="129539"/>
                </a:lnTo>
                <a:lnTo>
                  <a:pt x="50817" y="129539"/>
                </a:lnTo>
                <a:lnTo>
                  <a:pt x="44755" y="128269"/>
                </a:lnTo>
                <a:lnTo>
                  <a:pt x="37648" y="124459"/>
                </a:lnTo>
                <a:lnTo>
                  <a:pt x="32687" y="120650"/>
                </a:lnTo>
                <a:close/>
              </a:path>
              <a:path w="136525" h="284479">
                <a:moveTo>
                  <a:pt x="116514" y="119379"/>
                </a:moveTo>
                <a:lnTo>
                  <a:pt x="109080" y="119379"/>
                </a:lnTo>
                <a:lnTo>
                  <a:pt x="111556" y="120650"/>
                </a:lnTo>
                <a:lnTo>
                  <a:pt x="112795" y="127000"/>
                </a:lnTo>
                <a:lnTo>
                  <a:pt x="112795" y="134619"/>
                </a:lnTo>
                <a:lnTo>
                  <a:pt x="121471" y="138429"/>
                </a:lnTo>
                <a:lnTo>
                  <a:pt x="125194" y="140969"/>
                </a:lnTo>
                <a:lnTo>
                  <a:pt x="125194" y="146050"/>
                </a:lnTo>
                <a:lnTo>
                  <a:pt x="121471" y="148589"/>
                </a:lnTo>
                <a:lnTo>
                  <a:pt x="112795" y="153669"/>
                </a:lnTo>
                <a:lnTo>
                  <a:pt x="112795" y="165100"/>
                </a:lnTo>
                <a:lnTo>
                  <a:pt x="110318" y="168909"/>
                </a:lnTo>
                <a:lnTo>
                  <a:pt x="118995" y="168909"/>
                </a:lnTo>
                <a:lnTo>
                  <a:pt x="118995" y="157479"/>
                </a:lnTo>
                <a:lnTo>
                  <a:pt x="128908" y="151129"/>
                </a:lnTo>
                <a:lnTo>
                  <a:pt x="132631" y="147319"/>
                </a:lnTo>
                <a:lnTo>
                  <a:pt x="132631" y="140969"/>
                </a:lnTo>
                <a:lnTo>
                  <a:pt x="131385" y="138429"/>
                </a:lnTo>
                <a:lnTo>
                  <a:pt x="130147" y="137159"/>
                </a:lnTo>
                <a:lnTo>
                  <a:pt x="128908" y="137159"/>
                </a:lnTo>
                <a:lnTo>
                  <a:pt x="128908" y="135889"/>
                </a:lnTo>
                <a:lnTo>
                  <a:pt x="127670" y="135889"/>
                </a:lnTo>
                <a:lnTo>
                  <a:pt x="125194" y="134619"/>
                </a:lnTo>
                <a:lnTo>
                  <a:pt x="121471" y="132079"/>
                </a:lnTo>
                <a:lnTo>
                  <a:pt x="121471" y="130809"/>
                </a:lnTo>
                <a:lnTo>
                  <a:pt x="120233" y="130809"/>
                </a:lnTo>
                <a:lnTo>
                  <a:pt x="118995" y="129539"/>
                </a:lnTo>
                <a:lnTo>
                  <a:pt x="118995" y="128269"/>
                </a:lnTo>
                <a:lnTo>
                  <a:pt x="117755" y="125729"/>
                </a:lnTo>
                <a:lnTo>
                  <a:pt x="117755" y="123189"/>
                </a:lnTo>
                <a:lnTo>
                  <a:pt x="116514" y="119379"/>
                </a:lnTo>
                <a:close/>
              </a:path>
              <a:path w="136525" h="284479">
                <a:moveTo>
                  <a:pt x="81807" y="128269"/>
                </a:moveTo>
                <a:lnTo>
                  <a:pt x="70653" y="128269"/>
                </a:lnTo>
                <a:lnTo>
                  <a:pt x="75606" y="129539"/>
                </a:lnTo>
                <a:lnTo>
                  <a:pt x="79329" y="132079"/>
                </a:lnTo>
                <a:lnTo>
                  <a:pt x="84287" y="139700"/>
                </a:lnTo>
                <a:lnTo>
                  <a:pt x="84287" y="148589"/>
                </a:lnTo>
                <a:lnTo>
                  <a:pt x="81807" y="153669"/>
                </a:lnTo>
                <a:lnTo>
                  <a:pt x="78091" y="156209"/>
                </a:lnTo>
                <a:lnTo>
                  <a:pt x="74368" y="160019"/>
                </a:lnTo>
                <a:lnTo>
                  <a:pt x="70653" y="161289"/>
                </a:lnTo>
                <a:lnTo>
                  <a:pt x="81807" y="161289"/>
                </a:lnTo>
                <a:lnTo>
                  <a:pt x="81807" y="160019"/>
                </a:lnTo>
                <a:lnTo>
                  <a:pt x="101638" y="160019"/>
                </a:lnTo>
                <a:lnTo>
                  <a:pt x="99159" y="157479"/>
                </a:lnTo>
                <a:lnTo>
                  <a:pt x="94204" y="156209"/>
                </a:lnTo>
                <a:lnTo>
                  <a:pt x="89244" y="153669"/>
                </a:lnTo>
                <a:lnTo>
                  <a:pt x="94204" y="151129"/>
                </a:lnTo>
                <a:lnTo>
                  <a:pt x="97920" y="148589"/>
                </a:lnTo>
                <a:lnTo>
                  <a:pt x="100401" y="147319"/>
                </a:lnTo>
                <a:lnTo>
                  <a:pt x="101643" y="146050"/>
                </a:lnTo>
                <a:lnTo>
                  <a:pt x="101643" y="140969"/>
                </a:lnTo>
                <a:lnTo>
                  <a:pt x="96681" y="138429"/>
                </a:lnTo>
                <a:lnTo>
                  <a:pt x="88005" y="134619"/>
                </a:lnTo>
                <a:lnTo>
                  <a:pt x="91720" y="133350"/>
                </a:lnTo>
                <a:lnTo>
                  <a:pt x="97299" y="129539"/>
                </a:lnTo>
                <a:lnTo>
                  <a:pt x="81807" y="129539"/>
                </a:lnTo>
                <a:lnTo>
                  <a:pt x="81807" y="128269"/>
                </a:lnTo>
                <a:close/>
              </a:path>
              <a:path w="136525" h="284479">
                <a:moveTo>
                  <a:pt x="131385" y="0"/>
                </a:moveTo>
                <a:lnTo>
                  <a:pt x="130147" y="0"/>
                </a:lnTo>
                <a:lnTo>
                  <a:pt x="125752" y="1269"/>
                </a:lnTo>
                <a:lnTo>
                  <a:pt x="120078" y="3809"/>
                </a:lnTo>
                <a:lnTo>
                  <a:pt x="113241" y="8889"/>
                </a:lnTo>
                <a:lnTo>
                  <a:pt x="105357" y="16509"/>
                </a:lnTo>
                <a:lnTo>
                  <a:pt x="99992" y="22859"/>
                </a:lnTo>
                <a:lnTo>
                  <a:pt x="94976" y="27939"/>
                </a:lnTo>
                <a:lnTo>
                  <a:pt x="70653" y="63500"/>
                </a:lnTo>
                <a:lnTo>
                  <a:pt x="59494" y="91439"/>
                </a:lnTo>
                <a:lnTo>
                  <a:pt x="52059" y="91439"/>
                </a:lnTo>
                <a:lnTo>
                  <a:pt x="44622" y="92709"/>
                </a:lnTo>
                <a:lnTo>
                  <a:pt x="42142" y="93979"/>
                </a:lnTo>
                <a:lnTo>
                  <a:pt x="39664" y="93979"/>
                </a:lnTo>
                <a:lnTo>
                  <a:pt x="33465" y="96519"/>
                </a:lnTo>
                <a:lnTo>
                  <a:pt x="30989" y="97789"/>
                </a:lnTo>
                <a:lnTo>
                  <a:pt x="30989" y="99059"/>
                </a:lnTo>
                <a:lnTo>
                  <a:pt x="44622" y="114300"/>
                </a:lnTo>
                <a:lnTo>
                  <a:pt x="48341" y="118109"/>
                </a:lnTo>
                <a:lnTo>
                  <a:pt x="50817" y="123189"/>
                </a:lnTo>
                <a:lnTo>
                  <a:pt x="50817" y="129539"/>
                </a:lnTo>
                <a:lnTo>
                  <a:pt x="57016" y="129539"/>
                </a:lnTo>
                <a:lnTo>
                  <a:pt x="61977" y="128269"/>
                </a:lnTo>
                <a:lnTo>
                  <a:pt x="81807" y="128269"/>
                </a:lnTo>
                <a:lnTo>
                  <a:pt x="81807" y="123189"/>
                </a:lnTo>
                <a:lnTo>
                  <a:pt x="82799" y="120650"/>
                </a:lnTo>
                <a:lnTo>
                  <a:pt x="57016" y="120650"/>
                </a:lnTo>
                <a:lnTo>
                  <a:pt x="53298" y="114300"/>
                </a:lnTo>
                <a:lnTo>
                  <a:pt x="50817" y="110489"/>
                </a:lnTo>
                <a:lnTo>
                  <a:pt x="40902" y="100329"/>
                </a:lnTo>
                <a:lnTo>
                  <a:pt x="42142" y="99059"/>
                </a:lnTo>
                <a:lnTo>
                  <a:pt x="43380" y="99059"/>
                </a:lnTo>
                <a:lnTo>
                  <a:pt x="44622" y="97789"/>
                </a:lnTo>
                <a:lnTo>
                  <a:pt x="63216" y="97789"/>
                </a:lnTo>
                <a:lnTo>
                  <a:pt x="68096" y="85089"/>
                </a:lnTo>
                <a:lnTo>
                  <a:pt x="71581" y="76200"/>
                </a:lnTo>
                <a:lnTo>
                  <a:pt x="73672" y="71119"/>
                </a:lnTo>
                <a:lnTo>
                  <a:pt x="74368" y="68579"/>
                </a:lnTo>
                <a:lnTo>
                  <a:pt x="81807" y="55879"/>
                </a:lnTo>
                <a:lnTo>
                  <a:pt x="89746" y="41909"/>
                </a:lnTo>
                <a:lnTo>
                  <a:pt x="98849" y="29209"/>
                </a:lnTo>
                <a:lnTo>
                  <a:pt x="109347" y="19050"/>
                </a:lnTo>
                <a:lnTo>
                  <a:pt x="121471" y="10159"/>
                </a:lnTo>
                <a:lnTo>
                  <a:pt x="127669" y="10159"/>
                </a:lnTo>
                <a:lnTo>
                  <a:pt x="128908" y="8889"/>
                </a:lnTo>
                <a:lnTo>
                  <a:pt x="132631" y="3809"/>
                </a:lnTo>
                <a:lnTo>
                  <a:pt x="132631" y="1269"/>
                </a:lnTo>
                <a:lnTo>
                  <a:pt x="131385" y="0"/>
                </a:lnTo>
                <a:close/>
              </a:path>
              <a:path w="136525" h="284479">
                <a:moveTo>
                  <a:pt x="111556" y="109219"/>
                </a:moveTo>
                <a:lnTo>
                  <a:pt x="110318" y="109219"/>
                </a:lnTo>
                <a:lnTo>
                  <a:pt x="96681" y="121919"/>
                </a:lnTo>
                <a:lnTo>
                  <a:pt x="92962" y="127000"/>
                </a:lnTo>
                <a:lnTo>
                  <a:pt x="86767" y="129539"/>
                </a:lnTo>
                <a:lnTo>
                  <a:pt x="97299" y="129539"/>
                </a:lnTo>
                <a:lnTo>
                  <a:pt x="99159" y="128269"/>
                </a:lnTo>
                <a:lnTo>
                  <a:pt x="109080" y="119379"/>
                </a:lnTo>
                <a:lnTo>
                  <a:pt x="116514" y="119379"/>
                </a:lnTo>
                <a:lnTo>
                  <a:pt x="115272" y="115569"/>
                </a:lnTo>
                <a:lnTo>
                  <a:pt x="112795" y="111759"/>
                </a:lnTo>
                <a:lnTo>
                  <a:pt x="111556" y="109219"/>
                </a:lnTo>
                <a:close/>
              </a:path>
              <a:path w="136525" h="284479">
                <a:moveTo>
                  <a:pt x="68173" y="109219"/>
                </a:moveTo>
                <a:lnTo>
                  <a:pt x="64455" y="109219"/>
                </a:lnTo>
                <a:lnTo>
                  <a:pt x="60735" y="113029"/>
                </a:lnTo>
                <a:lnTo>
                  <a:pt x="57016" y="120650"/>
                </a:lnTo>
                <a:lnTo>
                  <a:pt x="75606" y="120650"/>
                </a:lnTo>
                <a:lnTo>
                  <a:pt x="69411" y="110489"/>
                </a:lnTo>
                <a:lnTo>
                  <a:pt x="68173" y="109219"/>
                </a:lnTo>
                <a:close/>
              </a:path>
              <a:path w="136525" h="284479">
                <a:moveTo>
                  <a:pt x="127669" y="10159"/>
                </a:moveTo>
                <a:lnTo>
                  <a:pt x="121471" y="10159"/>
                </a:lnTo>
                <a:lnTo>
                  <a:pt x="115272" y="17779"/>
                </a:lnTo>
                <a:lnTo>
                  <a:pt x="109080" y="26669"/>
                </a:lnTo>
                <a:lnTo>
                  <a:pt x="104119" y="31750"/>
                </a:lnTo>
                <a:lnTo>
                  <a:pt x="100401" y="38100"/>
                </a:lnTo>
                <a:lnTo>
                  <a:pt x="96914" y="44450"/>
                </a:lnTo>
                <a:lnTo>
                  <a:pt x="93892" y="52069"/>
                </a:lnTo>
                <a:lnTo>
                  <a:pt x="91334" y="58419"/>
                </a:lnTo>
                <a:lnTo>
                  <a:pt x="88005" y="68579"/>
                </a:lnTo>
                <a:lnTo>
                  <a:pt x="86767" y="69850"/>
                </a:lnTo>
                <a:lnTo>
                  <a:pt x="86767" y="72389"/>
                </a:lnTo>
                <a:lnTo>
                  <a:pt x="85529" y="76200"/>
                </a:lnTo>
                <a:lnTo>
                  <a:pt x="80568" y="96519"/>
                </a:lnTo>
                <a:lnTo>
                  <a:pt x="85529" y="97789"/>
                </a:lnTo>
                <a:lnTo>
                  <a:pt x="89244" y="99059"/>
                </a:lnTo>
                <a:lnTo>
                  <a:pt x="90482" y="100329"/>
                </a:lnTo>
                <a:lnTo>
                  <a:pt x="79329" y="111759"/>
                </a:lnTo>
                <a:lnTo>
                  <a:pt x="76848" y="115569"/>
                </a:lnTo>
                <a:lnTo>
                  <a:pt x="75606" y="120650"/>
                </a:lnTo>
                <a:lnTo>
                  <a:pt x="82799" y="120650"/>
                </a:lnTo>
                <a:lnTo>
                  <a:pt x="84287" y="116839"/>
                </a:lnTo>
                <a:lnTo>
                  <a:pt x="88005" y="111759"/>
                </a:lnTo>
                <a:lnTo>
                  <a:pt x="94204" y="105409"/>
                </a:lnTo>
                <a:lnTo>
                  <a:pt x="95443" y="102869"/>
                </a:lnTo>
                <a:lnTo>
                  <a:pt x="97920" y="101600"/>
                </a:lnTo>
                <a:lnTo>
                  <a:pt x="101643" y="99059"/>
                </a:lnTo>
                <a:lnTo>
                  <a:pt x="100401" y="96519"/>
                </a:lnTo>
                <a:lnTo>
                  <a:pt x="99159" y="95250"/>
                </a:lnTo>
                <a:lnTo>
                  <a:pt x="97920" y="95250"/>
                </a:lnTo>
                <a:lnTo>
                  <a:pt x="96681" y="93979"/>
                </a:lnTo>
                <a:lnTo>
                  <a:pt x="92962" y="92709"/>
                </a:lnTo>
                <a:lnTo>
                  <a:pt x="86767" y="92709"/>
                </a:lnTo>
                <a:lnTo>
                  <a:pt x="90503" y="77469"/>
                </a:lnTo>
                <a:lnTo>
                  <a:pt x="107548" y="35559"/>
                </a:lnTo>
                <a:lnTo>
                  <a:pt x="112331" y="29209"/>
                </a:lnTo>
                <a:lnTo>
                  <a:pt x="117345" y="21589"/>
                </a:lnTo>
                <a:lnTo>
                  <a:pt x="122709" y="15239"/>
                </a:lnTo>
                <a:lnTo>
                  <a:pt x="127669" y="10159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" name="object 54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5832647" y="6092358"/>
            <a:ext cx="6185221" cy="369378"/>
          </a:xfrm>
          <a:prstGeom prst="rect">
            <a:avLst/>
          </a:prstGeom>
        </p:spPr>
      </p:pic>
      <p:sp>
        <p:nvSpPr>
          <p:cNvPr id="55" name="object 55"/>
          <p:cNvSpPr/>
          <p:nvPr/>
        </p:nvSpPr>
        <p:spPr>
          <a:xfrm>
            <a:off x="12110832" y="6329109"/>
            <a:ext cx="95885" cy="28575"/>
          </a:xfrm>
          <a:custGeom>
            <a:avLst/>
            <a:gdLst/>
            <a:ahLst/>
            <a:cxnLst/>
            <a:rect l="l" t="t" r="r" b="b"/>
            <a:pathLst>
              <a:path w="95884" h="28575">
                <a:moveTo>
                  <a:pt x="95443" y="0"/>
                </a:moveTo>
                <a:lnTo>
                  <a:pt x="88005" y="0"/>
                </a:lnTo>
                <a:lnTo>
                  <a:pt x="85529" y="1238"/>
                </a:lnTo>
                <a:lnTo>
                  <a:pt x="83051" y="1238"/>
                </a:lnTo>
                <a:lnTo>
                  <a:pt x="80571" y="2480"/>
                </a:lnTo>
                <a:lnTo>
                  <a:pt x="79329" y="2480"/>
                </a:lnTo>
                <a:lnTo>
                  <a:pt x="71428" y="3196"/>
                </a:lnTo>
                <a:lnTo>
                  <a:pt x="62598" y="3563"/>
                </a:lnTo>
                <a:lnTo>
                  <a:pt x="50049" y="3737"/>
                </a:lnTo>
                <a:lnTo>
                  <a:pt x="32134" y="3737"/>
                </a:lnTo>
                <a:lnTo>
                  <a:pt x="22468" y="3873"/>
                </a:lnTo>
                <a:lnTo>
                  <a:pt x="13036" y="4240"/>
                </a:lnTo>
                <a:lnTo>
                  <a:pt x="3722" y="4956"/>
                </a:lnTo>
                <a:lnTo>
                  <a:pt x="1238" y="6195"/>
                </a:lnTo>
                <a:lnTo>
                  <a:pt x="0" y="7437"/>
                </a:lnTo>
                <a:lnTo>
                  <a:pt x="0" y="8675"/>
                </a:lnTo>
                <a:lnTo>
                  <a:pt x="27273" y="21070"/>
                </a:lnTo>
                <a:lnTo>
                  <a:pt x="32227" y="23550"/>
                </a:lnTo>
                <a:lnTo>
                  <a:pt x="38426" y="24789"/>
                </a:lnTo>
                <a:lnTo>
                  <a:pt x="45864" y="26027"/>
                </a:lnTo>
                <a:lnTo>
                  <a:pt x="52063" y="27269"/>
                </a:lnTo>
                <a:lnTo>
                  <a:pt x="57020" y="28507"/>
                </a:lnTo>
                <a:lnTo>
                  <a:pt x="61977" y="27269"/>
                </a:lnTo>
                <a:lnTo>
                  <a:pt x="76852" y="27269"/>
                </a:lnTo>
                <a:lnTo>
                  <a:pt x="80571" y="26027"/>
                </a:lnTo>
                <a:lnTo>
                  <a:pt x="88005" y="18594"/>
                </a:lnTo>
                <a:lnTo>
                  <a:pt x="95365" y="3873"/>
                </a:lnTo>
                <a:lnTo>
                  <a:pt x="9544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6" name="object 56"/>
          <p:cNvGrpSpPr/>
          <p:nvPr/>
        </p:nvGrpSpPr>
        <p:grpSpPr>
          <a:xfrm>
            <a:off x="3436650" y="6537347"/>
            <a:ext cx="8581390" cy="347345"/>
            <a:chOff x="3436650" y="6537347"/>
            <a:chExt cx="8581390" cy="347345"/>
          </a:xfrm>
        </p:grpSpPr>
        <p:pic>
          <p:nvPicPr>
            <p:cNvPr id="57" name="object 5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090765" y="6537347"/>
              <a:ext cx="1260593" cy="31856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378629" y="6552222"/>
              <a:ext cx="3639239" cy="316076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436650" y="6563376"/>
              <a:ext cx="3618169" cy="321036"/>
            </a:xfrm>
            <a:prstGeom prst="rect">
              <a:avLst/>
            </a:prstGeom>
          </p:spPr>
        </p:pic>
      </p:grpSp>
      <p:sp>
        <p:nvSpPr>
          <p:cNvPr id="60" name="object 60"/>
          <p:cNvSpPr/>
          <p:nvPr/>
        </p:nvSpPr>
        <p:spPr>
          <a:xfrm>
            <a:off x="12110832" y="6784016"/>
            <a:ext cx="95885" cy="28575"/>
          </a:xfrm>
          <a:custGeom>
            <a:avLst/>
            <a:gdLst/>
            <a:ahLst/>
            <a:cxnLst/>
            <a:rect l="l" t="t" r="r" b="b"/>
            <a:pathLst>
              <a:path w="95884" h="28575">
                <a:moveTo>
                  <a:pt x="61977" y="27266"/>
                </a:moveTo>
                <a:lnTo>
                  <a:pt x="52063" y="27266"/>
                </a:lnTo>
                <a:lnTo>
                  <a:pt x="57020" y="28505"/>
                </a:lnTo>
                <a:lnTo>
                  <a:pt x="61977" y="27266"/>
                </a:lnTo>
                <a:close/>
              </a:path>
              <a:path w="95884" h="28575">
                <a:moveTo>
                  <a:pt x="95443" y="0"/>
                </a:moveTo>
                <a:lnTo>
                  <a:pt x="88005" y="0"/>
                </a:lnTo>
                <a:lnTo>
                  <a:pt x="83051" y="2476"/>
                </a:lnTo>
                <a:lnTo>
                  <a:pt x="79329" y="2476"/>
                </a:lnTo>
                <a:lnTo>
                  <a:pt x="71428" y="3212"/>
                </a:lnTo>
                <a:lnTo>
                  <a:pt x="52838" y="4219"/>
                </a:lnTo>
                <a:lnTo>
                  <a:pt x="42148" y="4954"/>
                </a:lnTo>
                <a:lnTo>
                  <a:pt x="3722" y="4954"/>
                </a:lnTo>
                <a:lnTo>
                  <a:pt x="1238" y="6196"/>
                </a:lnTo>
                <a:lnTo>
                  <a:pt x="0" y="7434"/>
                </a:lnTo>
                <a:lnTo>
                  <a:pt x="0" y="8676"/>
                </a:lnTo>
                <a:lnTo>
                  <a:pt x="1238" y="11153"/>
                </a:lnTo>
                <a:lnTo>
                  <a:pt x="9921" y="16113"/>
                </a:lnTo>
                <a:lnTo>
                  <a:pt x="16113" y="18590"/>
                </a:lnTo>
                <a:lnTo>
                  <a:pt x="21074" y="19828"/>
                </a:lnTo>
                <a:lnTo>
                  <a:pt x="27273" y="22308"/>
                </a:lnTo>
                <a:lnTo>
                  <a:pt x="32227" y="23550"/>
                </a:lnTo>
                <a:lnTo>
                  <a:pt x="38426" y="24790"/>
                </a:lnTo>
                <a:lnTo>
                  <a:pt x="45864" y="27266"/>
                </a:lnTo>
                <a:lnTo>
                  <a:pt x="76852" y="27266"/>
                </a:lnTo>
                <a:lnTo>
                  <a:pt x="80571" y="26028"/>
                </a:lnTo>
                <a:lnTo>
                  <a:pt x="83051" y="24790"/>
                </a:lnTo>
                <a:lnTo>
                  <a:pt x="88005" y="18590"/>
                </a:lnTo>
                <a:lnTo>
                  <a:pt x="91728" y="12391"/>
                </a:lnTo>
                <a:lnTo>
                  <a:pt x="95443" y="3716"/>
                </a:lnTo>
                <a:lnTo>
                  <a:pt x="9544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2110832" y="7238916"/>
            <a:ext cx="95885" cy="28575"/>
          </a:xfrm>
          <a:custGeom>
            <a:avLst/>
            <a:gdLst/>
            <a:ahLst/>
            <a:cxnLst/>
            <a:rect l="l" t="t" r="r" b="b"/>
            <a:pathLst>
              <a:path w="95884" h="28575">
                <a:moveTo>
                  <a:pt x="94204" y="0"/>
                </a:moveTo>
                <a:lnTo>
                  <a:pt x="88005" y="0"/>
                </a:lnTo>
                <a:lnTo>
                  <a:pt x="83051" y="2484"/>
                </a:lnTo>
                <a:lnTo>
                  <a:pt x="79329" y="2484"/>
                </a:lnTo>
                <a:lnTo>
                  <a:pt x="71428" y="3393"/>
                </a:lnTo>
                <a:lnTo>
                  <a:pt x="62598" y="4186"/>
                </a:lnTo>
                <a:lnTo>
                  <a:pt x="52838" y="4747"/>
                </a:lnTo>
                <a:lnTo>
                  <a:pt x="42148" y="4960"/>
                </a:lnTo>
                <a:lnTo>
                  <a:pt x="3722" y="4960"/>
                </a:lnTo>
                <a:lnTo>
                  <a:pt x="1238" y="6198"/>
                </a:lnTo>
                <a:lnTo>
                  <a:pt x="0" y="7437"/>
                </a:lnTo>
                <a:lnTo>
                  <a:pt x="0" y="9921"/>
                </a:lnTo>
                <a:lnTo>
                  <a:pt x="1238" y="12397"/>
                </a:lnTo>
                <a:lnTo>
                  <a:pt x="16113" y="18597"/>
                </a:lnTo>
                <a:lnTo>
                  <a:pt x="21074" y="19836"/>
                </a:lnTo>
                <a:lnTo>
                  <a:pt x="27273" y="22312"/>
                </a:lnTo>
                <a:lnTo>
                  <a:pt x="32227" y="23550"/>
                </a:lnTo>
                <a:lnTo>
                  <a:pt x="38426" y="24796"/>
                </a:lnTo>
                <a:lnTo>
                  <a:pt x="45864" y="27273"/>
                </a:lnTo>
                <a:lnTo>
                  <a:pt x="52063" y="28511"/>
                </a:lnTo>
                <a:lnTo>
                  <a:pt x="65697" y="28511"/>
                </a:lnTo>
                <a:lnTo>
                  <a:pt x="71892" y="27273"/>
                </a:lnTo>
                <a:lnTo>
                  <a:pt x="76852" y="27273"/>
                </a:lnTo>
                <a:lnTo>
                  <a:pt x="95443" y="4960"/>
                </a:lnTo>
                <a:lnTo>
                  <a:pt x="95443" y="1245"/>
                </a:lnTo>
                <a:lnTo>
                  <a:pt x="9420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object 62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8397220" y="6985720"/>
            <a:ext cx="3620649" cy="385827"/>
          </a:xfrm>
          <a:prstGeom prst="rect">
            <a:avLst/>
          </a:prstGeom>
        </p:spPr>
      </p:pic>
      <p:grpSp>
        <p:nvGrpSpPr>
          <p:cNvPr id="63" name="object 63"/>
          <p:cNvGrpSpPr/>
          <p:nvPr/>
        </p:nvGrpSpPr>
        <p:grpSpPr>
          <a:xfrm>
            <a:off x="6820548" y="7458315"/>
            <a:ext cx="3056890" cy="373380"/>
            <a:chOff x="6820548" y="7458315"/>
            <a:chExt cx="3056890" cy="373380"/>
          </a:xfrm>
        </p:grpSpPr>
        <p:pic>
          <p:nvPicPr>
            <p:cNvPr id="64" name="object 6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7760106" y="7466850"/>
              <a:ext cx="2117105" cy="264160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820548" y="7458315"/>
              <a:ext cx="913528" cy="373096"/>
            </a:xfrm>
            <a:prstGeom prst="rect">
              <a:avLst/>
            </a:prstGeom>
          </p:spPr>
        </p:pic>
      </p:grpSp>
      <p:sp>
        <p:nvSpPr>
          <p:cNvPr id="66" name="object 66"/>
          <p:cNvSpPr/>
          <p:nvPr/>
        </p:nvSpPr>
        <p:spPr>
          <a:xfrm>
            <a:off x="12110832" y="7693822"/>
            <a:ext cx="95885" cy="28575"/>
          </a:xfrm>
          <a:custGeom>
            <a:avLst/>
            <a:gdLst/>
            <a:ahLst/>
            <a:cxnLst/>
            <a:rect l="l" t="t" r="r" b="b"/>
            <a:pathLst>
              <a:path w="95884" h="28575">
                <a:moveTo>
                  <a:pt x="94204" y="0"/>
                </a:moveTo>
                <a:lnTo>
                  <a:pt x="90490" y="0"/>
                </a:lnTo>
                <a:lnTo>
                  <a:pt x="88005" y="1238"/>
                </a:lnTo>
                <a:lnTo>
                  <a:pt x="85529" y="1238"/>
                </a:lnTo>
                <a:lnTo>
                  <a:pt x="83051" y="2480"/>
                </a:lnTo>
                <a:lnTo>
                  <a:pt x="79329" y="2480"/>
                </a:lnTo>
                <a:lnTo>
                  <a:pt x="71428" y="3391"/>
                </a:lnTo>
                <a:lnTo>
                  <a:pt x="62598" y="4186"/>
                </a:lnTo>
                <a:lnTo>
                  <a:pt x="52838" y="4747"/>
                </a:lnTo>
                <a:lnTo>
                  <a:pt x="42148" y="4960"/>
                </a:lnTo>
                <a:lnTo>
                  <a:pt x="3722" y="4960"/>
                </a:lnTo>
                <a:lnTo>
                  <a:pt x="1238" y="6198"/>
                </a:lnTo>
                <a:lnTo>
                  <a:pt x="0" y="7438"/>
                </a:lnTo>
                <a:lnTo>
                  <a:pt x="0" y="9918"/>
                </a:lnTo>
                <a:lnTo>
                  <a:pt x="1238" y="12399"/>
                </a:lnTo>
                <a:lnTo>
                  <a:pt x="16113" y="18594"/>
                </a:lnTo>
                <a:lnTo>
                  <a:pt x="21074" y="21074"/>
                </a:lnTo>
                <a:lnTo>
                  <a:pt x="27273" y="22312"/>
                </a:lnTo>
                <a:lnTo>
                  <a:pt x="32227" y="23550"/>
                </a:lnTo>
                <a:lnTo>
                  <a:pt x="38426" y="24790"/>
                </a:lnTo>
                <a:lnTo>
                  <a:pt x="45864" y="27270"/>
                </a:lnTo>
                <a:lnTo>
                  <a:pt x="52063" y="28512"/>
                </a:lnTo>
                <a:lnTo>
                  <a:pt x="71892" y="28512"/>
                </a:lnTo>
                <a:lnTo>
                  <a:pt x="76852" y="27270"/>
                </a:lnTo>
                <a:lnTo>
                  <a:pt x="80571" y="27270"/>
                </a:lnTo>
                <a:lnTo>
                  <a:pt x="83051" y="24790"/>
                </a:lnTo>
                <a:lnTo>
                  <a:pt x="88005" y="18594"/>
                </a:lnTo>
                <a:lnTo>
                  <a:pt x="91728" y="12399"/>
                </a:lnTo>
                <a:lnTo>
                  <a:pt x="95443" y="4960"/>
                </a:lnTo>
                <a:lnTo>
                  <a:pt x="95443" y="1238"/>
                </a:lnTo>
                <a:lnTo>
                  <a:pt x="9420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7" name="object 67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9977616" y="7462033"/>
            <a:ext cx="1972078" cy="363178"/>
          </a:xfrm>
          <a:prstGeom prst="rect">
            <a:avLst/>
          </a:prstGeom>
        </p:spPr>
      </p:pic>
      <p:grpSp>
        <p:nvGrpSpPr>
          <p:cNvPr id="68" name="object 68"/>
          <p:cNvGrpSpPr/>
          <p:nvPr/>
        </p:nvGrpSpPr>
        <p:grpSpPr>
          <a:xfrm>
            <a:off x="4767897" y="7893388"/>
            <a:ext cx="7250430" cy="389255"/>
            <a:chOff x="4767897" y="7893388"/>
            <a:chExt cx="7250430" cy="389255"/>
          </a:xfrm>
        </p:grpSpPr>
        <p:pic>
          <p:nvPicPr>
            <p:cNvPr id="69" name="object 69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275156" y="7893388"/>
              <a:ext cx="5742712" cy="389206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767897" y="7941728"/>
              <a:ext cx="1477511" cy="325991"/>
            </a:xfrm>
            <a:prstGeom prst="rect">
              <a:avLst/>
            </a:prstGeom>
          </p:spPr>
        </p:pic>
      </p:grpSp>
      <p:sp>
        <p:nvSpPr>
          <p:cNvPr id="71" name="object 71"/>
          <p:cNvSpPr/>
          <p:nvPr/>
        </p:nvSpPr>
        <p:spPr>
          <a:xfrm>
            <a:off x="12110832" y="8148730"/>
            <a:ext cx="95885" cy="28575"/>
          </a:xfrm>
          <a:custGeom>
            <a:avLst/>
            <a:gdLst/>
            <a:ahLst/>
            <a:cxnLst/>
            <a:rect l="l" t="t" r="r" b="b"/>
            <a:pathLst>
              <a:path w="95884" h="28575">
                <a:moveTo>
                  <a:pt x="92966" y="0"/>
                </a:moveTo>
                <a:lnTo>
                  <a:pt x="90490" y="0"/>
                </a:lnTo>
                <a:lnTo>
                  <a:pt x="88005" y="1238"/>
                </a:lnTo>
                <a:lnTo>
                  <a:pt x="85529" y="1238"/>
                </a:lnTo>
                <a:lnTo>
                  <a:pt x="83051" y="2480"/>
                </a:lnTo>
                <a:lnTo>
                  <a:pt x="79329" y="2480"/>
                </a:lnTo>
                <a:lnTo>
                  <a:pt x="71428" y="3389"/>
                </a:lnTo>
                <a:lnTo>
                  <a:pt x="62598" y="4182"/>
                </a:lnTo>
                <a:lnTo>
                  <a:pt x="52838" y="4743"/>
                </a:lnTo>
                <a:lnTo>
                  <a:pt x="42148" y="4956"/>
                </a:lnTo>
                <a:lnTo>
                  <a:pt x="3722" y="4956"/>
                </a:lnTo>
                <a:lnTo>
                  <a:pt x="1238" y="6195"/>
                </a:lnTo>
                <a:lnTo>
                  <a:pt x="0" y="7437"/>
                </a:lnTo>
                <a:lnTo>
                  <a:pt x="0" y="9917"/>
                </a:lnTo>
                <a:lnTo>
                  <a:pt x="1238" y="12393"/>
                </a:lnTo>
                <a:lnTo>
                  <a:pt x="16113" y="18592"/>
                </a:lnTo>
                <a:lnTo>
                  <a:pt x="21074" y="21070"/>
                </a:lnTo>
                <a:lnTo>
                  <a:pt x="27273" y="22308"/>
                </a:lnTo>
                <a:lnTo>
                  <a:pt x="32227" y="23550"/>
                </a:lnTo>
                <a:lnTo>
                  <a:pt x="38426" y="26031"/>
                </a:lnTo>
                <a:lnTo>
                  <a:pt x="45864" y="27269"/>
                </a:lnTo>
                <a:lnTo>
                  <a:pt x="52063" y="28507"/>
                </a:lnTo>
                <a:lnTo>
                  <a:pt x="76852" y="28507"/>
                </a:lnTo>
                <a:lnTo>
                  <a:pt x="95443" y="4956"/>
                </a:lnTo>
                <a:lnTo>
                  <a:pt x="95443" y="1238"/>
                </a:lnTo>
                <a:lnTo>
                  <a:pt x="94204" y="1238"/>
                </a:lnTo>
                <a:lnTo>
                  <a:pt x="92966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2" name="object 72"/>
          <p:cNvGrpSpPr/>
          <p:nvPr/>
        </p:nvGrpSpPr>
        <p:grpSpPr>
          <a:xfrm>
            <a:off x="6369361" y="8350771"/>
            <a:ext cx="5648960" cy="390525"/>
            <a:chOff x="6369361" y="8350771"/>
            <a:chExt cx="5648960" cy="390525"/>
          </a:xfrm>
        </p:grpSpPr>
        <p:pic>
          <p:nvPicPr>
            <p:cNvPr id="73" name="object 7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9196715" y="8500752"/>
              <a:ext cx="287567" cy="172295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9024424" y="8422663"/>
              <a:ext cx="273050" cy="218440"/>
            </a:xfrm>
            <a:custGeom>
              <a:avLst/>
              <a:gdLst/>
              <a:ahLst/>
              <a:cxnLst/>
              <a:rect l="l" t="t" r="r" b="b"/>
              <a:pathLst>
                <a:path w="273050" h="218440">
                  <a:moveTo>
                    <a:pt x="8669" y="151221"/>
                  </a:moveTo>
                  <a:lnTo>
                    <a:pt x="6193" y="151221"/>
                  </a:lnTo>
                  <a:lnTo>
                    <a:pt x="6193" y="152463"/>
                  </a:lnTo>
                  <a:lnTo>
                    <a:pt x="4955" y="153701"/>
                  </a:lnTo>
                  <a:lnTo>
                    <a:pt x="0" y="188427"/>
                  </a:lnTo>
                  <a:lnTo>
                    <a:pt x="1232" y="193367"/>
                  </a:lnTo>
                  <a:lnTo>
                    <a:pt x="1232" y="198320"/>
                  </a:lnTo>
                  <a:lnTo>
                    <a:pt x="41345" y="217711"/>
                  </a:lnTo>
                  <a:lnTo>
                    <a:pt x="52056" y="218156"/>
                  </a:lnTo>
                  <a:lnTo>
                    <a:pt x="55772" y="218156"/>
                  </a:lnTo>
                  <a:lnTo>
                    <a:pt x="60733" y="216918"/>
                  </a:lnTo>
                  <a:lnTo>
                    <a:pt x="65690" y="216918"/>
                  </a:lnTo>
                  <a:lnTo>
                    <a:pt x="105343" y="210834"/>
                  </a:lnTo>
                  <a:lnTo>
                    <a:pt x="142443" y="186452"/>
                  </a:lnTo>
                  <a:lnTo>
                    <a:pt x="143506" y="184691"/>
                  </a:lnTo>
                  <a:lnTo>
                    <a:pt x="70340" y="184691"/>
                  </a:lnTo>
                  <a:lnTo>
                    <a:pt x="61197" y="184535"/>
                  </a:lnTo>
                  <a:lnTo>
                    <a:pt x="53839" y="184206"/>
                  </a:lnTo>
                  <a:lnTo>
                    <a:pt x="53420" y="184206"/>
                  </a:lnTo>
                  <a:lnTo>
                    <a:pt x="44619" y="183448"/>
                  </a:lnTo>
                  <a:lnTo>
                    <a:pt x="9912" y="169815"/>
                  </a:lnTo>
                  <a:lnTo>
                    <a:pt x="9912" y="152463"/>
                  </a:lnTo>
                  <a:lnTo>
                    <a:pt x="8669" y="151221"/>
                  </a:lnTo>
                  <a:close/>
                </a:path>
                <a:path w="273050" h="218440">
                  <a:moveTo>
                    <a:pt x="170641" y="176015"/>
                  </a:moveTo>
                  <a:lnTo>
                    <a:pt x="148738" y="176015"/>
                  </a:lnTo>
                  <a:lnTo>
                    <a:pt x="149583" y="182285"/>
                  </a:lnTo>
                  <a:lnTo>
                    <a:pt x="166090" y="211957"/>
                  </a:lnTo>
                  <a:lnTo>
                    <a:pt x="176008" y="211957"/>
                  </a:lnTo>
                  <a:lnTo>
                    <a:pt x="204362" y="181126"/>
                  </a:lnTo>
                  <a:lnTo>
                    <a:pt x="204760" y="179983"/>
                  </a:lnTo>
                  <a:lnTo>
                    <a:pt x="204848" y="179730"/>
                  </a:lnTo>
                  <a:lnTo>
                    <a:pt x="178485" y="179730"/>
                  </a:lnTo>
                  <a:lnTo>
                    <a:pt x="175003" y="178569"/>
                  </a:lnTo>
                  <a:lnTo>
                    <a:pt x="172290" y="177253"/>
                  </a:lnTo>
                  <a:lnTo>
                    <a:pt x="170641" y="176015"/>
                  </a:lnTo>
                  <a:close/>
                </a:path>
                <a:path w="273050" h="218440">
                  <a:moveTo>
                    <a:pt x="272690" y="0"/>
                  </a:moveTo>
                  <a:lnTo>
                    <a:pt x="270213" y="0"/>
                  </a:lnTo>
                  <a:lnTo>
                    <a:pt x="266491" y="3718"/>
                  </a:lnTo>
                  <a:lnTo>
                    <a:pt x="261537" y="7438"/>
                  </a:lnTo>
                  <a:lnTo>
                    <a:pt x="244182" y="16113"/>
                  </a:lnTo>
                  <a:lnTo>
                    <a:pt x="237986" y="19832"/>
                  </a:lnTo>
                  <a:lnTo>
                    <a:pt x="236744" y="19832"/>
                  </a:lnTo>
                  <a:lnTo>
                    <a:pt x="197079" y="37184"/>
                  </a:lnTo>
                  <a:lnTo>
                    <a:pt x="162217" y="62751"/>
                  </a:lnTo>
                  <a:lnTo>
                    <a:pt x="151025" y="94997"/>
                  </a:lnTo>
                  <a:lnTo>
                    <a:pt x="150598" y="102725"/>
                  </a:lnTo>
                  <a:lnTo>
                    <a:pt x="150171" y="112080"/>
                  </a:lnTo>
                  <a:lnTo>
                    <a:pt x="150076" y="117290"/>
                  </a:lnTo>
                  <a:lnTo>
                    <a:pt x="149977" y="122713"/>
                  </a:lnTo>
                  <a:lnTo>
                    <a:pt x="149891" y="138576"/>
                  </a:lnTo>
                  <a:lnTo>
                    <a:pt x="149822" y="143319"/>
                  </a:lnTo>
                  <a:lnTo>
                    <a:pt x="119727" y="179983"/>
                  </a:lnTo>
                  <a:lnTo>
                    <a:pt x="76847" y="184691"/>
                  </a:lnTo>
                  <a:lnTo>
                    <a:pt x="143506" y="184691"/>
                  </a:lnTo>
                  <a:lnTo>
                    <a:pt x="148738" y="176015"/>
                  </a:lnTo>
                  <a:lnTo>
                    <a:pt x="170641" y="176015"/>
                  </a:lnTo>
                  <a:lnTo>
                    <a:pt x="167332" y="173531"/>
                  </a:lnTo>
                  <a:lnTo>
                    <a:pt x="163613" y="168577"/>
                  </a:lnTo>
                  <a:lnTo>
                    <a:pt x="162371" y="161140"/>
                  </a:lnTo>
                  <a:lnTo>
                    <a:pt x="160978" y="138576"/>
                  </a:lnTo>
                  <a:lnTo>
                    <a:pt x="160632" y="122713"/>
                  </a:lnTo>
                  <a:lnTo>
                    <a:pt x="160634" y="112080"/>
                  </a:lnTo>
                  <a:lnTo>
                    <a:pt x="160978" y="97166"/>
                  </a:lnTo>
                  <a:lnTo>
                    <a:pt x="162371" y="78088"/>
                  </a:lnTo>
                  <a:lnTo>
                    <a:pt x="162371" y="73130"/>
                  </a:lnTo>
                  <a:lnTo>
                    <a:pt x="166090" y="66935"/>
                  </a:lnTo>
                  <a:lnTo>
                    <a:pt x="176008" y="61974"/>
                  </a:lnTo>
                  <a:lnTo>
                    <a:pt x="181567" y="58954"/>
                  </a:lnTo>
                  <a:lnTo>
                    <a:pt x="188868" y="55468"/>
                  </a:lnTo>
                  <a:lnTo>
                    <a:pt x="197797" y="51517"/>
                  </a:lnTo>
                  <a:lnTo>
                    <a:pt x="218694" y="42685"/>
                  </a:lnTo>
                  <a:lnTo>
                    <a:pt x="227757" y="38734"/>
                  </a:lnTo>
                  <a:lnTo>
                    <a:pt x="262271" y="16539"/>
                  </a:lnTo>
                  <a:lnTo>
                    <a:pt x="268975" y="8676"/>
                  </a:lnTo>
                  <a:lnTo>
                    <a:pt x="271452" y="6198"/>
                  </a:lnTo>
                  <a:lnTo>
                    <a:pt x="272690" y="3718"/>
                  </a:lnTo>
                  <a:lnTo>
                    <a:pt x="272690" y="0"/>
                  </a:lnTo>
                  <a:close/>
                </a:path>
                <a:path w="273050" h="218440">
                  <a:moveTo>
                    <a:pt x="206998" y="164854"/>
                  </a:moveTo>
                  <a:lnTo>
                    <a:pt x="205758" y="166093"/>
                  </a:lnTo>
                  <a:lnTo>
                    <a:pt x="204516" y="166093"/>
                  </a:lnTo>
                  <a:lnTo>
                    <a:pt x="203275" y="168577"/>
                  </a:lnTo>
                  <a:lnTo>
                    <a:pt x="195841" y="176015"/>
                  </a:lnTo>
                  <a:lnTo>
                    <a:pt x="193362" y="177253"/>
                  </a:lnTo>
                  <a:lnTo>
                    <a:pt x="190651" y="178569"/>
                  </a:lnTo>
                  <a:lnTo>
                    <a:pt x="187162" y="179730"/>
                  </a:lnTo>
                  <a:lnTo>
                    <a:pt x="204848" y="179730"/>
                  </a:lnTo>
                  <a:lnTo>
                    <a:pt x="206822" y="174057"/>
                  </a:lnTo>
                  <a:lnTo>
                    <a:pt x="208171" y="167644"/>
                  </a:lnTo>
                  <a:lnTo>
                    <a:pt x="208236" y="167335"/>
                  </a:lnTo>
                  <a:lnTo>
                    <a:pt x="206998" y="166093"/>
                  </a:lnTo>
                  <a:lnTo>
                    <a:pt x="206998" y="16485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369361" y="8350771"/>
              <a:ext cx="2622830" cy="390448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9511553" y="8480922"/>
              <a:ext cx="106598" cy="162374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641704" y="8416464"/>
              <a:ext cx="2376164" cy="319798"/>
            </a:xfrm>
            <a:prstGeom prst="rect">
              <a:avLst/>
            </a:prstGeom>
          </p:spPr>
        </p:pic>
      </p:grpSp>
      <p:sp>
        <p:nvSpPr>
          <p:cNvPr id="78" name="object 78"/>
          <p:cNvSpPr/>
          <p:nvPr/>
        </p:nvSpPr>
        <p:spPr>
          <a:xfrm>
            <a:off x="12110832" y="8604870"/>
            <a:ext cx="95885" cy="27305"/>
          </a:xfrm>
          <a:custGeom>
            <a:avLst/>
            <a:gdLst/>
            <a:ahLst/>
            <a:cxnLst/>
            <a:rect l="l" t="t" r="r" b="b"/>
            <a:pathLst>
              <a:path w="95884" h="27304">
                <a:moveTo>
                  <a:pt x="95443" y="0"/>
                </a:moveTo>
                <a:lnTo>
                  <a:pt x="88005" y="0"/>
                </a:lnTo>
                <a:lnTo>
                  <a:pt x="85529" y="1242"/>
                </a:lnTo>
                <a:lnTo>
                  <a:pt x="83051" y="1242"/>
                </a:lnTo>
                <a:lnTo>
                  <a:pt x="80571" y="2484"/>
                </a:lnTo>
                <a:lnTo>
                  <a:pt x="79329" y="2484"/>
                </a:lnTo>
                <a:lnTo>
                  <a:pt x="71428" y="3199"/>
                </a:lnTo>
                <a:lnTo>
                  <a:pt x="62598" y="3567"/>
                </a:lnTo>
                <a:lnTo>
                  <a:pt x="50049" y="3741"/>
                </a:lnTo>
                <a:lnTo>
                  <a:pt x="32134" y="3741"/>
                </a:lnTo>
                <a:lnTo>
                  <a:pt x="22468" y="3877"/>
                </a:lnTo>
                <a:lnTo>
                  <a:pt x="13036" y="4244"/>
                </a:lnTo>
                <a:lnTo>
                  <a:pt x="3722" y="4960"/>
                </a:lnTo>
                <a:lnTo>
                  <a:pt x="1238" y="4960"/>
                </a:lnTo>
                <a:lnTo>
                  <a:pt x="0" y="7438"/>
                </a:lnTo>
                <a:lnTo>
                  <a:pt x="0" y="8679"/>
                </a:lnTo>
                <a:lnTo>
                  <a:pt x="1238" y="11160"/>
                </a:lnTo>
                <a:lnTo>
                  <a:pt x="9921" y="14875"/>
                </a:lnTo>
                <a:lnTo>
                  <a:pt x="16113" y="18597"/>
                </a:lnTo>
                <a:lnTo>
                  <a:pt x="21074" y="19836"/>
                </a:lnTo>
                <a:lnTo>
                  <a:pt x="27273" y="21074"/>
                </a:lnTo>
                <a:lnTo>
                  <a:pt x="32227" y="23550"/>
                </a:lnTo>
                <a:lnTo>
                  <a:pt x="38426" y="24792"/>
                </a:lnTo>
                <a:lnTo>
                  <a:pt x="45864" y="26034"/>
                </a:lnTo>
                <a:lnTo>
                  <a:pt x="52063" y="27273"/>
                </a:lnTo>
                <a:lnTo>
                  <a:pt x="76852" y="27273"/>
                </a:lnTo>
                <a:lnTo>
                  <a:pt x="80571" y="26034"/>
                </a:lnTo>
                <a:lnTo>
                  <a:pt x="88005" y="18597"/>
                </a:lnTo>
                <a:lnTo>
                  <a:pt x="95365" y="3877"/>
                </a:lnTo>
                <a:lnTo>
                  <a:pt x="9544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2110832" y="9059777"/>
            <a:ext cx="95885" cy="28575"/>
          </a:xfrm>
          <a:custGeom>
            <a:avLst/>
            <a:gdLst/>
            <a:ahLst/>
            <a:cxnLst/>
            <a:rect l="l" t="t" r="r" b="b"/>
            <a:pathLst>
              <a:path w="95884" h="28575">
                <a:moveTo>
                  <a:pt x="61977" y="27270"/>
                </a:moveTo>
                <a:lnTo>
                  <a:pt x="52063" y="27270"/>
                </a:lnTo>
                <a:lnTo>
                  <a:pt x="57020" y="28512"/>
                </a:lnTo>
                <a:lnTo>
                  <a:pt x="61977" y="27270"/>
                </a:lnTo>
                <a:close/>
              </a:path>
              <a:path w="95884" h="28575">
                <a:moveTo>
                  <a:pt x="95443" y="0"/>
                </a:moveTo>
                <a:lnTo>
                  <a:pt x="88005" y="0"/>
                </a:lnTo>
                <a:lnTo>
                  <a:pt x="83051" y="2481"/>
                </a:lnTo>
                <a:lnTo>
                  <a:pt x="79329" y="2481"/>
                </a:lnTo>
                <a:lnTo>
                  <a:pt x="71428" y="3216"/>
                </a:lnTo>
                <a:lnTo>
                  <a:pt x="52838" y="4224"/>
                </a:lnTo>
                <a:lnTo>
                  <a:pt x="42148" y="4961"/>
                </a:lnTo>
                <a:lnTo>
                  <a:pt x="3722" y="4961"/>
                </a:lnTo>
                <a:lnTo>
                  <a:pt x="1238" y="6200"/>
                </a:lnTo>
                <a:lnTo>
                  <a:pt x="0" y="7438"/>
                </a:lnTo>
                <a:lnTo>
                  <a:pt x="0" y="8676"/>
                </a:lnTo>
                <a:lnTo>
                  <a:pt x="1238" y="11156"/>
                </a:lnTo>
                <a:lnTo>
                  <a:pt x="9921" y="16113"/>
                </a:lnTo>
                <a:lnTo>
                  <a:pt x="16113" y="18594"/>
                </a:lnTo>
                <a:lnTo>
                  <a:pt x="21074" y="19833"/>
                </a:lnTo>
                <a:lnTo>
                  <a:pt x="27273" y="22313"/>
                </a:lnTo>
                <a:lnTo>
                  <a:pt x="32227" y="23552"/>
                </a:lnTo>
                <a:lnTo>
                  <a:pt x="38426" y="24790"/>
                </a:lnTo>
                <a:lnTo>
                  <a:pt x="45864" y="27270"/>
                </a:lnTo>
                <a:lnTo>
                  <a:pt x="76852" y="27270"/>
                </a:lnTo>
                <a:lnTo>
                  <a:pt x="80571" y="26032"/>
                </a:lnTo>
                <a:lnTo>
                  <a:pt x="83051" y="24790"/>
                </a:lnTo>
                <a:lnTo>
                  <a:pt x="88005" y="18594"/>
                </a:lnTo>
                <a:lnTo>
                  <a:pt x="91728" y="12399"/>
                </a:lnTo>
                <a:lnTo>
                  <a:pt x="95442" y="3720"/>
                </a:lnTo>
                <a:lnTo>
                  <a:pt x="9544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0" name="object 80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8626536" y="8819312"/>
            <a:ext cx="3391333" cy="342108"/>
          </a:xfrm>
          <a:prstGeom prst="rect">
            <a:avLst/>
          </a:prstGeom>
        </p:spPr>
      </p:pic>
      <p:sp>
        <p:nvSpPr>
          <p:cNvPr id="81" name="object 81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17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11561" y="1379386"/>
            <a:ext cx="12324715" cy="7513955"/>
            <a:chOff x="711561" y="1379386"/>
            <a:chExt cx="12324715" cy="75139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6000" y="1379386"/>
              <a:ext cx="12267474" cy="748250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5293" y="5149670"/>
              <a:ext cx="5958489" cy="373040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24261" y="1406822"/>
              <a:ext cx="12299315" cy="7473315"/>
            </a:xfrm>
            <a:custGeom>
              <a:avLst/>
              <a:gdLst/>
              <a:ahLst/>
              <a:cxnLst/>
              <a:rect l="l" t="t" r="r" b="b"/>
              <a:pathLst>
                <a:path w="12299315" h="7473315">
                  <a:moveTo>
                    <a:pt x="5969520" y="3742848"/>
                  </a:moveTo>
                  <a:lnTo>
                    <a:pt x="11031" y="3742848"/>
                  </a:lnTo>
                  <a:lnTo>
                    <a:pt x="11031" y="7473254"/>
                  </a:lnTo>
                  <a:lnTo>
                    <a:pt x="5969520" y="7473254"/>
                  </a:lnTo>
                  <a:lnTo>
                    <a:pt x="5969520" y="3742848"/>
                  </a:lnTo>
                  <a:close/>
                </a:path>
                <a:path w="12299315" h="7473315">
                  <a:moveTo>
                    <a:pt x="12280521" y="0"/>
                  </a:moveTo>
                  <a:lnTo>
                    <a:pt x="9097581" y="0"/>
                  </a:lnTo>
                  <a:lnTo>
                    <a:pt x="9097581" y="3452544"/>
                  </a:lnTo>
                  <a:lnTo>
                    <a:pt x="12280521" y="3452544"/>
                  </a:lnTo>
                  <a:lnTo>
                    <a:pt x="12280521" y="0"/>
                  </a:lnTo>
                  <a:close/>
                </a:path>
                <a:path w="12299315" h="7473315">
                  <a:moveTo>
                    <a:pt x="8959428" y="0"/>
                  </a:moveTo>
                  <a:lnTo>
                    <a:pt x="4624106" y="0"/>
                  </a:lnTo>
                  <a:lnTo>
                    <a:pt x="4624106" y="3452544"/>
                  </a:lnTo>
                  <a:lnTo>
                    <a:pt x="8959428" y="3452544"/>
                  </a:lnTo>
                  <a:lnTo>
                    <a:pt x="8959428" y="0"/>
                  </a:lnTo>
                  <a:close/>
                </a:path>
                <a:path w="12299315" h="7473315">
                  <a:moveTo>
                    <a:pt x="4462444" y="0"/>
                  </a:moveTo>
                  <a:lnTo>
                    <a:pt x="0" y="0"/>
                  </a:lnTo>
                  <a:lnTo>
                    <a:pt x="0" y="3452544"/>
                  </a:lnTo>
                  <a:lnTo>
                    <a:pt x="4462444" y="3452544"/>
                  </a:lnTo>
                  <a:lnTo>
                    <a:pt x="4462444" y="0"/>
                  </a:lnTo>
                  <a:close/>
                </a:path>
                <a:path w="12299315" h="7473315">
                  <a:moveTo>
                    <a:pt x="12299170" y="3742848"/>
                  </a:moveTo>
                  <a:lnTo>
                    <a:pt x="6494313" y="3742848"/>
                  </a:lnTo>
                  <a:lnTo>
                    <a:pt x="6494313" y="7473254"/>
                  </a:lnTo>
                  <a:lnTo>
                    <a:pt x="12299170" y="7473254"/>
                  </a:lnTo>
                  <a:lnTo>
                    <a:pt x="12299170" y="3742848"/>
                  </a:lnTo>
                  <a:close/>
                </a:path>
              </a:pathLst>
            </a:custGeom>
            <a:ln w="254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7" name="object 7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17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794226" y="477663"/>
            <a:ext cx="6127750" cy="583565"/>
            <a:chOff x="3794226" y="477663"/>
            <a:chExt cx="6127750" cy="58356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47940" y="483134"/>
              <a:ext cx="1196296" cy="52953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940948" y="641862"/>
              <a:ext cx="363220" cy="269240"/>
            </a:xfrm>
            <a:custGeom>
              <a:avLst/>
              <a:gdLst/>
              <a:ahLst/>
              <a:cxnLst/>
              <a:rect l="l" t="t" r="r" b="b"/>
              <a:pathLst>
                <a:path w="363220" h="269240">
                  <a:moveTo>
                    <a:pt x="138723" y="88034"/>
                  </a:moveTo>
                  <a:lnTo>
                    <a:pt x="130719" y="88034"/>
                  </a:lnTo>
                  <a:lnTo>
                    <a:pt x="128052" y="89369"/>
                  </a:lnTo>
                  <a:lnTo>
                    <a:pt x="114714" y="116045"/>
                  </a:lnTo>
                  <a:lnTo>
                    <a:pt x="110483" y="122548"/>
                  </a:lnTo>
                  <a:lnTo>
                    <a:pt x="105876" y="128050"/>
                  </a:lnTo>
                  <a:lnTo>
                    <a:pt x="101019" y="132552"/>
                  </a:lnTo>
                  <a:lnTo>
                    <a:pt x="96037" y="136054"/>
                  </a:lnTo>
                  <a:lnTo>
                    <a:pt x="61358" y="153392"/>
                  </a:lnTo>
                  <a:lnTo>
                    <a:pt x="51855" y="159644"/>
                  </a:lnTo>
                  <a:lnTo>
                    <a:pt x="17821" y="196409"/>
                  </a:lnTo>
                  <a:lnTo>
                    <a:pt x="0" y="229423"/>
                  </a:lnTo>
                  <a:lnTo>
                    <a:pt x="1480" y="238676"/>
                  </a:lnTo>
                  <a:lnTo>
                    <a:pt x="44705" y="263414"/>
                  </a:lnTo>
                  <a:lnTo>
                    <a:pt x="101270" y="268876"/>
                  </a:lnTo>
                  <a:lnTo>
                    <a:pt x="136055" y="268106"/>
                  </a:lnTo>
                  <a:lnTo>
                    <a:pt x="213419" y="265438"/>
                  </a:lnTo>
                  <a:lnTo>
                    <a:pt x="252599" y="262435"/>
                  </a:lnTo>
                  <a:lnTo>
                    <a:pt x="294782" y="257432"/>
                  </a:lnTo>
                  <a:lnTo>
                    <a:pt x="341301" y="239613"/>
                  </a:lnTo>
                  <a:lnTo>
                    <a:pt x="362808" y="221421"/>
                  </a:lnTo>
                  <a:lnTo>
                    <a:pt x="360140" y="217418"/>
                  </a:lnTo>
                  <a:lnTo>
                    <a:pt x="357473" y="216082"/>
                  </a:lnTo>
                  <a:lnTo>
                    <a:pt x="174736" y="216082"/>
                  </a:lnTo>
                  <a:lnTo>
                    <a:pt x="155499" y="215832"/>
                  </a:lnTo>
                  <a:lnTo>
                    <a:pt x="116025" y="213832"/>
                  </a:lnTo>
                  <a:lnTo>
                    <a:pt x="77759" y="210351"/>
                  </a:lnTo>
                  <a:lnTo>
                    <a:pt x="42685" y="197409"/>
                  </a:lnTo>
                  <a:lnTo>
                    <a:pt x="44018" y="196077"/>
                  </a:lnTo>
                  <a:lnTo>
                    <a:pt x="44018" y="194741"/>
                  </a:lnTo>
                  <a:lnTo>
                    <a:pt x="89222" y="168189"/>
                  </a:lnTo>
                  <a:lnTo>
                    <a:pt x="100873" y="162729"/>
                  </a:lnTo>
                  <a:lnTo>
                    <a:pt x="133220" y="122714"/>
                  </a:lnTo>
                  <a:lnTo>
                    <a:pt x="141390" y="93369"/>
                  </a:lnTo>
                  <a:lnTo>
                    <a:pt x="140054" y="89369"/>
                  </a:lnTo>
                  <a:lnTo>
                    <a:pt x="138723" y="88034"/>
                  </a:lnTo>
                  <a:close/>
                </a:path>
                <a:path w="363220" h="269240">
                  <a:moveTo>
                    <a:pt x="138724" y="0"/>
                  </a:moveTo>
                  <a:lnTo>
                    <a:pt x="128969" y="0"/>
                  </a:lnTo>
                  <a:lnTo>
                    <a:pt x="119715" y="2001"/>
                  </a:lnTo>
                  <a:lnTo>
                    <a:pt x="110961" y="6002"/>
                  </a:lnTo>
                  <a:lnTo>
                    <a:pt x="102708" y="12005"/>
                  </a:lnTo>
                  <a:lnTo>
                    <a:pt x="98498" y="19216"/>
                  </a:lnTo>
                  <a:lnTo>
                    <a:pt x="89577" y="34138"/>
                  </a:lnTo>
                  <a:lnTo>
                    <a:pt x="61358" y="58689"/>
                  </a:lnTo>
                  <a:lnTo>
                    <a:pt x="46685" y="58689"/>
                  </a:lnTo>
                  <a:lnTo>
                    <a:pt x="36015" y="81533"/>
                  </a:lnTo>
                  <a:lnTo>
                    <a:pt x="32056" y="90390"/>
                  </a:lnTo>
                  <a:lnTo>
                    <a:pt x="29347" y="97372"/>
                  </a:lnTo>
                  <a:lnTo>
                    <a:pt x="34682" y="101371"/>
                  </a:lnTo>
                  <a:lnTo>
                    <a:pt x="40017" y="102707"/>
                  </a:lnTo>
                  <a:lnTo>
                    <a:pt x="54691" y="102707"/>
                  </a:lnTo>
                  <a:lnTo>
                    <a:pt x="61358" y="100039"/>
                  </a:lnTo>
                  <a:lnTo>
                    <a:pt x="65361" y="93369"/>
                  </a:lnTo>
                  <a:lnTo>
                    <a:pt x="71343" y="88867"/>
                  </a:lnTo>
                  <a:lnTo>
                    <a:pt x="77199" y="83365"/>
                  </a:lnTo>
                  <a:lnTo>
                    <a:pt x="82805" y="76863"/>
                  </a:lnTo>
                  <a:lnTo>
                    <a:pt x="88035" y="69360"/>
                  </a:lnTo>
                  <a:lnTo>
                    <a:pt x="93558" y="62086"/>
                  </a:lnTo>
                  <a:lnTo>
                    <a:pt x="98206" y="56188"/>
                  </a:lnTo>
                  <a:lnTo>
                    <a:pt x="102104" y="51540"/>
                  </a:lnTo>
                  <a:lnTo>
                    <a:pt x="105375" y="48019"/>
                  </a:lnTo>
                  <a:lnTo>
                    <a:pt x="109378" y="42685"/>
                  </a:lnTo>
                  <a:lnTo>
                    <a:pt x="127806" y="42685"/>
                  </a:lnTo>
                  <a:lnTo>
                    <a:pt x="132678" y="34639"/>
                  </a:lnTo>
                  <a:lnTo>
                    <a:pt x="138722" y="24343"/>
                  </a:lnTo>
                  <a:lnTo>
                    <a:pt x="143766" y="15548"/>
                  </a:lnTo>
                  <a:lnTo>
                    <a:pt x="148061" y="8002"/>
                  </a:lnTo>
                  <a:lnTo>
                    <a:pt x="145389" y="4002"/>
                  </a:lnTo>
                  <a:lnTo>
                    <a:pt x="141390" y="1335"/>
                  </a:lnTo>
                  <a:lnTo>
                    <a:pt x="138724" y="0"/>
                  </a:lnTo>
                  <a:close/>
                </a:path>
                <a:path w="363220" h="269240">
                  <a:moveTo>
                    <a:pt x="127806" y="42685"/>
                  </a:moveTo>
                  <a:lnTo>
                    <a:pt x="116046" y="42685"/>
                  </a:lnTo>
                  <a:lnTo>
                    <a:pt x="125384" y="46684"/>
                  </a:lnTo>
                  <a:lnTo>
                    <a:pt x="127806" y="4268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94226" y="632527"/>
              <a:ext cx="130716" cy="24411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81883" y="571168"/>
              <a:ext cx="240665" cy="337820"/>
            </a:xfrm>
            <a:custGeom>
              <a:avLst/>
              <a:gdLst/>
              <a:ahLst/>
              <a:cxnLst/>
              <a:rect l="l" t="t" r="r" b="b"/>
              <a:pathLst>
                <a:path w="240665" h="337819">
                  <a:moveTo>
                    <a:pt x="170733" y="0"/>
                  </a:moveTo>
                  <a:lnTo>
                    <a:pt x="164066" y="0"/>
                  </a:lnTo>
                  <a:lnTo>
                    <a:pt x="130719" y="36014"/>
                  </a:lnTo>
                  <a:lnTo>
                    <a:pt x="130719" y="41349"/>
                  </a:lnTo>
                  <a:lnTo>
                    <a:pt x="134719" y="46685"/>
                  </a:lnTo>
                  <a:lnTo>
                    <a:pt x="137387" y="50688"/>
                  </a:lnTo>
                  <a:lnTo>
                    <a:pt x="142722" y="54687"/>
                  </a:lnTo>
                  <a:lnTo>
                    <a:pt x="145393" y="58690"/>
                  </a:lnTo>
                  <a:lnTo>
                    <a:pt x="150728" y="62691"/>
                  </a:lnTo>
                  <a:lnTo>
                    <a:pt x="157396" y="68026"/>
                  </a:lnTo>
                  <a:lnTo>
                    <a:pt x="165398" y="70693"/>
                  </a:lnTo>
                  <a:lnTo>
                    <a:pt x="170733" y="72029"/>
                  </a:lnTo>
                  <a:lnTo>
                    <a:pt x="173400" y="70693"/>
                  </a:lnTo>
                  <a:lnTo>
                    <a:pt x="204080" y="40013"/>
                  </a:lnTo>
                  <a:lnTo>
                    <a:pt x="205416" y="34678"/>
                  </a:lnTo>
                  <a:lnTo>
                    <a:pt x="205416" y="32011"/>
                  </a:lnTo>
                  <a:lnTo>
                    <a:pt x="202747" y="29343"/>
                  </a:lnTo>
                  <a:lnTo>
                    <a:pt x="193242" y="21382"/>
                  </a:lnTo>
                  <a:lnTo>
                    <a:pt x="184738" y="13672"/>
                  </a:lnTo>
                  <a:lnTo>
                    <a:pt x="177235" y="6461"/>
                  </a:lnTo>
                  <a:lnTo>
                    <a:pt x="170733" y="0"/>
                  </a:lnTo>
                  <a:close/>
                </a:path>
                <a:path w="240665" h="337819">
                  <a:moveTo>
                    <a:pt x="101437" y="180195"/>
                  </a:moveTo>
                  <a:lnTo>
                    <a:pt x="94705" y="181404"/>
                  </a:lnTo>
                  <a:lnTo>
                    <a:pt x="89369" y="182736"/>
                  </a:lnTo>
                  <a:lnTo>
                    <a:pt x="84034" y="186739"/>
                  </a:lnTo>
                  <a:lnTo>
                    <a:pt x="80031" y="193410"/>
                  </a:lnTo>
                  <a:lnTo>
                    <a:pt x="80031" y="196077"/>
                  </a:lnTo>
                  <a:lnTo>
                    <a:pt x="77364" y="200077"/>
                  </a:lnTo>
                  <a:lnTo>
                    <a:pt x="74696" y="206748"/>
                  </a:lnTo>
                  <a:lnTo>
                    <a:pt x="73364" y="209415"/>
                  </a:lnTo>
                  <a:lnTo>
                    <a:pt x="70697" y="216082"/>
                  </a:lnTo>
                  <a:lnTo>
                    <a:pt x="65361" y="225421"/>
                  </a:lnTo>
                  <a:lnTo>
                    <a:pt x="61358" y="232088"/>
                  </a:lnTo>
                  <a:lnTo>
                    <a:pt x="58690" y="238760"/>
                  </a:lnTo>
                  <a:lnTo>
                    <a:pt x="58690" y="248098"/>
                  </a:lnTo>
                  <a:lnTo>
                    <a:pt x="61358" y="256100"/>
                  </a:lnTo>
                  <a:lnTo>
                    <a:pt x="67111" y="262122"/>
                  </a:lnTo>
                  <a:lnTo>
                    <a:pt x="74364" y="266269"/>
                  </a:lnTo>
                  <a:lnTo>
                    <a:pt x="83116" y="268666"/>
                  </a:lnTo>
                  <a:lnTo>
                    <a:pt x="93369" y="269438"/>
                  </a:lnTo>
                  <a:lnTo>
                    <a:pt x="94705" y="270770"/>
                  </a:lnTo>
                  <a:lnTo>
                    <a:pt x="96037" y="273438"/>
                  </a:lnTo>
                  <a:lnTo>
                    <a:pt x="94705" y="277441"/>
                  </a:lnTo>
                  <a:lnTo>
                    <a:pt x="94705" y="284109"/>
                  </a:lnTo>
                  <a:lnTo>
                    <a:pt x="92038" y="288112"/>
                  </a:lnTo>
                  <a:lnTo>
                    <a:pt x="88035" y="289446"/>
                  </a:lnTo>
                  <a:lnTo>
                    <a:pt x="81053" y="293239"/>
                  </a:lnTo>
                  <a:lnTo>
                    <a:pt x="72196" y="296782"/>
                  </a:lnTo>
                  <a:lnTo>
                    <a:pt x="61588" y="300325"/>
                  </a:lnTo>
                  <a:lnTo>
                    <a:pt x="49356" y="304118"/>
                  </a:lnTo>
                  <a:lnTo>
                    <a:pt x="36349" y="308870"/>
                  </a:lnTo>
                  <a:lnTo>
                    <a:pt x="1336" y="324126"/>
                  </a:lnTo>
                  <a:lnTo>
                    <a:pt x="0" y="330793"/>
                  </a:lnTo>
                  <a:lnTo>
                    <a:pt x="1336" y="334796"/>
                  </a:lnTo>
                  <a:lnTo>
                    <a:pt x="4003" y="337464"/>
                  </a:lnTo>
                  <a:lnTo>
                    <a:pt x="29347" y="337464"/>
                  </a:lnTo>
                  <a:lnTo>
                    <a:pt x="40017" y="336132"/>
                  </a:lnTo>
                  <a:lnTo>
                    <a:pt x="66694" y="336132"/>
                  </a:lnTo>
                  <a:lnTo>
                    <a:pt x="73364" y="334796"/>
                  </a:lnTo>
                  <a:lnTo>
                    <a:pt x="80031" y="334796"/>
                  </a:lnTo>
                  <a:lnTo>
                    <a:pt x="85366" y="332129"/>
                  </a:lnTo>
                  <a:lnTo>
                    <a:pt x="111378" y="293781"/>
                  </a:lnTo>
                  <a:lnTo>
                    <a:pt x="125384" y="258768"/>
                  </a:lnTo>
                  <a:lnTo>
                    <a:pt x="142620" y="239718"/>
                  </a:lnTo>
                  <a:lnTo>
                    <a:pt x="156230" y="224420"/>
                  </a:lnTo>
                  <a:lnTo>
                    <a:pt x="162081" y="217418"/>
                  </a:lnTo>
                  <a:lnTo>
                    <a:pt x="129383" y="217418"/>
                  </a:lnTo>
                  <a:lnTo>
                    <a:pt x="128051" y="216082"/>
                  </a:lnTo>
                  <a:lnTo>
                    <a:pt x="107544" y="180736"/>
                  </a:lnTo>
                  <a:lnTo>
                    <a:pt x="101437" y="180195"/>
                  </a:lnTo>
                  <a:close/>
                </a:path>
                <a:path w="240665" h="337819">
                  <a:moveTo>
                    <a:pt x="214183" y="133384"/>
                  </a:moveTo>
                  <a:lnTo>
                    <a:pt x="142722" y="133384"/>
                  </a:lnTo>
                  <a:lnTo>
                    <a:pt x="145393" y="136051"/>
                  </a:lnTo>
                  <a:lnTo>
                    <a:pt x="170734" y="150725"/>
                  </a:lnTo>
                  <a:lnTo>
                    <a:pt x="181780" y="156685"/>
                  </a:lnTo>
                  <a:lnTo>
                    <a:pt x="192078" y="161395"/>
                  </a:lnTo>
                  <a:lnTo>
                    <a:pt x="169548" y="181152"/>
                  </a:lnTo>
                  <a:lnTo>
                    <a:pt x="151894" y="196408"/>
                  </a:lnTo>
                  <a:lnTo>
                    <a:pt x="138993" y="207163"/>
                  </a:lnTo>
                  <a:lnTo>
                    <a:pt x="130719" y="213415"/>
                  </a:lnTo>
                  <a:lnTo>
                    <a:pt x="129018" y="215116"/>
                  </a:lnTo>
                  <a:lnTo>
                    <a:pt x="129383" y="217418"/>
                  </a:lnTo>
                  <a:lnTo>
                    <a:pt x="162081" y="217418"/>
                  </a:lnTo>
                  <a:lnTo>
                    <a:pt x="166088" y="212624"/>
                  </a:lnTo>
                  <a:lnTo>
                    <a:pt x="172069" y="204080"/>
                  </a:lnTo>
                  <a:lnTo>
                    <a:pt x="189575" y="190053"/>
                  </a:lnTo>
                  <a:lnTo>
                    <a:pt x="206081" y="177901"/>
                  </a:lnTo>
                  <a:lnTo>
                    <a:pt x="221586" y="167501"/>
                  </a:lnTo>
                  <a:lnTo>
                    <a:pt x="236091" y="158728"/>
                  </a:lnTo>
                  <a:lnTo>
                    <a:pt x="240094" y="154727"/>
                  </a:lnTo>
                  <a:lnTo>
                    <a:pt x="240094" y="149392"/>
                  </a:lnTo>
                  <a:lnTo>
                    <a:pt x="238758" y="145389"/>
                  </a:lnTo>
                  <a:lnTo>
                    <a:pt x="236091" y="142722"/>
                  </a:lnTo>
                  <a:lnTo>
                    <a:pt x="228589" y="140033"/>
                  </a:lnTo>
                  <a:lnTo>
                    <a:pt x="220087" y="136219"/>
                  </a:lnTo>
                  <a:lnTo>
                    <a:pt x="214183" y="133384"/>
                  </a:lnTo>
                  <a:close/>
                </a:path>
                <a:path w="240665" h="337819">
                  <a:moveTo>
                    <a:pt x="148060" y="102708"/>
                  </a:moveTo>
                  <a:lnTo>
                    <a:pt x="112047" y="126716"/>
                  </a:lnTo>
                  <a:lnTo>
                    <a:pt x="110710" y="129383"/>
                  </a:lnTo>
                  <a:lnTo>
                    <a:pt x="108042" y="132052"/>
                  </a:lnTo>
                  <a:lnTo>
                    <a:pt x="106711" y="134719"/>
                  </a:lnTo>
                  <a:lnTo>
                    <a:pt x="102708" y="138719"/>
                  </a:lnTo>
                  <a:lnTo>
                    <a:pt x="101376" y="142722"/>
                  </a:lnTo>
                  <a:lnTo>
                    <a:pt x="101376" y="146725"/>
                  </a:lnTo>
                  <a:lnTo>
                    <a:pt x="102708" y="152060"/>
                  </a:lnTo>
                  <a:lnTo>
                    <a:pt x="106711" y="154727"/>
                  </a:lnTo>
                  <a:lnTo>
                    <a:pt x="110710" y="154727"/>
                  </a:lnTo>
                  <a:lnTo>
                    <a:pt x="113377" y="153393"/>
                  </a:lnTo>
                  <a:lnTo>
                    <a:pt x="128051" y="138719"/>
                  </a:lnTo>
                  <a:lnTo>
                    <a:pt x="132052" y="136051"/>
                  </a:lnTo>
                  <a:lnTo>
                    <a:pt x="134719" y="136051"/>
                  </a:lnTo>
                  <a:lnTo>
                    <a:pt x="138722" y="133384"/>
                  </a:lnTo>
                  <a:lnTo>
                    <a:pt x="214183" y="133384"/>
                  </a:lnTo>
                  <a:lnTo>
                    <a:pt x="210583" y="131655"/>
                  </a:lnTo>
                  <a:lnTo>
                    <a:pt x="200080" y="126716"/>
                  </a:lnTo>
                  <a:lnTo>
                    <a:pt x="194078" y="122923"/>
                  </a:lnTo>
                  <a:lnTo>
                    <a:pt x="182071" y="115836"/>
                  </a:lnTo>
                  <a:lnTo>
                    <a:pt x="176068" y="112043"/>
                  </a:lnTo>
                  <a:lnTo>
                    <a:pt x="167566" y="108333"/>
                  </a:lnTo>
                  <a:lnTo>
                    <a:pt x="160063" y="105375"/>
                  </a:lnTo>
                  <a:lnTo>
                    <a:pt x="153561" y="103416"/>
                  </a:lnTo>
                  <a:lnTo>
                    <a:pt x="148060" y="10270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27158" y="653868"/>
              <a:ext cx="164062" cy="25343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152345" y="519149"/>
              <a:ext cx="427355" cy="391160"/>
            </a:xfrm>
            <a:custGeom>
              <a:avLst/>
              <a:gdLst/>
              <a:ahLst/>
              <a:cxnLst/>
              <a:rect l="l" t="t" r="r" b="b"/>
              <a:pathLst>
                <a:path w="427354" h="391159">
                  <a:moveTo>
                    <a:pt x="425498" y="0"/>
                  </a:moveTo>
                  <a:lnTo>
                    <a:pt x="416163" y="0"/>
                  </a:lnTo>
                  <a:lnTo>
                    <a:pt x="413495" y="2667"/>
                  </a:lnTo>
                  <a:lnTo>
                    <a:pt x="410201" y="7878"/>
                  </a:lnTo>
                  <a:lnTo>
                    <a:pt x="406158" y="13338"/>
                  </a:lnTo>
                  <a:lnTo>
                    <a:pt x="401115" y="18798"/>
                  </a:lnTo>
                  <a:lnTo>
                    <a:pt x="394822" y="24008"/>
                  </a:lnTo>
                  <a:lnTo>
                    <a:pt x="373477" y="42680"/>
                  </a:lnTo>
                  <a:lnTo>
                    <a:pt x="317458" y="86697"/>
                  </a:lnTo>
                  <a:lnTo>
                    <a:pt x="289446" y="112876"/>
                  </a:lnTo>
                  <a:lnTo>
                    <a:pt x="267624" y="153497"/>
                  </a:lnTo>
                  <a:lnTo>
                    <a:pt x="261582" y="169502"/>
                  </a:lnTo>
                  <a:lnTo>
                    <a:pt x="259935" y="175899"/>
                  </a:lnTo>
                  <a:lnTo>
                    <a:pt x="259038" y="182047"/>
                  </a:lnTo>
                  <a:lnTo>
                    <a:pt x="258767" y="188070"/>
                  </a:lnTo>
                  <a:lnTo>
                    <a:pt x="258205" y="194323"/>
                  </a:lnTo>
                  <a:lnTo>
                    <a:pt x="258767" y="240090"/>
                  </a:lnTo>
                  <a:lnTo>
                    <a:pt x="259310" y="254576"/>
                  </a:lnTo>
                  <a:lnTo>
                    <a:pt x="259102" y="267936"/>
                  </a:lnTo>
                  <a:lnTo>
                    <a:pt x="246929" y="306785"/>
                  </a:lnTo>
                  <a:lnTo>
                    <a:pt x="209249" y="324457"/>
                  </a:lnTo>
                  <a:lnTo>
                    <a:pt x="178091" y="328354"/>
                  </a:lnTo>
                  <a:lnTo>
                    <a:pt x="168233" y="328959"/>
                  </a:lnTo>
                  <a:lnTo>
                    <a:pt x="149392" y="330793"/>
                  </a:lnTo>
                  <a:lnTo>
                    <a:pt x="115547" y="330626"/>
                  </a:lnTo>
                  <a:lnTo>
                    <a:pt x="100437" y="330231"/>
                  </a:lnTo>
                  <a:lnTo>
                    <a:pt x="55188" y="326792"/>
                  </a:lnTo>
                  <a:lnTo>
                    <a:pt x="24011" y="313455"/>
                  </a:lnTo>
                  <a:lnTo>
                    <a:pt x="24011" y="300117"/>
                  </a:lnTo>
                  <a:lnTo>
                    <a:pt x="22675" y="293446"/>
                  </a:lnTo>
                  <a:lnTo>
                    <a:pt x="22675" y="285443"/>
                  </a:lnTo>
                  <a:lnTo>
                    <a:pt x="21343" y="280108"/>
                  </a:lnTo>
                  <a:lnTo>
                    <a:pt x="17340" y="278772"/>
                  </a:lnTo>
                  <a:lnTo>
                    <a:pt x="12005" y="280108"/>
                  </a:lnTo>
                  <a:lnTo>
                    <a:pt x="8006" y="282775"/>
                  </a:lnTo>
                  <a:lnTo>
                    <a:pt x="5335" y="286774"/>
                  </a:lnTo>
                  <a:lnTo>
                    <a:pt x="5335" y="289443"/>
                  </a:lnTo>
                  <a:lnTo>
                    <a:pt x="3375" y="307221"/>
                  </a:lnTo>
                  <a:lnTo>
                    <a:pt x="458" y="329772"/>
                  </a:lnTo>
                  <a:lnTo>
                    <a:pt x="0" y="334796"/>
                  </a:lnTo>
                  <a:lnTo>
                    <a:pt x="2272" y="352802"/>
                  </a:lnTo>
                  <a:lnTo>
                    <a:pt x="40788" y="387065"/>
                  </a:lnTo>
                  <a:lnTo>
                    <a:pt x="85180" y="391068"/>
                  </a:lnTo>
                  <a:lnTo>
                    <a:pt x="113377" y="390819"/>
                  </a:lnTo>
                  <a:lnTo>
                    <a:pt x="181404" y="384148"/>
                  </a:lnTo>
                  <a:lnTo>
                    <a:pt x="231424" y="363306"/>
                  </a:lnTo>
                  <a:lnTo>
                    <a:pt x="261435" y="333460"/>
                  </a:lnTo>
                  <a:lnTo>
                    <a:pt x="275607" y="294613"/>
                  </a:lnTo>
                  <a:lnTo>
                    <a:pt x="282775" y="246761"/>
                  </a:lnTo>
                  <a:lnTo>
                    <a:pt x="285443" y="154727"/>
                  </a:lnTo>
                  <a:lnTo>
                    <a:pt x="292113" y="148056"/>
                  </a:lnTo>
                  <a:lnTo>
                    <a:pt x="293450" y="145389"/>
                  </a:lnTo>
                  <a:lnTo>
                    <a:pt x="301452" y="137386"/>
                  </a:lnTo>
                  <a:lnTo>
                    <a:pt x="346635" y="101204"/>
                  </a:lnTo>
                  <a:lnTo>
                    <a:pt x="378813" y="76027"/>
                  </a:lnTo>
                  <a:lnTo>
                    <a:pt x="390777" y="64773"/>
                  </a:lnTo>
                  <a:lnTo>
                    <a:pt x="418392" y="28801"/>
                  </a:lnTo>
                  <a:lnTo>
                    <a:pt x="426833" y="6670"/>
                  </a:lnTo>
                  <a:lnTo>
                    <a:pt x="426833" y="2667"/>
                  </a:lnTo>
                  <a:lnTo>
                    <a:pt x="425498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02606" y="477663"/>
              <a:ext cx="1006389" cy="48832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85586" y="613850"/>
              <a:ext cx="2062177" cy="44684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830499" y="621856"/>
              <a:ext cx="245745" cy="294005"/>
            </a:xfrm>
            <a:custGeom>
              <a:avLst/>
              <a:gdLst/>
              <a:ahLst/>
              <a:cxnLst/>
              <a:rect l="l" t="t" r="r" b="b"/>
              <a:pathLst>
                <a:path w="245745" h="294005">
                  <a:moveTo>
                    <a:pt x="202745" y="0"/>
                  </a:moveTo>
                  <a:lnTo>
                    <a:pt x="193054" y="12232"/>
                  </a:lnTo>
                  <a:lnTo>
                    <a:pt x="184238" y="22839"/>
                  </a:lnTo>
                  <a:lnTo>
                    <a:pt x="170733" y="38677"/>
                  </a:lnTo>
                  <a:lnTo>
                    <a:pt x="172065" y="45349"/>
                  </a:lnTo>
                  <a:lnTo>
                    <a:pt x="176068" y="50684"/>
                  </a:lnTo>
                  <a:lnTo>
                    <a:pt x="181404" y="54687"/>
                  </a:lnTo>
                  <a:lnTo>
                    <a:pt x="185403" y="58686"/>
                  </a:lnTo>
                  <a:lnTo>
                    <a:pt x="193410" y="64021"/>
                  </a:lnTo>
                  <a:lnTo>
                    <a:pt x="202745" y="69357"/>
                  </a:lnTo>
                  <a:lnTo>
                    <a:pt x="208080" y="72025"/>
                  </a:lnTo>
                  <a:lnTo>
                    <a:pt x="212083" y="72025"/>
                  </a:lnTo>
                  <a:lnTo>
                    <a:pt x="216082" y="70693"/>
                  </a:lnTo>
                  <a:lnTo>
                    <a:pt x="218751" y="69357"/>
                  </a:lnTo>
                  <a:lnTo>
                    <a:pt x="242763" y="40013"/>
                  </a:lnTo>
                  <a:lnTo>
                    <a:pt x="245430" y="34678"/>
                  </a:lnTo>
                  <a:lnTo>
                    <a:pt x="245430" y="30675"/>
                  </a:lnTo>
                  <a:lnTo>
                    <a:pt x="244095" y="28008"/>
                  </a:lnTo>
                  <a:lnTo>
                    <a:pt x="236612" y="23465"/>
                  </a:lnTo>
                  <a:lnTo>
                    <a:pt x="228255" y="17671"/>
                  </a:lnTo>
                  <a:lnTo>
                    <a:pt x="219148" y="10376"/>
                  </a:lnTo>
                  <a:lnTo>
                    <a:pt x="209416" y="1332"/>
                  </a:lnTo>
                  <a:lnTo>
                    <a:pt x="202745" y="0"/>
                  </a:lnTo>
                  <a:close/>
                </a:path>
                <a:path w="245745" h="294005">
                  <a:moveTo>
                    <a:pt x="241428" y="264099"/>
                  </a:moveTo>
                  <a:lnTo>
                    <a:pt x="176068" y="264099"/>
                  </a:lnTo>
                  <a:lnTo>
                    <a:pt x="174061" y="266493"/>
                  </a:lnTo>
                  <a:lnTo>
                    <a:pt x="178737" y="272102"/>
                  </a:lnTo>
                  <a:lnTo>
                    <a:pt x="188071" y="281440"/>
                  </a:lnTo>
                  <a:lnTo>
                    <a:pt x="192074" y="284107"/>
                  </a:lnTo>
                  <a:lnTo>
                    <a:pt x="194743" y="286776"/>
                  </a:lnTo>
                  <a:lnTo>
                    <a:pt x="202745" y="292111"/>
                  </a:lnTo>
                  <a:lnTo>
                    <a:pt x="208080" y="293446"/>
                  </a:lnTo>
                  <a:lnTo>
                    <a:pt x="213415" y="292111"/>
                  </a:lnTo>
                  <a:lnTo>
                    <a:pt x="241428" y="264099"/>
                  </a:lnTo>
                  <a:close/>
                </a:path>
                <a:path w="245745" h="294005">
                  <a:moveTo>
                    <a:pt x="144058" y="214746"/>
                  </a:moveTo>
                  <a:lnTo>
                    <a:pt x="123215" y="237090"/>
                  </a:lnTo>
                  <a:lnTo>
                    <a:pt x="115357" y="245885"/>
                  </a:lnTo>
                  <a:lnTo>
                    <a:pt x="109376" y="253429"/>
                  </a:lnTo>
                  <a:lnTo>
                    <a:pt x="112043" y="260099"/>
                  </a:lnTo>
                  <a:lnTo>
                    <a:pt x="114710" y="265435"/>
                  </a:lnTo>
                  <a:lnTo>
                    <a:pt x="120045" y="269434"/>
                  </a:lnTo>
                  <a:lnTo>
                    <a:pt x="125380" y="274769"/>
                  </a:lnTo>
                  <a:lnTo>
                    <a:pt x="132052" y="280104"/>
                  </a:lnTo>
                  <a:lnTo>
                    <a:pt x="138719" y="286776"/>
                  </a:lnTo>
                  <a:lnTo>
                    <a:pt x="145389" y="289443"/>
                  </a:lnTo>
                  <a:lnTo>
                    <a:pt x="174061" y="266493"/>
                  </a:lnTo>
                  <a:lnTo>
                    <a:pt x="172065" y="264099"/>
                  </a:lnTo>
                  <a:lnTo>
                    <a:pt x="241428" y="264099"/>
                  </a:lnTo>
                  <a:lnTo>
                    <a:pt x="244095" y="261432"/>
                  </a:lnTo>
                  <a:lnTo>
                    <a:pt x="245430" y="253429"/>
                  </a:lnTo>
                  <a:lnTo>
                    <a:pt x="236847" y="245426"/>
                  </a:lnTo>
                  <a:lnTo>
                    <a:pt x="181404" y="245426"/>
                  </a:lnTo>
                  <a:lnTo>
                    <a:pt x="155705" y="222167"/>
                  </a:lnTo>
                  <a:lnTo>
                    <a:pt x="150724" y="217415"/>
                  </a:lnTo>
                  <a:lnTo>
                    <a:pt x="144058" y="214746"/>
                  </a:lnTo>
                  <a:close/>
                </a:path>
                <a:path w="245745" h="294005">
                  <a:moveTo>
                    <a:pt x="117537" y="214746"/>
                  </a:moveTo>
                  <a:lnTo>
                    <a:pt x="90702" y="214746"/>
                  </a:lnTo>
                  <a:lnTo>
                    <a:pt x="90702" y="217415"/>
                  </a:lnTo>
                  <a:lnTo>
                    <a:pt x="92034" y="218749"/>
                  </a:lnTo>
                  <a:lnTo>
                    <a:pt x="93370" y="226753"/>
                  </a:lnTo>
                  <a:lnTo>
                    <a:pt x="92034" y="232088"/>
                  </a:lnTo>
                  <a:lnTo>
                    <a:pt x="86699" y="234755"/>
                  </a:lnTo>
                  <a:lnTo>
                    <a:pt x="79155" y="238986"/>
                  </a:lnTo>
                  <a:lnTo>
                    <a:pt x="70361" y="243593"/>
                  </a:lnTo>
                  <a:lnTo>
                    <a:pt x="60065" y="248449"/>
                  </a:lnTo>
                  <a:lnTo>
                    <a:pt x="48021" y="253429"/>
                  </a:lnTo>
                  <a:lnTo>
                    <a:pt x="33513" y="259119"/>
                  </a:lnTo>
                  <a:lnTo>
                    <a:pt x="13505" y="267497"/>
                  </a:lnTo>
                  <a:lnTo>
                    <a:pt x="8003" y="269434"/>
                  </a:lnTo>
                  <a:lnTo>
                    <a:pt x="2668" y="273438"/>
                  </a:lnTo>
                  <a:lnTo>
                    <a:pt x="0" y="277437"/>
                  </a:lnTo>
                  <a:lnTo>
                    <a:pt x="0" y="282773"/>
                  </a:lnTo>
                  <a:lnTo>
                    <a:pt x="4003" y="286776"/>
                  </a:lnTo>
                  <a:lnTo>
                    <a:pt x="8003" y="288112"/>
                  </a:lnTo>
                  <a:lnTo>
                    <a:pt x="10670" y="288112"/>
                  </a:lnTo>
                  <a:lnTo>
                    <a:pt x="21467" y="286922"/>
                  </a:lnTo>
                  <a:lnTo>
                    <a:pt x="32013" y="285609"/>
                  </a:lnTo>
                  <a:lnTo>
                    <a:pt x="42559" y="284545"/>
                  </a:lnTo>
                  <a:lnTo>
                    <a:pt x="53356" y="284107"/>
                  </a:lnTo>
                  <a:lnTo>
                    <a:pt x="64027" y="282773"/>
                  </a:lnTo>
                  <a:lnTo>
                    <a:pt x="72029" y="282773"/>
                  </a:lnTo>
                  <a:lnTo>
                    <a:pt x="104021" y="249388"/>
                  </a:lnTo>
                  <a:lnTo>
                    <a:pt x="109501" y="237090"/>
                  </a:lnTo>
                  <a:lnTo>
                    <a:pt x="112044" y="229753"/>
                  </a:lnTo>
                  <a:lnTo>
                    <a:pt x="115530" y="220082"/>
                  </a:lnTo>
                  <a:lnTo>
                    <a:pt x="117466" y="214935"/>
                  </a:lnTo>
                  <a:lnTo>
                    <a:pt x="117537" y="214746"/>
                  </a:lnTo>
                  <a:close/>
                </a:path>
                <a:path w="245745" h="294005">
                  <a:moveTo>
                    <a:pt x="205412" y="220082"/>
                  </a:moveTo>
                  <a:lnTo>
                    <a:pt x="202745" y="222750"/>
                  </a:lnTo>
                  <a:lnTo>
                    <a:pt x="181404" y="245426"/>
                  </a:lnTo>
                  <a:lnTo>
                    <a:pt x="236847" y="245426"/>
                  </a:lnTo>
                  <a:lnTo>
                    <a:pt x="205412" y="220082"/>
                  </a:lnTo>
                  <a:close/>
                </a:path>
                <a:path w="245745" h="294005">
                  <a:moveTo>
                    <a:pt x="100040" y="125380"/>
                  </a:moveTo>
                  <a:lnTo>
                    <a:pt x="86699" y="125380"/>
                  </a:lnTo>
                  <a:lnTo>
                    <a:pt x="80197" y="129381"/>
                  </a:lnTo>
                  <a:lnTo>
                    <a:pt x="74695" y="135383"/>
                  </a:lnTo>
                  <a:lnTo>
                    <a:pt x="70194" y="143387"/>
                  </a:lnTo>
                  <a:lnTo>
                    <a:pt x="67233" y="151849"/>
                  </a:lnTo>
                  <a:lnTo>
                    <a:pt x="66694" y="153454"/>
                  </a:lnTo>
                  <a:lnTo>
                    <a:pt x="66694" y="156060"/>
                  </a:lnTo>
                  <a:lnTo>
                    <a:pt x="64027" y="161395"/>
                  </a:lnTo>
                  <a:lnTo>
                    <a:pt x="60022" y="170729"/>
                  </a:lnTo>
                  <a:lnTo>
                    <a:pt x="56023" y="178733"/>
                  </a:lnTo>
                  <a:lnTo>
                    <a:pt x="54687" y="185403"/>
                  </a:lnTo>
                  <a:lnTo>
                    <a:pt x="54687" y="194741"/>
                  </a:lnTo>
                  <a:lnTo>
                    <a:pt x="57355" y="202745"/>
                  </a:lnTo>
                  <a:lnTo>
                    <a:pt x="63857" y="209309"/>
                  </a:lnTo>
                  <a:lnTo>
                    <a:pt x="71360" y="213248"/>
                  </a:lnTo>
                  <a:lnTo>
                    <a:pt x="79863" y="214935"/>
                  </a:lnTo>
                  <a:lnTo>
                    <a:pt x="89367" y="214746"/>
                  </a:lnTo>
                  <a:lnTo>
                    <a:pt x="117537" y="214746"/>
                  </a:lnTo>
                  <a:lnTo>
                    <a:pt x="120045" y="208080"/>
                  </a:lnTo>
                  <a:lnTo>
                    <a:pt x="127257" y="205120"/>
                  </a:lnTo>
                  <a:lnTo>
                    <a:pt x="134719" y="200410"/>
                  </a:lnTo>
                  <a:lnTo>
                    <a:pt x="168280" y="162727"/>
                  </a:lnTo>
                  <a:lnTo>
                    <a:pt x="125380" y="162727"/>
                  </a:lnTo>
                  <a:lnTo>
                    <a:pt x="122713" y="161395"/>
                  </a:lnTo>
                  <a:lnTo>
                    <a:pt x="119234" y="149619"/>
                  </a:lnTo>
                  <a:lnTo>
                    <a:pt x="114878" y="140219"/>
                  </a:lnTo>
                  <a:lnTo>
                    <a:pt x="109772" y="133070"/>
                  </a:lnTo>
                  <a:lnTo>
                    <a:pt x="104040" y="128049"/>
                  </a:lnTo>
                  <a:lnTo>
                    <a:pt x="100040" y="125380"/>
                  </a:lnTo>
                  <a:close/>
                </a:path>
                <a:path w="245745" h="294005">
                  <a:moveTo>
                    <a:pt x="192074" y="113375"/>
                  </a:moveTo>
                  <a:lnTo>
                    <a:pt x="184072" y="113375"/>
                  </a:lnTo>
                  <a:lnTo>
                    <a:pt x="178737" y="116042"/>
                  </a:lnTo>
                  <a:lnTo>
                    <a:pt x="174734" y="121377"/>
                  </a:lnTo>
                  <a:lnTo>
                    <a:pt x="164230" y="134904"/>
                  </a:lnTo>
                  <a:lnTo>
                    <a:pt x="130716" y="161395"/>
                  </a:lnTo>
                  <a:lnTo>
                    <a:pt x="125380" y="162727"/>
                  </a:lnTo>
                  <a:lnTo>
                    <a:pt x="168280" y="162727"/>
                  </a:lnTo>
                  <a:lnTo>
                    <a:pt x="173401" y="156060"/>
                  </a:lnTo>
                  <a:lnTo>
                    <a:pt x="174734" y="152057"/>
                  </a:lnTo>
                  <a:lnTo>
                    <a:pt x="177401" y="149388"/>
                  </a:lnTo>
                  <a:lnTo>
                    <a:pt x="216339" y="149388"/>
                  </a:lnTo>
                  <a:lnTo>
                    <a:pt x="217084" y="149056"/>
                  </a:lnTo>
                  <a:lnTo>
                    <a:pt x="238757" y="118709"/>
                  </a:lnTo>
                  <a:lnTo>
                    <a:pt x="206748" y="118709"/>
                  </a:lnTo>
                  <a:lnTo>
                    <a:pt x="201413" y="116042"/>
                  </a:lnTo>
                  <a:lnTo>
                    <a:pt x="196077" y="114710"/>
                  </a:lnTo>
                  <a:lnTo>
                    <a:pt x="192074" y="113375"/>
                  </a:lnTo>
                  <a:close/>
                </a:path>
                <a:path w="245745" h="294005">
                  <a:moveTo>
                    <a:pt x="216339" y="149388"/>
                  </a:moveTo>
                  <a:lnTo>
                    <a:pt x="182736" y="149388"/>
                  </a:lnTo>
                  <a:lnTo>
                    <a:pt x="186739" y="150724"/>
                  </a:lnTo>
                  <a:lnTo>
                    <a:pt x="197659" y="153454"/>
                  </a:lnTo>
                  <a:lnTo>
                    <a:pt x="203808" y="153454"/>
                  </a:lnTo>
                  <a:lnTo>
                    <a:pt x="210832" y="151849"/>
                  </a:lnTo>
                  <a:lnTo>
                    <a:pt x="216339" y="149388"/>
                  </a:lnTo>
                  <a:close/>
                </a:path>
                <a:path w="245745" h="294005">
                  <a:moveTo>
                    <a:pt x="241426" y="92034"/>
                  </a:moveTo>
                  <a:lnTo>
                    <a:pt x="234756" y="92034"/>
                  </a:lnTo>
                  <a:lnTo>
                    <a:pt x="232276" y="95056"/>
                  </a:lnTo>
                  <a:lnTo>
                    <a:pt x="229030" y="100036"/>
                  </a:lnTo>
                  <a:lnTo>
                    <a:pt x="228921" y="100203"/>
                  </a:lnTo>
                  <a:lnTo>
                    <a:pt x="224815" y="107603"/>
                  </a:lnTo>
                  <a:lnTo>
                    <a:pt x="220085" y="117378"/>
                  </a:lnTo>
                  <a:lnTo>
                    <a:pt x="217418" y="118709"/>
                  </a:lnTo>
                  <a:lnTo>
                    <a:pt x="238757" y="118709"/>
                  </a:lnTo>
                  <a:lnTo>
                    <a:pt x="240094" y="116042"/>
                  </a:lnTo>
                  <a:lnTo>
                    <a:pt x="242763" y="105371"/>
                  </a:lnTo>
                  <a:lnTo>
                    <a:pt x="245346" y="100203"/>
                  </a:lnTo>
                  <a:lnTo>
                    <a:pt x="245430" y="94701"/>
                  </a:lnTo>
                  <a:lnTo>
                    <a:pt x="241426" y="9203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74439" y="593845"/>
              <a:ext cx="202745" cy="314787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17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18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447935" y="586397"/>
            <a:ext cx="2903220" cy="629285"/>
            <a:chOff x="5447935" y="586397"/>
            <a:chExt cx="2903220" cy="629285"/>
          </a:xfrm>
        </p:grpSpPr>
        <p:sp>
          <p:nvSpPr>
            <p:cNvPr id="8" name="object 8"/>
            <p:cNvSpPr/>
            <p:nvPr/>
          </p:nvSpPr>
          <p:spPr>
            <a:xfrm>
              <a:off x="7960614" y="768997"/>
              <a:ext cx="390525" cy="441959"/>
            </a:xfrm>
            <a:custGeom>
              <a:avLst/>
              <a:gdLst/>
              <a:ahLst/>
              <a:cxnLst/>
              <a:rect l="l" t="t" r="r" b="b"/>
              <a:pathLst>
                <a:path w="390525" h="441959">
                  <a:moveTo>
                    <a:pt x="94627" y="209143"/>
                  </a:moveTo>
                  <a:lnTo>
                    <a:pt x="94615" y="200113"/>
                  </a:lnTo>
                  <a:lnTo>
                    <a:pt x="92125" y="192963"/>
                  </a:lnTo>
                  <a:lnTo>
                    <a:pt x="87147" y="187667"/>
                  </a:lnTo>
                  <a:lnTo>
                    <a:pt x="79679" y="184238"/>
                  </a:lnTo>
                  <a:lnTo>
                    <a:pt x="73037" y="180924"/>
                  </a:lnTo>
                  <a:lnTo>
                    <a:pt x="68059" y="179260"/>
                  </a:lnTo>
                  <a:lnTo>
                    <a:pt x="63080" y="179260"/>
                  </a:lnTo>
                  <a:lnTo>
                    <a:pt x="59766" y="180924"/>
                  </a:lnTo>
                  <a:lnTo>
                    <a:pt x="56438" y="184238"/>
                  </a:lnTo>
                  <a:lnTo>
                    <a:pt x="53022" y="193560"/>
                  </a:lnTo>
                  <a:lnTo>
                    <a:pt x="46482" y="212471"/>
                  </a:lnTo>
                  <a:lnTo>
                    <a:pt x="42748" y="209664"/>
                  </a:lnTo>
                  <a:lnTo>
                    <a:pt x="29260" y="142544"/>
                  </a:lnTo>
                  <a:lnTo>
                    <a:pt x="28232" y="101244"/>
                  </a:lnTo>
                  <a:lnTo>
                    <a:pt x="28536" y="76657"/>
                  </a:lnTo>
                  <a:lnTo>
                    <a:pt x="29476" y="52705"/>
                  </a:lnTo>
                  <a:lnTo>
                    <a:pt x="31026" y="29362"/>
                  </a:lnTo>
                  <a:lnTo>
                    <a:pt x="33210" y="6629"/>
                  </a:lnTo>
                  <a:lnTo>
                    <a:pt x="31546" y="3314"/>
                  </a:lnTo>
                  <a:lnTo>
                    <a:pt x="29883" y="1651"/>
                  </a:lnTo>
                  <a:lnTo>
                    <a:pt x="26568" y="0"/>
                  </a:lnTo>
                  <a:lnTo>
                    <a:pt x="23241" y="0"/>
                  </a:lnTo>
                  <a:lnTo>
                    <a:pt x="19926" y="1651"/>
                  </a:lnTo>
                  <a:lnTo>
                    <a:pt x="18262" y="3314"/>
                  </a:lnTo>
                  <a:lnTo>
                    <a:pt x="9347" y="29464"/>
                  </a:lnTo>
                  <a:lnTo>
                    <a:pt x="5422" y="39725"/>
                  </a:lnTo>
                  <a:lnTo>
                    <a:pt x="1663" y="48133"/>
                  </a:lnTo>
                  <a:lnTo>
                    <a:pt x="0" y="195859"/>
                  </a:lnTo>
                  <a:lnTo>
                    <a:pt x="2159" y="218871"/>
                  </a:lnTo>
                  <a:lnTo>
                    <a:pt x="18262" y="263918"/>
                  </a:lnTo>
                  <a:lnTo>
                    <a:pt x="46482" y="278853"/>
                  </a:lnTo>
                  <a:lnTo>
                    <a:pt x="54787" y="278853"/>
                  </a:lnTo>
                  <a:lnTo>
                    <a:pt x="58102" y="277202"/>
                  </a:lnTo>
                  <a:lnTo>
                    <a:pt x="72682" y="267271"/>
                  </a:lnTo>
                  <a:lnTo>
                    <a:pt x="83832" y="252514"/>
                  </a:lnTo>
                  <a:lnTo>
                    <a:pt x="91249" y="233083"/>
                  </a:lnTo>
                  <a:lnTo>
                    <a:pt x="94627" y="209143"/>
                  </a:lnTo>
                  <a:close/>
                </a:path>
                <a:path w="390525" h="441959">
                  <a:moveTo>
                    <a:pt x="317055" y="398373"/>
                  </a:moveTo>
                  <a:lnTo>
                    <a:pt x="306489" y="390232"/>
                  </a:lnTo>
                  <a:lnTo>
                    <a:pt x="297332" y="383019"/>
                  </a:lnTo>
                  <a:lnTo>
                    <a:pt x="289737" y="376428"/>
                  </a:lnTo>
                  <a:lnTo>
                    <a:pt x="283857" y="370154"/>
                  </a:lnTo>
                  <a:lnTo>
                    <a:pt x="277215" y="368490"/>
                  </a:lnTo>
                  <a:lnTo>
                    <a:pt x="242354" y="405015"/>
                  </a:lnTo>
                  <a:lnTo>
                    <a:pt x="242354" y="408330"/>
                  </a:lnTo>
                  <a:lnTo>
                    <a:pt x="244017" y="413308"/>
                  </a:lnTo>
                  <a:lnTo>
                    <a:pt x="248996" y="419950"/>
                  </a:lnTo>
                  <a:lnTo>
                    <a:pt x="253974" y="424929"/>
                  </a:lnTo>
                  <a:lnTo>
                    <a:pt x="258953" y="428256"/>
                  </a:lnTo>
                  <a:lnTo>
                    <a:pt x="268909" y="438213"/>
                  </a:lnTo>
                  <a:lnTo>
                    <a:pt x="282194" y="441528"/>
                  </a:lnTo>
                  <a:lnTo>
                    <a:pt x="315391" y="408330"/>
                  </a:lnTo>
                  <a:lnTo>
                    <a:pt x="317055" y="405015"/>
                  </a:lnTo>
                  <a:lnTo>
                    <a:pt x="317055" y="398373"/>
                  </a:lnTo>
                  <a:close/>
                </a:path>
                <a:path w="390525" h="441959">
                  <a:moveTo>
                    <a:pt x="351904" y="333641"/>
                  </a:moveTo>
                  <a:lnTo>
                    <a:pt x="350253" y="328663"/>
                  </a:lnTo>
                  <a:lnTo>
                    <a:pt x="348589" y="326999"/>
                  </a:lnTo>
                  <a:lnTo>
                    <a:pt x="341744" y="322351"/>
                  </a:lnTo>
                  <a:lnTo>
                    <a:pt x="333654" y="316001"/>
                  </a:lnTo>
                  <a:lnTo>
                    <a:pt x="324307" y="308089"/>
                  </a:lnTo>
                  <a:lnTo>
                    <a:pt x="313728" y="298780"/>
                  </a:lnTo>
                  <a:lnTo>
                    <a:pt x="305435" y="298780"/>
                  </a:lnTo>
                  <a:lnTo>
                    <a:pt x="298297" y="308089"/>
                  </a:lnTo>
                  <a:lnTo>
                    <a:pt x="291947" y="316001"/>
                  </a:lnTo>
                  <a:lnTo>
                    <a:pt x="286524" y="322351"/>
                  </a:lnTo>
                  <a:lnTo>
                    <a:pt x="283743" y="325335"/>
                  </a:lnTo>
                  <a:lnTo>
                    <a:pt x="285508" y="325335"/>
                  </a:lnTo>
                  <a:lnTo>
                    <a:pt x="285508" y="326999"/>
                  </a:lnTo>
                  <a:lnTo>
                    <a:pt x="282194" y="326999"/>
                  </a:lnTo>
                  <a:lnTo>
                    <a:pt x="283743" y="325335"/>
                  </a:lnTo>
                  <a:lnTo>
                    <a:pt x="279882" y="322351"/>
                  </a:lnTo>
                  <a:lnTo>
                    <a:pt x="277215" y="320357"/>
                  </a:lnTo>
                  <a:lnTo>
                    <a:pt x="270573" y="317042"/>
                  </a:lnTo>
                  <a:lnTo>
                    <a:pt x="267246" y="313715"/>
                  </a:lnTo>
                  <a:lnTo>
                    <a:pt x="261073" y="309029"/>
                  </a:lnTo>
                  <a:lnTo>
                    <a:pt x="255219" y="304800"/>
                  </a:lnTo>
                  <a:lnTo>
                    <a:pt x="249974" y="300875"/>
                  </a:lnTo>
                  <a:lnTo>
                    <a:pt x="216725" y="329793"/>
                  </a:lnTo>
                  <a:lnTo>
                    <a:pt x="210820" y="336956"/>
                  </a:lnTo>
                  <a:lnTo>
                    <a:pt x="209156" y="338620"/>
                  </a:lnTo>
                  <a:lnTo>
                    <a:pt x="209156" y="341934"/>
                  </a:lnTo>
                  <a:lnTo>
                    <a:pt x="212471" y="345262"/>
                  </a:lnTo>
                  <a:lnTo>
                    <a:pt x="219290" y="353377"/>
                  </a:lnTo>
                  <a:lnTo>
                    <a:pt x="227203" y="360400"/>
                  </a:lnTo>
                  <a:lnTo>
                    <a:pt x="236054" y="366496"/>
                  </a:lnTo>
                  <a:lnTo>
                    <a:pt x="245668" y="371817"/>
                  </a:lnTo>
                  <a:lnTo>
                    <a:pt x="248996" y="373468"/>
                  </a:lnTo>
                  <a:lnTo>
                    <a:pt x="253974" y="373468"/>
                  </a:lnTo>
                  <a:lnTo>
                    <a:pt x="258953" y="370154"/>
                  </a:lnTo>
                  <a:lnTo>
                    <a:pt x="277342" y="348691"/>
                  </a:lnTo>
                  <a:lnTo>
                    <a:pt x="275551" y="346913"/>
                  </a:lnTo>
                  <a:lnTo>
                    <a:pt x="278879" y="346913"/>
                  </a:lnTo>
                  <a:lnTo>
                    <a:pt x="297129" y="365175"/>
                  </a:lnTo>
                  <a:lnTo>
                    <a:pt x="303771" y="370154"/>
                  </a:lnTo>
                  <a:lnTo>
                    <a:pt x="310413" y="373468"/>
                  </a:lnTo>
                  <a:lnTo>
                    <a:pt x="317055" y="373468"/>
                  </a:lnTo>
                  <a:lnTo>
                    <a:pt x="320370" y="371817"/>
                  </a:lnTo>
                  <a:lnTo>
                    <a:pt x="329704" y="362191"/>
                  </a:lnTo>
                  <a:lnTo>
                    <a:pt x="337769" y="353377"/>
                  </a:lnTo>
                  <a:lnTo>
                    <a:pt x="343369" y="346913"/>
                  </a:lnTo>
                  <a:lnTo>
                    <a:pt x="344652" y="345440"/>
                  </a:lnTo>
                  <a:lnTo>
                    <a:pt x="350253" y="338620"/>
                  </a:lnTo>
                  <a:lnTo>
                    <a:pt x="351904" y="333641"/>
                  </a:lnTo>
                  <a:close/>
                </a:path>
                <a:path w="390525" h="441959">
                  <a:moveTo>
                    <a:pt x="390093" y="71374"/>
                  </a:moveTo>
                  <a:lnTo>
                    <a:pt x="343395" y="54571"/>
                  </a:lnTo>
                  <a:lnTo>
                    <a:pt x="321792" y="53505"/>
                  </a:lnTo>
                  <a:lnTo>
                    <a:pt x="298792" y="54775"/>
                  </a:lnTo>
                  <a:lnTo>
                    <a:pt x="287591" y="60375"/>
                  </a:lnTo>
                  <a:lnTo>
                    <a:pt x="276377" y="69710"/>
                  </a:lnTo>
                  <a:lnTo>
                    <a:pt x="265176" y="82791"/>
                  </a:lnTo>
                  <a:lnTo>
                    <a:pt x="253974" y="99593"/>
                  </a:lnTo>
                  <a:lnTo>
                    <a:pt x="253974" y="102908"/>
                  </a:lnTo>
                  <a:lnTo>
                    <a:pt x="257289" y="106235"/>
                  </a:lnTo>
                  <a:lnTo>
                    <a:pt x="262267" y="109550"/>
                  </a:lnTo>
                  <a:lnTo>
                    <a:pt x="265595" y="107886"/>
                  </a:lnTo>
                  <a:lnTo>
                    <a:pt x="270573" y="104571"/>
                  </a:lnTo>
                  <a:lnTo>
                    <a:pt x="276542" y="98031"/>
                  </a:lnTo>
                  <a:lnTo>
                    <a:pt x="282194" y="93370"/>
                  </a:lnTo>
                  <a:lnTo>
                    <a:pt x="287845" y="90563"/>
                  </a:lnTo>
                  <a:lnTo>
                    <a:pt x="293814" y="89623"/>
                  </a:lnTo>
                  <a:lnTo>
                    <a:pt x="312750" y="89039"/>
                  </a:lnTo>
                  <a:lnTo>
                    <a:pt x="329501" y="89839"/>
                  </a:lnTo>
                  <a:lnTo>
                    <a:pt x="343763" y="92202"/>
                  </a:lnTo>
                  <a:lnTo>
                    <a:pt x="355231" y="96266"/>
                  </a:lnTo>
                  <a:lnTo>
                    <a:pt x="353987" y="97510"/>
                  </a:lnTo>
                  <a:lnTo>
                    <a:pt x="353364" y="98031"/>
                  </a:lnTo>
                  <a:lnTo>
                    <a:pt x="350253" y="99593"/>
                  </a:lnTo>
                  <a:lnTo>
                    <a:pt x="316433" y="117436"/>
                  </a:lnTo>
                  <a:lnTo>
                    <a:pt x="305663" y="123393"/>
                  </a:lnTo>
                  <a:lnTo>
                    <a:pt x="285508" y="136220"/>
                  </a:lnTo>
                  <a:lnTo>
                    <a:pt x="285508" y="200850"/>
                  </a:lnTo>
                  <a:lnTo>
                    <a:pt x="285508" y="204165"/>
                  </a:lnTo>
                  <a:lnTo>
                    <a:pt x="253974" y="240677"/>
                  </a:lnTo>
                  <a:lnTo>
                    <a:pt x="221564" y="249796"/>
                  </a:lnTo>
                  <a:lnTo>
                    <a:pt x="225729" y="247319"/>
                  </a:lnTo>
                  <a:lnTo>
                    <a:pt x="226796" y="246697"/>
                  </a:lnTo>
                  <a:lnTo>
                    <a:pt x="232156" y="241541"/>
                  </a:lnTo>
                  <a:lnTo>
                    <a:pt x="237375" y="234048"/>
                  </a:lnTo>
                  <a:lnTo>
                    <a:pt x="243293" y="224967"/>
                  </a:lnTo>
                  <a:lnTo>
                    <a:pt x="248577" y="217449"/>
                  </a:lnTo>
                  <a:lnTo>
                    <a:pt x="253250" y="211162"/>
                  </a:lnTo>
                  <a:lnTo>
                    <a:pt x="257289" y="205828"/>
                  </a:lnTo>
                  <a:lnTo>
                    <a:pt x="262267" y="199186"/>
                  </a:lnTo>
                  <a:lnTo>
                    <a:pt x="268909" y="195859"/>
                  </a:lnTo>
                  <a:lnTo>
                    <a:pt x="280530" y="195859"/>
                  </a:lnTo>
                  <a:lnTo>
                    <a:pt x="285508" y="200850"/>
                  </a:lnTo>
                  <a:lnTo>
                    <a:pt x="285508" y="136220"/>
                  </a:lnTo>
                  <a:lnTo>
                    <a:pt x="284530" y="136829"/>
                  </a:lnTo>
                  <a:lnTo>
                    <a:pt x="271818" y="146481"/>
                  </a:lnTo>
                  <a:lnTo>
                    <a:pt x="260972" y="156756"/>
                  </a:lnTo>
                  <a:lnTo>
                    <a:pt x="254647" y="164706"/>
                  </a:lnTo>
                  <a:lnTo>
                    <a:pt x="255663" y="167754"/>
                  </a:lnTo>
                  <a:lnTo>
                    <a:pt x="252234" y="167754"/>
                  </a:lnTo>
                  <a:lnTo>
                    <a:pt x="254647" y="164706"/>
                  </a:lnTo>
                  <a:lnTo>
                    <a:pt x="253974" y="162661"/>
                  </a:lnTo>
                  <a:lnTo>
                    <a:pt x="250647" y="156032"/>
                  </a:lnTo>
                  <a:lnTo>
                    <a:pt x="244119" y="150736"/>
                  </a:lnTo>
                  <a:lnTo>
                    <a:pt x="236956" y="147307"/>
                  </a:lnTo>
                  <a:lnTo>
                    <a:pt x="230733" y="146075"/>
                  </a:lnTo>
                  <a:lnTo>
                    <a:pt x="230733" y="192544"/>
                  </a:lnTo>
                  <a:lnTo>
                    <a:pt x="230733" y="199186"/>
                  </a:lnTo>
                  <a:lnTo>
                    <a:pt x="222618" y="215341"/>
                  </a:lnTo>
                  <a:lnTo>
                    <a:pt x="210604" y="228854"/>
                  </a:lnTo>
                  <a:lnTo>
                    <a:pt x="194551" y="239572"/>
                  </a:lnTo>
                  <a:lnTo>
                    <a:pt x="174294" y="247319"/>
                  </a:lnTo>
                  <a:lnTo>
                    <a:pt x="176161" y="246392"/>
                  </a:lnTo>
                  <a:lnTo>
                    <a:pt x="179273" y="241096"/>
                  </a:lnTo>
                  <a:lnTo>
                    <a:pt x="183629" y="231444"/>
                  </a:lnTo>
                  <a:lnTo>
                    <a:pt x="189230" y="217449"/>
                  </a:lnTo>
                  <a:lnTo>
                    <a:pt x="194221" y="209042"/>
                  </a:lnTo>
                  <a:lnTo>
                    <a:pt x="199199" y="201256"/>
                  </a:lnTo>
                  <a:lnTo>
                    <a:pt x="204177" y="194106"/>
                  </a:lnTo>
                  <a:lnTo>
                    <a:pt x="209156" y="187566"/>
                  </a:lnTo>
                  <a:lnTo>
                    <a:pt x="210820" y="184238"/>
                  </a:lnTo>
                  <a:lnTo>
                    <a:pt x="215798" y="182587"/>
                  </a:lnTo>
                  <a:lnTo>
                    <a:pt x="220776" y="184238"/>
                  </a:lnTo>
                  <a:lnTo>
                    <a:pt x="227418" y="187566"/>
                  </a:lnTo>
                  <a:lnTo>
                    <a:pt x="229069" y="190881"/>
                  </a:lnTo>
                  <a:lnTo>
                    <a:pt x="230733" y="192544"/>
                  </a:lnTo>
                  <a:lnTo>
                    <a:pt x="230733" y="146075"/>
                  </a:lnTo>
                  <a:lnTo>
                    <a:pt x="229171" y="145757"/>
                  </a:lnTo>
                  <a:lnTo>
                    <a:pt x="188328" y="166611"/>
                  </a:lnTo>
                  <a:lnTo>
                    <a:pt x="175285" y="191846"/>
                  </a:lnTo>
                  <a:lnTo>
                    <a:pt x="170980" y="202298"/>
                  </a:lnTo>
                  <a:lnTo>
                    <a:pt x="166674" y="212432"/>
                  </a:lnTo>
                  <a:lnTo>
                    <a:pt x="162674" y="222427"/>
                  </a:lnTo>
                  <a:lnTo>
                    <a:pt x="157797" y="232879"/>
                  </a:lnTo>
                  <a:lnTo>
                    <a:pt x="152920" y="242557"/>
                  </a:lnTo>
                  <a:lnTo>
                    <a:pt x="148437" y="251129"/>
                  </a:lnTo>
                  <a:lnTo>
                    <a:pt x="144424" y="258940"/>
                  </a:lnTo>
                  <a:lnTo>
                    <a:pt x="136118" y="258940"/>
                  </a:lnTo>
                  <a:lnTo>
                    <a:pt x="121183" y="263918"/>
                  </a:lnTo>
                  <a:lnTo>
                    <a:pt x="119519" y="267246"/>
                  </a:lnTo>
                  <a:lnTo>
                    <a:pt x="119519" y="277202"/>
                  </a:lnTo>
                  <a:lnTo>
                    <a:pt x="122847" y="280517"/>
                  </a:lnTo>
                  <a:lnTo>
                    <a:pt x="129476" y="283845"/>
                  </a:lnTo>
                  <a:lnTo>
                    <a:pt x="136232" y="283845"/>
                  </a:lnTo>
                  <a:lnTo>
                    <a:pt x="146291" y="283629"/>
                  </a:lnTo>
                  <a:lnTo>
                    <a:pt x="155384" y="283146"/>
                  </a:lnTo>
                  <a:lnTo>
                    <a:pt x="164338" y="282181"/>
                  </a:lnTo>
                  <a:lnTo>
                    <a:pt x="171208" y="280936"/>
                  </a:lnTo>
                  <a:lnTo>
                    <a:pt x="179489" y="279692"/>
                  </a:lnTo>
                  <a:lnTo>
                    <a:pt x="189318" y="278447"/>
                  </a:lnTo>
                  <a:lnTo>
                    <a:pt x="200863" y="277202"/>
                  </a:lnTo>
                  <a:lnTo>
                    <a:pt x="212636" y="276910"/>
                  </a:lnTo>
                  <a:lnTo>
                    <a:pt x="222846" y="276161"/>
                  </a:lnTo>
                  <a:lnTo>
                    <a:pt x="270992" y="260400"/>
                  </a:lnTo>
                  <a:lnTo>
                    <a:pt x="282994" y="250647"/>
                  </a:lnTo>
                  <a:lnTo>
                    <a:pt x="286854" y="247510"/>
                  </a:lnTo>
                  <a:lnTo>
                    <a:pt x="302107" y="230720"/>
                  </a:lnTo>
                  <a:lnTo>
                    <a:pt x="312077" y="210807"/>
                  </a:lnTo>
                  <a:lnTo>
                    <a:pt x="317055" y="202501"/>
                  </a:lnTo>
                  <a:lnTo>
                    <a:pt x="318706" y="195859"/>
                  </a:lnTo>
                  <a:lnTo>
                    <a:pt x="318706" y="184238"/>
                  </a:lnTo>
                  <a:lnTo>
                    <a:pt x="296481" y="160286"/>
                  </a:lnTo>
                  <a:lnTo>
                    <a:pt x="296202" y="160286"/>
                  </a:lnTo>
                  <a:lnTo>
                    <a:pt x="295478" y="161010"/>
                  </a:lnTo>
                  <a:lnTo>
                    <a:pt x="293408" y="159969"/>
                  </a:lnTo>
                  <a:lnTo>
                    <a:pt x="287172" y="159346"/>
                  </a:lnTo>
                  <a:lnTo>
                    <a:pt x="292150" y="159346"/>
                  </a:lnTo>
                  <a:lnTo>
                    <a:pt x="293408" y="159969"/>
                  </a:lnTo>
                  <a:lnTo>
                    <a:pt x="296227" y="160261"/>
                  </a:lnTo>
                  <a:lnTo>
                    <a:pt x="336626" y="137744"/>
                  </a:lnTo>
                  <a:lnTo>
                    <a:pt x="345478" y="132575"/>
                  </a:lnTo>
                  <a:lnTo>
                    <a:pt x="378879" y="97510"/>
                  </a:lnTo>
                  <a:lnTo>
                    <a:pt x="383222" y="89039"/>
                  </a:lnTo>
                  <a:lnTo>
                    <a:pt x="385419" y="84759"/>
                  </a:lnTo>
                  <a:lnTo>
                    <a:pt x="390093" y="7137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27833" y="894102"/>
              <a:ext cx="89636" cy="15540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47935" y="586397"/>
              <a:ext cx="2341719" cy="62910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169233" y="1861300"/>
            <a:ext cx="8927465" cy="433705"/>
            <a:chOff x="2169233" y="1861300"/>
            <a:chExt cx="8927465" cy="433705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46010" y="1931026"/>
              <a:ext cx="1850449" cy="30538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69233" y="1861300"/>
              <a:ext cx="7041917" cy="433678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07020" y="1963097"/>
            <a:ext cx="228692" cy="21474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720992" y="2479845"/>
            <a:ext cx="6375467" cy="41973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307020" y="2566303"/>
            <a:ext cx="228692" cy="21614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466680" y="3083054"/>
            <a:ext cx="3629779" cy="376501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307020" y="3169508"/>
            <a:ext cx="228692" cy="216143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2805998" y="3686260"/>
            <a:ext cx="8305800" cy="414655"/>
            <a:chOff x="2805998" y="3686260"/>
            <a:chExt cx="8305800" cy="414655"/>
          </a:xfrm>
        </p:grpSpPr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879267" y="3687653"/>
              <a:ext cx="2232529" cy="41276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05998" y="3686260"/>
              <a:ext cx="6043964" cy="396701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307020" y="3772716"/>
            <a:ext cx="228692" cy="216141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772585" y="4289464"/>
            <a:ext cx="6323874" cy="41973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1307020" y="4375922"/>
            <a:ext cx="228692" cy="216140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3760210" y="4874544"/>
            <a:ext cx="7336790" cy="438150"/>
            <a:chOff x="3760210" y="4874544"/>
            <a:chExt cx="7336790" cy="438150"/>
          </a:xfrm>
        </p:grpSpPr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979278" y="4917772"/>
              <a:ext cx="2117181" cy="38626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760210" y="4874544"/>
              <a:ext cx="5185990" cy="437860"/>
            </a:xfrm>
            <a:prstGeom prst="rect">
              <a:avLst/>
            </a:prstGeom>
          </p:spPr>
        </p:pic>
      </p:grpSp>
      <p:pic>
        <p:nvPicPr>
          <p:cNvPr id="28" name="object 28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1307020" y="4979127"/>
            <a:ext cx="228692" cy="216143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18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4396" y="1498575"/>
            <a:ext cx="5782310" cy="6330315"/>
            <a:chOff x="874396" y="1498575"/>
            <a:chExt cx="5782310" cy="63303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3077" y="1644545"/>
              <a:ext cx="5486709" cy="617818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75767" y="1499947"/>
              <a:ext cx="5779770" cy="6327140"/>
            </a:xfrm>
            <a:custGeom>
              <a:avLst/>
              <a:gdLst/>
              <a:ahLst/>
              <a:cxnLst/>
              <a:rect l="l" t="t" r="r" b="b"/>
              <a:pathLst>
                <a:path w="5779770" h="6327140">
                  <a:moveTo>
                    <a:pt x="0" y="0"/>
                  </a:moveTo>
                  <a:lnTo>
                    <a:pt x="5779458" y="0"/>
                  </a:lnTo>
                  <a:lnTo>
                    <a:pt x="5779458" y="6326985"/>
                  </a:lnTo>
                  <a:lnTo>
                    <a:pt x="0" y="632698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7059419" y="1498575"/>
            <a:ext cx="5782310" cy="6330315"/>
            <a:chOff x="7059419" y="1498575"/>
            <a:chExt cx="5782310" cy="633031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60791" y="1614463"/>
              <a:ext cx="5779458" cy="621246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060791" y="1499947"/>
              <a:ext cx="5779770" cy="6327140"/>
            </a:xfrm>
            <a:custGeom>
              <a:avLst/>
              <a:gdLst/>
              <a:ahLst/>
              <a:cxnLst/>
              <a:rect l="l" t="t" r="r" b="b"/>
              <a:pathLst>
                <a:path w="5779770" h="6327140">
                  <a:moveTo>
                    <a:pt x="0" y="0"/>
                  </a:moveTo>
                  <a:lnTo>
                    <a:pt x="5779458" y="0"/>
                  </a:lnTo>
                  <a:lnTo>
                    <a:pt x="5779458" y="6326985"/>
                  </a:lnTo>
                  <a:lnTo>
                    <a:pt x="0" y="632698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617802" y="257245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9771100" y="632837"/>
            <a:ext cx="224790" cy="328930"/>
          </a:xfrm>
          <a:custGeom>
            <a:avLst/>
            <a:gdLst/>
            <a:ahLst/>
            <a:cxnLst/>
            <a:rect l="l" t="t" r="r" b="b"/>
            <a:pathLst>
              <a:path w="224790" h="328930">
                <a:moveTo>
                  <a:pt x="36185" y="0"/>
                </a:moveTo>
                <a:lnTo>
                  <a:pt x="27753" y="0"/>
                </a:lnTo>
                <a:lnTo>
                  <a:pt x="22131" y="2811"/>
                </a:lnTo>
                <a:lnTo>
                  <a:pt x="21560" y="8080"/>
                </a:lnTo>
                <a:lnTo>
                  <a:pt x="19673" y="15457"/>
                </a:lnTo>
                <a:lnTo>
                  <a:pt x="16205" y="24943"/>
                </a:lnTo>
                <a:lnTo>
                  <a:pt x="10891" y="36536"/>
                </a:lnTo>
                <a:lnTo>
                  <a:pt x="7245" y="48656"/>
                </a:lnTo>
                <a:lnTo>
                  <a:pt x="4918" y="59722"/>
                </a:lnTo>
                <a:lnTo>
                  <a:pt x="4171" y="69734"/>
                </a:lnTo>
                <a:lnTo>
                  <a:pt x="5268" y="78691"/>
                </a:lnTo>
                <a:lnTo>
                  <a:pt x="2715" y="163007"/>
                </a:lnTo>
                <a:lnTo>
                  <a:pt x="2662" y="164762"/>
                </a:lnTo>
                <a:lnTo>
                  <a:pt x="2572" y="167748"/>
                </a:lnTo>
                <a:lnTo>
                  <a:pt x="2460" y="171438"/>
                </a:lnTo>
                <a:lnTo>
                  <a:pt x="2417" y="196951"/>
                </a:lnTo>
                <a:lnTo>
                  <a:pt x="825" y="205163"/>
                </a:lnTo>
                <a:lnTo>
                  <a:pt x="0" y="212890"/>
                </a:lnTo>
                <a:lnTo>
                  <a:pt x="7" y="232697"/>
                </a:lnTo>
                <a:lnTo>
                  <a:pt x="385" y="240996"/>
                </a:lnTo>
                <a:lnTo>
                  <a:pt x="433" y="242050"/>
                </a:lnTo>
                <a:lnTo>
                  <a:pt x="546" y="244508"/>
                </a:lnTo>
                <a:lnTo>
                  <a:pt x="7947" y="284909"/>
                </a:lnTo>
                <a:lnTo>
                  <a:pt x="31967" y="323201"/>
                </a:lnTo>
                <a:lnTo>
                  <a:pt x="58666" y="328823"/>
                </a:lnTo>
                <a:lnTo>
                  <a:pt x="75485" y="327242"/>
                </a:lnTo>
                <a:lnTo>
                  <a:pt x="123308" y="303529"/>
                </a:lnTo>
                <a:lnTo>
                  <a:pt x="159667" y="267959"/>
                </a:lnTo>
                <a:lnTo>
                  <a:pt x="169411" y="255751"/>
                </a:lnTo>
                <a:lnTo>
                  <a:pt x="83961" y="255751"/>
                </a:lnTo>
                <a:lnTo>
                  <a:pt x="85367" y="252939"/>
                </a:lnTo>
                <a:lnTo>
                  <a:pt x="58666" y="252939"/>
                </a:lnTo>
                <a:lnTo>
                  <a:pt x="52431" y="249208"/>
                </a:lnTo>
                <a:lnTo>
                  <a:pt x="36930" y="196951"/>
                </a:lnTo>
                <a:lnTo>
                  <a:pt x="33856" y="155936"/>
                </a:lnTo>
                <a:lnTo>
                  <a:pt x="33373" y="134901"/>
                </a:lnTo>
                <a:lnTo>
                  <a:pt x="33900" y="103241"/>
                </a:lnTo>
                <a:lnTo>
                  <a:pt x="35481" y="71317"/>
                </a:lnTo>
                <a:lnTo>
                  <a:pt x="38116" y="38865"/>
                </a:lnTo>
                <a:lnTo>
                  <a:pt x="41804" y="5622"/>
                </a:lnTo>
                <a:lnTo>
                  <a:pt x="36185" y="0"/>
                </a:lnTo>
                <a:close/>
              </a:path>
              <a:path w="224790" h="328930">
                <a:moveTo>
                  <a:pt x="216336" y="202351"/>
                </a:moveTo>
                <a:lnTo>
                  <a:pt x="123308" y="202351"/>
                </a:lnTo>
                <a:lnTo>
                  <a:pt x="134547" y="205163"/>
                </a:lnTo>
                <a:lnTo>
                  <a:pt x="143418" y="207270"/>
                </a:lnTo>
                <a:lnTo>
                  <a:pt x="162213" y="211486"/>
                </a:lnTo>
                <a:lnTo>
                  <a:pt x="171084" y="213594"/>
                </a:lnTo>
                <a:lnTo>
                  <a:pt x="153256" y="228876"/>
                </a:lnTo>
                <a:lnTo>
                  <a:pt x="133847" y="240996"/>
                </a:lnTo>
                <a:lnTo>
                  <a:pt x="113383" y="249955"/>
                </a:lnTo>
                <a:lnTo>
                  <a:pt x="92391" y="255751"/>
                </a:lnTo>
                <a:lnTo>
                  <a:pt x="169411" y="255751"/>
                </a:lnTo>
                <a:lnTo>
                  <a:pt x="173896" y="250131"/>
                </a:lnTo>
                <a:lnTo>
                  <a:pt x="202000" y="218161"/>
                </a:lnTo>
                <a:lnTo>
                  <a:pt x="212626" y="206260"/>
                </a:lnTo>
                <a:lnTo>
                  <a:pt x="216336" y="202351"/>
                </a:lnTo>
                <a:close/>
              </a:path>
              <a:path w="224790" h="328930">
                <a:moveTo>
                  <a:pt x="131739" y="163007"/>
                </a:moveTo>
                <a:lnTo>
                  <a:pt x="96916" y="180395"/>
                </a:lnTo>
                <a:lnTo>
                  <a:pt x="78341" y="213594"/>
                </a:lnTo>
                <a:lnTo>
                  <a:pt x="69337" y="230413"/>
                </a:lnTo>
                <a:lnTo>
                  <a:pt x="63233" y="242752"/>
                </a:lnTo>
                <a:lnTo>
                  <a:pt x="59944" y="249955"/>
                </a:lnTo>
                <a:lnTo>
                  <a:pt x="58666" y="252939"/>
                </a:lnTo>
                <a:lnTo>
                  <a:pt x="85367" y="252939"/>
                </a:lnTo>
                <a:lnTo>
                  <a:pt x="89583" y="244508"/>
                </a:lnTo>
                <a:lnTo>
                  <a:pt x="95203" y="236076"/>
                </a:lnTo>
                <a:lnTo>
                  <a:pt x="99462" y="226109"/>
                </a:lnTo>
                <a:lnTo>
                  <a:pt x="103986" y="217458"/>
                </a:lnTo>
                <a:lnTo>
                  <a:pt x="109037" y="210388"/>
                </a:lnTo>
                <a:lnTo>
                  <a:pt x="114878" y="205163"/>
                </a:lnTo>
                <a:lnTo>
                  <a:pt x="114878" y="202351"/>
                </a:lnTo>
                <a:lnTo>
                  <a:pt x="216336" y="202351"/>
                </a:lnTo>
                <a:lnTo>
                  <a:pt x="221671" y="196731"/>
                </a:lnTo>
                <a:lnTo>
                  <a:pt x="224482" y="191109"/>
                </a:lnTo>
                <a:lnTo>
                  <a:pt x="221671" y="185489"/>
                </a:lnTo>
                <a:lnTo>
                  <a:pt x="216052" y="182678"/>
                </a:lnTo>
                <a:lnTo>
                  <a:pt x="204809" y="179870"/>
                </a:lnTo>
                <a:lnTo>
                  <a:pt x="196377" y="179870"/>
                </a:lnTo>
                <a:lnTo>
                  <a:pt x="193569" y="177058"/>
                </a:lnTo>
                <a:lnTo>
                  <a:pt x="188782" y="176531"/>
                </a:lnTo>
                <a:lnTo>
                  <a:pt x="182677" y="174949"/>
                </a:lnTo>
                <a:lnTo>
                  <a:pt x="174993" y="172315"/>
                </a:lnTo>
                <a:lnTo>
                  <a:pt x="165464" y="168626"/>
                </a:lnTo>
                <a:lnTo>
                  <a:pt x="146494" y="164762"/>
                </a:lnTo>
                <a:lnTo>
                  <a:pt x="138863" y="163533"/>
                </a:lnTo>
                <a:lnTo>
                  <a:pt x="139213" y="163533"/>
                </a:lnTo>
                <a:lnTo>
                  <a:pt x="131739" y="16300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1409" y="469832"/>
            <a:ext cx="1270227" cy="680125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8165988" y="630029"/>
            <a:ext cx="230504" cy="455295"/>
          </a:xfrm>
          <a:custGeom>
            <a:avLst/>
            <a:gdLst/>
            <a:ahLst/>
            <a:cxnLst/>
            <a:rect l="l" t="t" r="r" b="b"/>
            <a:pathLst>
              <a:path w="230504" h="455294">
                <a:moveTo>
                  <a:pt x="151764" y="379407"/>
                </a:moveTo>
                <a:lnTo>
                  <a:pt x="142190" y="391131"/>
                </a:lnTo>
                <a:lnTo>
                  <a:pt x="134198" y="401539"/>
                </a:lnTo>
                <a:lnTo>
                  <a:pt x="127259" y="411420"/>
                </a:lnTo>
                <a:lnTo>
                  <a:pt x="120848" y="421563"/>
                </a:lnTo>
                <a:lnTo>
                  <a:pt x="123659" y="427186"/>
                </a:lnTo>
                <a:lnTo>
                  <a:pt x="126471" y="435617"/>
                </a:lnTo>
                <a:lnTo>
                  <a:pt x="134901" y="438425"/>
                </a:lnTo>
                <a:lnTo>
                  <a:pt x="143333" y="446857"/>
                </a:lnTo>
                <a:lnTo>
                  <a:pt x="148953" y="449668"/>
                </a:lnTo>
                <a:lnTo>
                  <a:pt x="157384" y="455287"/>
                </a:lnTo>
                <a:lnTo>
                  <a:pt x="163004" y="455287"/>
                </a:lnTo>
                <a:lnTo>
                  <a:pt x="168626" y="449668"/>
                </a:lnTo>
                <a:lnTo>
                  <a:pt x="191109" y="421563"/>
                </a:lnTo>
                <a:lnTo>
                  <a:pt x="192514" y="421563"/>
                </a:lnTo>
                <a:lnTo>
                  <a:pt x="196729" y="413132"/>
                </a:lnTo>
                <a:lnTo>
                  <a:pt x="193921" y="407512"/>
                </a:lnTo>
                <a:lnTo>
                  <a:pt x="183907" y="399607"/>
                </a:lnTo>
                <a:lnTo>
                  <a:pt x="174949" y="392757"/>
                </a:lnTo>
                <a:lnTo>
                  <a:pt x="167046" y="386961"/>
                </a:lnTo>
                <a:lnTo>
                  <a:pt x="160196" y="382219"/>
                </a:lnTo>
                <a:lnTo>
                  <a:pt x="151764" y="379407"/>
                </a:lnTo>
                <a:close/>
              </a:path>
              <a:path w="230504" h="455294">
                <a:moveTo>
                  <a:pt x="192514" y="421563"/>
                </a:moveTo>
                <a:lnTo>
                  <a:pt x="191109" y="421563"/>
                </a:lnTo>
                <a:lnTo>
                  <a:pt x="191109" y="424374"/>
                </a:lnTo>
                <a:lnTo>
                  <a:pt x="192514" y="421563"/>
                </a:lnTo>
                <a:close/>
              </a:path>
              <a:path w="230504" h="455294">
                <a:moveTo>
                  <a:pt x="126471" y="311957"/>
                </a:moveTo>
                <a:lnTo>
                  <a:pt x="118036" y="311957"/>
                </a:lnTo>
                <a:lnTo>
                  <a:pt x="84311" y="351302"/>
                </a:lnTo>
                <a:lnTo>
                  <a:pt x="84311" y="359732"/>
                </a:lnTo>
                <a:lnTo>
                  <a:pt x="89011" y="363993"/>
                </a:lnTo>
                <a:lnTo>
                  <a:pt x="94501" y="368517"/>
                </a:lnTo>
                <a:lnTo>
                  <a:pt x="100517" y="373566"/>
                </a:lnTo>
                <a:lnTo>
                  <a:pt x="106796" y="379407"/>
                </a:lnTo>
                <a:lnTo>
                  <a:pt x="109604" y="379407"/>
                </a:lnTo>
                <a:lnTo>
                  <a:pt x="115228" y="385027"/>
                </a:lnTo>
                <a:lnTo>
                  <a:pt x="120848" y="387838"/>
                </a:lnTo>
                <a:lnTo>
                  <a:pt x="129279" y="387838"/>
                </a:lnTo>
                <a:lnTo>
                  <a:pt x="134901" y="385027"/>
                </a:lnTo>
                <a:lnTo>
                  <a:pt x="151764" y="368164"/>
                </a:lnTo>
                <a:lnTo>
                  <a:pt x="151764" y="362544"/>
                </a:lnTo>
                <a:lnTo>
                  <a:pt x="154572" y="359732"/>
                </a:lnTo>
                <a:lnTo>
                  <a:pt x="222181" y="359732"/>
                </a:lnTo>
                <a:lnTo>
                  <a:pt x="222508" y="359338"/>
                </a:lnTo>
                <a:lnTo>
                  <a:pt x="227646" y="351302"/>
                </a:lnTo>
                <a:lnTo>
                  <a:pt x="230456" y="342870"/>
                </a:lnTo>
                <a:lnTo>
                  <a:pt x="226566" y="340062"/>
                </a:lnTo>
                <a:lnTo>
                  <a:pt x="160196" y="340062"/>
                </a:lnTo>
                <a:lnTo>
                  <a:pt x="153345" y="333695"/>
                </a:lnTo>
                <a:lnTo>
                  <a:pt x="145441" y="327064"/>
                </a:lnTo>
                <a:lnTo>
                  <a:pt x="126471" y="311957"/>
                </a:lnTo>
                <a:close/>
              </a:path>
              <a:path w="230504" h="455294">
                <a:moveTo>
                  <a:pt x="222181" y="359732"/>
                </a:moveTo>
                <a:lnTo>
                  <a:pt x="154572" y="359732"/>
                </a:lnTo>
                <a:lnTo>
                  <a:pt x="160196" y="368164"/>
                </a:lnTo>
                <a:lnTo>
                  <a:pt x="165816" y="373787"/>
                </a:lnTo>
                <a:lnTo>
                  <a:pt x="168626" y="379407"/>
                </a:lnTo>
                <a:lnTo>
                  <a:pt x="174246" y="379407"/>
                </a:lnTo>
                <a:lnTo>
                  <a:pt x="182678" y="387838"/>
                </a:lnTo>
                <a:lnTo>
                  <a:pt x="196729" y="387838"/>
                </a:lnTo>
                <a:lnTo>
                  <a:pt x="202351" y="385027"/>
                </a:lnTo>
                <a:lnTo>
                  <a:pt x="209070" y="375410"/>
                </a:lnTo>
                <a:lnTo>
                  <a:pt x="216053" y="367111"/>
                </a:lnTo>
                <a:lnTo>
                  <a:pt x="222181" y="359732"/>
                </a:lnTo>
                <a:close/>
              </a:path>
              <a:path w="230504" h="455294">
                <a:moveTo>
                  <a:pt x="191109" y="311957"/>
                </a:moveTo>
                <a:lnTo>
                  <a:pt x="182678" y="311957"/>
                </a:lnTo>
                <a:lnTo>
                  <a:pt x="173632" y="321486"/>
                </a:lnTo>
                <a:lnTo>
                  <a:pt x="167221" y="329170"/>
                </a:lnTo>
                <a:lnTo>
                  <a:pt x="162917" y="335274"/>
                </a:lnTo>
                <a:lnTo>
                  <a:pt x="160196" y="340062"/>
                </a:lnTo>
                <a:lnTo>
                  <a:pt x="226566" y="340062"/>
                </a:lnTo>
                <a:lnTo>
                  <a:pt x="217254" y="333341"/>
                </a:lnTo>
                <a:lnTo>
                  <a:pt x="206567" y="325306"/>
                </a:lnTo>
                <a:lnTo>
                  <a:pt x="198048" y="318368"/>
                </a:lnTo>
                <a:lnTo>
                  <a:pt x="191109" y="311957"/>
                </a:lnTo>
                <a:close/>
              </a:path>
              <a:path w="230504" h="455294">
                <a:moveTo>
                  <a:pt x="36536" y="0"/>
                </a:moveTo>
                <a:lnTo>
                  <a:pt x="22481" y="0"/>
                </a:lnTo>
                <a:lnTo>
                  <a:pt x="22481" y="5619"/>
                </a:lnTo>
                <a:lnTo>
                  <a:pt x="16685" y="17695"/>
                </a:lnTo>
                <a:lnTo>
                  <a:pt x="11943" y="28453"/>
                </a:lnTo>
                <a:lnTo>
                  <a:pt x="8254" y="37631"/>
                </a:lnTo>
                <a:lnTo>
                  <a:pt x="5619" y="44966"/>
                </a:lnTo>
                <a:lnTo>
                  <a:pt x="0" y="56206"/>
                </a:lnTo>
                <a:lnTo>
                  <a:pt x="0" y="222022"/>
                </a:lnTo>
                <a:lnTo>
                  <a:pt x="1097" y="253112"/>
                </a:lnTo>
                <a:lnTo>
                  <a:pt x="10670" y="299485"/>
                </a:lnTo>
                <a:lnTo>
                  <a:pt x="36184" y="329873"/>
                </a:lnTo>
                <a:lnTo>
                  <a:pt x="59018" y="334439"/>
                </a:lnTo>
                <a:lnTo>
                  <a:pt x="72806" y="329170"/>
                </a:lnTo>
                <a:lnTo>
                  <a:pt x="106796" y="300714"/>
                </a:lnTo>
                <a:lnTo>
                  <a:pt x="124186" y="264749"/>
                </a:lnTo>
                <a:lnTo>
                  <a:pt x="126993" y="258559"/>
                </a:lnTo>
                <a:lnTo>
                  <a:pt x="61829" y="258559"/>
                </a:lnTo>
                <a:lnTo>
                  <a:pt x="52345" y="254914"/>
                </a:lnTo>
                <a:lnTo>
                  <a:pt x="34471" y="214030"/>
                </a:lnTo>
                <a:lnTo>
                  <a:pt x="31074" y="171434"/>
                </a:lnTo>
                <a:lnTo>
                  <a:pt x="30957" y="154704"/>
                </a:lnTo>
                <a:lnTo>
                  <a:pt x="31264" y="142276"/>
                </a:lnTo>
                <a:lnTo>
                  <a:pt x="32099" y="128268"/>
                </a:lnTo>
                <a:lnTo>
                  <a:pt x="33724" y="112416"/>
                </a:lnTo>
                <a:lnTo>
                  <a:pt x="33964" y="101174"/>
                </a:lnTo>
                <a:lnTo>
                  <a:pt x="34084" y="95554"/>
                </a:lnTo>
                <a:lnTo>
                  <a:pt x="34164" y="91820"/>
                </a:lnTo>
                <a:lnTo>
                  <a:pt x="35076" y="77109"/>
                </a:lnTo>
                <a:lnTo>
                  <a:pt x="35130" y="76230"/>
                </a:lnTo>
                <a:lnTo>
                  <a:pt x="36097" y="65384"/>
                </a:lnTo>
                <a:lnTo>
                  <a:pt x="36451" y="60248"/>
                </a:lnTo>
                <a:lnTo>
                  <a:pt x="36536" y="59018"/>
                </a:lnTo>
                <a:lnTo>
                  <a:pt x="36926" y="44966"/>
                </a:lnTo>
                <a:lnTo>
                  <a:pt x="36975" y="43208"/>
                </a:lnTo>
                <a:lnTo>
                  <a:pt x="37941" y="29507"/>
                </a:lnTo>
                <a:lnTo>
                  <a:pt x="38907" y="17914"/>
                </a:lnTo>
                <a:lnTo>
                  <a:pt x="39347" y="8430"/>
                </a:lnTo>
                <a:lnTo>
                  <a:pt x="39347" y="2807"/>
                </a:lnTo>
                <a:lnTo>
                  <a:pt x="36536" y="0"/>
                </a:lnTo>
                <a:close/>
              </a:path>
              <a:path w="230504" h="455294">
                <a:moveTo>
                  <a:pt x="147856" y="201294"/>
                </a:moveTo>
                <a:lnTo>
                  <a:pt x="140171" y="202348"/>
                </a:lnTo>
                <a:lnTo>
                  <a:pt x="134067" y="205510"/>
                </a:lnTo>
                <a:lnTo>
                  <a:pt x="129279" y="210779"/>
                </a:lnTo>
                <a:lnTo>
                  <a:pt x="114392" y="231288"/>
                </a:lnTo>
                <a:lnTo>
                  <a:pt x="98716" y="246263"/>
                </a:lnTo>
                <a:lnTo>
                  <a:pt x="81459" y="255441"/>
                </a:lnTo>
                <a:lnTo>
                  <a:pt x="61829" y="258559"/>
                </a:lnTo>
                <a:lnTo>
                  <a:pt x="126993" y="258559"/>
                </a:lnTo>
                <a:lnTo>
                  <a:pt x="132091" y="247315"/>
                </a:lnTo>
                <a:lnTo>
                  <a:pt x="134901" y="244508"/>
                </a:lnTo>
                <a:lnTo>
                  <a:pt x="134901" y="241696"/>
                </a:lnTo>
                <a:lnTo>
                  <a:pt x="175396" y="241696"/>
                </a:lnTo>
                <a:lnTo>
                  <a:pt x="176135" y="241389"/>
                </a:lnTo>
                <a:lnTo>
                  <a:pt x="203112" y="205159"/>
                </a:lnTo>
                <a:lnTo>
                  <a:pt x="168626" y="205159"/>
                </a:lnTo>
                <a:lnTo>
                  <a:pt x="157388" y="202348"/>
                </a:lnTo>
                <a:lnTo>
                  <a:pt x="147856" y="201294"/>
                </a:lnTo>
                <a:close/>
              </a:path>
              <a:path w="230504" h="455294">
                <a:moveTo>
                  <a:pt x="175396" y="241696"/>
                </a:moveTo>
                <a:lnTo>
                  <a:pt x="137711" y="241696"/>
                </a:lnTo>
                <a:lnTo>
                  <a:pt x="147680" y="243716"/>
                </a:lnTo>
                <a:lnTo>
                  <a:pt x="156330" y="245209"/>
                </a:lnTo>
                <a:lnTo>
                  <a:pt x="163400" y="245648"/>
                </a:lnTo>
                <a:lnTo>
                  <a:pt x="168626" y="244508"/>
                </a:lnTo>
                <a:lnTo>
                  <a:pt x="175396" y="241696"/>
                </a:lnTo>
                <a:close/>
              </a:path>
              <a:path w="230504" h="455294">
                <a:moveTo>
                  <a:pt x="205159" y="163004"/>
                </a:moveTo>
                <a:lnTo>
                  <a:pt x="193921" y="168622"/>
                </a:lnTo>
                <a:lnTo>
                  <a:pt x="188297" y="185486"/>
                </a:lnTo>
                <a:lnTo>
                  <a:pt x="182678" y="193917"/>
                </a:lnTo>
                <a:lnTo>
                  <a:pt x="179866" y="199539"/>
                </a:lnTo>
                <a:lnTo>
                  <a:pt x="174246" y="205159"/>
                </a:lnTo>
                <a:lnTo>
                  <a:pt x="203112" y="205159"/>
                </a:lnTo>
                <a:lnTo>
                  <a:pt x="204195" y="203052"/>
                </a:lnTo>
                <a:lnTo>
                  <a:pt x="207971" y="196729"/>
                </a:lnTo>
                <a:lnTo>
                  <a:pt x="207971" y="193917"/>
                </a:lnTo>
                <a:lnTo>
                  <a:pt x="210783" y="188297"/>
                </a:lnTo>
                <a:lnTo>
                  <a:pt x="210783" y="182678"/>
                </a:lnTo>
                <a:lnTo>
                  <a:pt x="213594" y="171434"/>
                </a:lnTo>
                <a:lnTo>
                  <a:pt x="210783" y="165815"/>
                </a:lnTo>
                <a:lnTo>
                  <a:pt x="205159" y="163004"/>
                </a:lnTo>
                <a:close/>
              </a:path>
              <a:path w="230504" h="455294">
                <a:moveTo>
                  <a:pt x="106796" y="50586"/>
                </a:moveTo>
                <a:lnTo>
                  <a:pt x="64641" y="95554"/>
                </a:lnTo>
                <a:lnTo>
                  <a:pt x="64641" y="101174"/>
                </a:lnTo>
                <a:lnTo>
                  <a:pt x="72983" y="111141"/>
                </a:lnTo>
                <a:lnTo>
                  <a:pt x="80799" y="119792"/>
                </a:lnTo>
                <a:lnTo>
                  <a:pt x="87561" y="126863"/>
                </a:lnTo>
                <a:lnTo>
                  <a:pt x="95554" y="134899"/>
                </a:lnTo>
                <a:lnTo>
                  <a:pt x="98366" y="134899"/>
                </a:lnTo>
                <a:lnTo>
                  <a:pt x="101174" y="137709"/>
                </a:lnTo>
                <a:lnTo>
                  <a:pt x="106796" y="140521"/>
                </a:lnTo>
                <a:lnTo>
                  <a:pt x="115228" y="140521"/>
                </a:lnTo>
                <a:lnTo>
                  <a:pt x="125327" y="131606"/>
                </a:lnTo>
                <a:lnTo>
                  <a:pt x="134900" y="121901"/>
                </a:lnTo>
                <a:lnTo>
                  <a:pt x="144473" y="111668"/>
                </a:lnTo>
                <a:lnTo>
                  <a:pt x="154572" y="101174"/>
                </a:lnTo>
                <a:lnTo>
                  <a:pt x="157384" y="95554"/>
                </a:lnTo>
                <a:lnTo>
                  <a:pt x="157384" y="89931"/>
                </a:lnTo>
                <a:lnTo>
                  <a:pt x="154572" y="87123"/>
                </a:lnTo>
                <a:lnTo>
                  <a:pt x="131739" y="68152"/>
                </a:lnTo>
                <a:lnTo>
                  <a:pt x="122561" y="60248"/>
                </a:lnTo>
                <a:lnTo>
                  <a:pt x="115228" y="53398"/>
                </a:lnTo>
                <a:lnTo>
                  <a:pt x="106796" y="5058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443699" y="753693"/>
            <a:ext cx="675005" cy="210820"/>
          </a:xfrm>
          <a:custGeom>
            <a:avLst/>
            <a:gdLst/>
            <a:ahLst/>
            <a:cxnLst/>
            <a:rect l="l" t="t" r="r" b="b"/>
            <a:pathLst>
              <a:path w="675004" h="210819">
                <a:moveTo>
                  <a:pt x="247319" y="89928"/>
                </a:moveTo>
                <a:lnTo>
                  <a:pt x="245084" y="81978"/>
                </a:lnTo>
                <a:lnTo>
                  <a:pt x="244881" y="81495"/>
                </a:lnTo>
                <a:lnTo>
                  <a:pt x="243687" y="78689"/>
                </a:lnTo>
                <a:lnTo>
                  <a:pt x="242049" y="74828"/>
                </a:lnTo>
                <a:lnTo>
                  <a:pt x="237439" y="68199"/>
                </a:lnTo>
                <a:lnTo>
                  <a:pt x="230454" y="61823"/>
                </a:lnTo>
                <a:lnTo>
                  <a:pt x="222021" y="59016"/>
                </a:lnTo>
                <a:lnTo>
                  <a:pt x="207975" y="59016"/>
                </a:lnTo>
                <a:lnTo>
                  <a:pt x="205155" y="59321"/>
                </a:lnTo>
                <a:lnTo>
                  <a:pt x="205155" y="109601"/>
                </a:lnTo>
                <a:lnTo>
                  <a:pt x="205155" y="115227"/>
                </a:lnTo>
                <a:lnTo>
                  <a:pt x="179870" y="148945"/>
                </a:lnTo>
                <a:lnTo>
                  <a:pt x="131229" y="166039"/>
                </a:lnTo>
                <a:lnTo>
                  <a:pt x="130924" y="166039"/>
                </a:lnTo>
                <a:lnTo>
                  <a:pt x="109601" y="168630"/>
                </a:lnTo>
                <a:lnTo>
                  <a:pt x="143332" y="146138"/>
                </a:lnTo>
                <a:lnTo>
                  <a:pt x="154444" y="131381"/>
                </a:lnTo>
                <a:lnTo>
                  <a:pt x="162648" y="120853"/>
                </a:lnTo>
                <a:lnTo>
                  <a:pt x="168236" y="114528"/>
                </a:lnTo>
                <a:lnTo>
                  <a:pt x="171437" y="112420"/>
                </a:lnTo>
                <a:lnTo>
                  <a:pt x="182676" y="101180"/>
                </a:lnTo>
                <a:lnTo>
                  <a:pt x="191109" y="103987"/>
                </a:lnTo>
                <a:lnTo>
                  <a:pt x="202349" y="103987"/>
                </a:lnTo>
                <a:lnTo>
                  <a:pt x="202349" y="106794"/>
                </a:lnTo>
                <a:lnTo>
                  <a:pt x="205155" y="109601"/>
                </a:lnTo>
                <a:lnTo>
                  <a:pt x="205155" y="59321"/>
                </a:lnTo>
                <a:lnTo>
                  <a:pt x="197472" y="60121"/>
                </a:lnTo>
                <a:lnTo>
                  <a:pt x="187248" y="63588"/>
                </a:lnTo>
                <a:lnTo>
                  <a:pt x="177546" y="69684"/>
                </a:lnTo>
                <a:lnTo>
                  <a:pt x="168630" y="78689"/>
                </a:lnTo>
                <a:lnTo>
                  <a:pt x="169722" y="72364"/>
                </a:lnTo>
                <a:lnTo>
                  <a:pt x="148247" y="40754"/>
                </a:lnTo>
                <a:lnTo>
                  <a:pt x="134899" y="37134"/>
                </a:lnTo>
                <a:lnTo>
                  <a:pt x="134899" y="95554"/>
                </a:lnTo>
                <a:lnTo>
                  <a:pt x="134899" y="103987"/>
                </a:lnTo>
                <a:lnTo>
                  <a:pt x="98145" y="147066"/>
                </a:lnTo>
                <a:lnTo>
                  <a:pt x="63588" y="166865"/>
                </a:lnTo>
                <a:lnTo>
                  <a:pt x="50584" y="171437"/>
                </a:lnTo>
                <a:lnTo>
                  <a:pt x="55333" y="167703"/>
                </a:lnTo>
                <a:lnTo>
                  <a:pt x="61125" y="160540"/>
                </a:lnTo>
                <a:lnTo>
                  <a:pt x="67983" y="149694"/>
                </a:lnTo>
                <a:lnTo>
                  <a:pt x="75882" y="134899"/>
                </a:lnTo>
                <a:lnTo>
                  <a:pt x="83870" y="119138"/>
                </a:lnTo>
                <a:lnTo>
                  <a:pt x="91338" y="105740"/>
                </a:lnTo>
                <a:lnTo>
                  <a:pt x="98806" y="94983"/>
                </a:lnTo>
                <a:lnTo>
                  <a:pt x="106794" y="87122"/>
                </a:lnTo>
                <a:lnTo>
                  <a:pt x="109601" y="84315"/>
                </a:lnTo>
                <a:lnTo>
                  <a:pt x="115227" y="81495"/>
                </a:lnTo>
                <a:lnTo>
                  <a:pt x="123659" y="84315"/>
                </a:lnTo>
                <a:lnTo>
                  <a:pt x="126466" y="84315"/>
                </a:lnTo>
                <a:lnTo>
                  <a:pt x="129286" y="87122"/>
                </a:lnTo>
                <a:lnTo>
                  <a:pt x="129286" y="89928"/>
                </a:lnTo>
                <a:lnTo>
                  <a:pt x="134899" y="95554"/>
                </a:lnTo>
                <a:lnTo>
                  <a:pt x="134899" y="37134"/>
                </a:lnTo>
                <a:lnTo>
                  <a:pt x="129286" y="36537"/>
                </a:lnTo>
                <a:lnTo>
                  <a:pt x="93319" y="49580"/>
                </a:lnTo>
                <a:lnTo>
                  <a:pt x="67094" y="83604"/>
                </a:lnTo>
                <a:lnTo>
                  <a:pt x="47777" y="120853"/>
                </a:lnTo>
                <a:lnTo>
                  <a:pt x="39306" y="140385"/>
                </a:lnTo>
                <a:lnTo>
                  <a:pt x="30568" y="157035"/>
                </a:lnTo>
                <a:lnTo>
                  <a:pt x="21259" y="171081"/>
                </a:lnTo>
                <a:lnTo>
                  <a:pt x="13677" y="179870"/>
                </a:lnTo>
                <a:lnTo>
                  <a:pt x="14046" y="179870"/>
                </a:lnTo>
                <a:lnTo>
                  <a:pt x="11239" y="182676"/>
                </a:lnTo>
                <a:lnTo>
                  <a:pt x="13677" y="179870"/>
                </a:lnTo>
                <a:lnTo>
                  <a:pt x="11239" y="179870"/>
                </a:lnTo>
                <a:lnTo>
                  <a:pt x="8432" y="182676"/>
                </a:lnTo>
                <a:lnTo>
                  <a:pt x="2806" y="182676"/>
                </a:lnTo>
                <a:lnTo>
                  <a:pt x="0" y="185483"/>
                </a:lnTo>
                <a:lnTo>
                  <a:pt x="0" y="193916"/>
                </a:lnTo>
                <a:lnTo>
                  <a:pt x="5626" y="196735"/>
                </a:lnTo>
                <a:lnTo>
                  <a:pt x="11239" y="202349"/>
                </a:lnTo>
                <a:lnTo>
                  <a:pt x="24422" y="206044"/>
                </a:lnTo>
                <a:lnTo>
                  <a:pt x="38646" y="208673"/>
                </a:lnTo>
                <a:lnTo>
                  <a:pt x="53924" y="210248"/>
                </a:lnTo>
                <a:lnTo>
                  <a:pt x="70256" y="210781"/>
                </a:lnTo>
                <a:lnTo>
                  <a:pt x="95072" y="209727"/>
                </a:lnTo>
                <a:lnTo>
                  <a:pt x="119087" y="206565"/>
                </a:lnTo>
                <a:lnTo>
                  <a:pt x="142582" y="201295"/>
                </a:lnTo>
                <a:lnTo>
                  <a:pt x="165811" y="193916"/>
                </a:lnTo>
                <a:lnTo>
                  <a:pt x="172135" y="190144"/>
                </a:lnTo>
                <a:lnTo>
                  <a:pt x="184785" y="183642"/>
                </a:lnTo>
                <a:lnTo>
                  <a:pt x="191109" y="179870"/>
                </a:lnTo>
                <a:lnTo>
                  <a:pt x="195414" y="175602"/>
                </a:lnTo>
                <a:lnTo>
                  <a:pt x="199872" y="171437"/>
                </a:lnTo>
                <a:lnTo>
                  <a:pt x="200240" y="171081"/>
                </a:lnTo>
                <a:lnTo>
                  <a:pt x="203111" y="168630"/>
                </a:lnTo>
                <a:lnTo>
                  <a:pt x="206133" y="166039"/>
                </a:lnTo>
                <a:lnTo>
                  <a:pt x="238887" y="121907"/>
                </a:lnTo>
                <a:lnTo>
                  <a:pt x="245770" y="101180"/>
                </a:lnTo>
                <a:lnTo>
                  <a:pt x="247319" y="89928"/>
                </a:lnTo>
                <a:close/>
              </a:path>
              <a:path w="675004" h="210819">
                <a:moveTo>
                  <a:pt x="396265" y="67449"/>
                </a:moveTo>
                <a:lnTo>
                  <a:pt x="396227" y="61125"/>
                </a:lnTo>
                <a:lnTo>
                  <a:pt x="395922" y="54800"/>
                </a:lnTo>
                <a:lnTo>
                  <a:pt x="395084" y="48475"/>
                </a:lnTo>
                <a:lnTo>
                  <a:pt x="393458" y="42151"/>
                </a:lnTo>
                <a:lnTo>
                  <a:pt x="393458" y="44958"/>
                </a:lnTo>
                <a:lnTo>
                  <a:pt x="389204" y="36576"/>
                </a:lnTo>
                <a:lnTo>
                  <a:pt x="359029" y="3860"/>
                </a:lnTo>
                <a:lnTo>
                  <a:pt x="340067" y="0"/>
                </a:lnTo>
                <a:lnTo>
                  <a:pt x="334264" y="15811"/>
                </a:lnTo>
                <a:lnTo>
                  <a:pt x="329526" y="29514"/>
                </a:lnTo>
                <a:lnTo>
                  <a:pt x="325831" y="41097"/>
                </a:lnTo>
                <a:lnTo>
                  <a:pt x="323202" y="50584"/>
                </a:lnTo>
                <a:lnTo>
                  <a:pt x="323202" y="53390"/>
                </a:lnTo>
                <a:lnTo>
                  <a:pt x="320395" y="56210"/>
                </a:lnTo>
                <a:lnTo>
                  <a:pt x="320395" y="59016"/>
                </a:lnTo>
                <a:lnTo>
                  <a:pt x="317576" y="61823"/>
                </a:lnTo>
                <a:lnTo>
                  <a:pt x="317576" y="67449"/>
                </a:lnTo>
                <a:lnTo>
                  <a:pt x="320395" y="70256"/>
                </a:lnTo>
                <a:lnTo>
                  <a:pt x="333603" y="78740"/>
                </a:lnTo>
                <a:lnTo>
                  <a:pt x="343928" y="87477"/>
                </a:lnTo>
                <a:lnTo>
                  <a:pt x="351612" y="96735"/>
                </a:lnTo>
                <a:lnTo>
                  <a:pt x="356920" y="106794"/>
                </a:lnTo>
                <a:lnTo>
                  <a:pt x="359740" y="118033"/>
                </a:lnTo>
                <a:lnTo>
                  <a:pt x="359740" y="123659"/>
                </a:lnTo>
                <a:lnTo>
                  <a:pt x="354114" y="129286"/>
                </a:lnTo>
                <a:lnTo>
                  <a:pt x="346786" y="135204"/>
                </a:lnTo>
                <a:lnTo>
                  <a:pt x="337604" y="140868"/>
                </a:lnTo>
                <a:lnTo>
                  <a:pt x="326847" y="147066"/>
                </a:lnTo>
                <a:lnTo>
                  <a:pt x="314769" y="154571"/>
                </a:lnTo>
                <a:lnTo>
                  <a:pt x="302691" y="160896"/>
                </a:lnTo>
                <a:lnTo>
                  <a:pt x="291934" y="167220"/>
                </a:lnTo>
                <a:lnTo>
                  <a:pt x="282752" y="173545"/>
                </a:lnTo>
                <a:lnTo>
                  <a:pt x="275424" y="179870"/>
                </a:lnTo>
                <a:lnTo>
                  <a:pt x="264185" y="185483"/>
                </a:lnTo>
                <a:lnTo>
                  <a:pt x="255752" y="193916"/>
                </a:lnTo>
                <a:lnTo>
                  <a:pt x="258559" y="202349"/>
                </a:lnTo>
                <a:lnTo>
                  <a:pt x="264185" y="205155"/>
                </a:lnTo>
                <a:lnTo>
                  <a:pt x="269798" y="202349"/>
                </a:lnTo>
                <a:lnTo>
                  <a:pt x="314071" y="191465"/>
                </a:lnTo>
                <a:lnTo>
                  <a:pt x="356222" y="171792"/>
                </a:lnTo>
                <a:lnTo>
                  <a:pt x="382308" y="122301"/>
                </a:lnTo>
                <a:lnTo>
                  <a:pt x="385025" y="118033"/>
                </a:lnTo>
                <a:lnTo>
                  <a:pt x="392760" y="90639"/>
                </a:lnTo>
                <a:lnTo>
                  <a:pt x="395300" y="78511"/>
                </a:lnTo>
                <a:lnTo>
                  <a:pt x="396265" y="67449"/>
                </a:lnTo>
                <a:close/>
              </a:path>
              <a:path w="675004" h="210819">
                <a:moveTo>
                  <a:pt x="531177" y="73075"/>
                </a:moveTo>
                <a:lnTo>
                  <a:pt x="517118" y="25298"/>
                </a:lnTo>
                <a:lnTo>
                  <a:pt x="493623" y="5626"/>
                </a:lnTo>
                <a:lnTo>
                  <a:pt x="483400" y="5626"/>
                </a:lnTo>
                <a:lnTo>
                  <a:pt x="458101" y="39344"/>
                </a:lnTo>
                <a:lnTo>
                  <a:pt x="458101" y="44958"/>
                </a:lnTo>
                <a:lnTo>
                  <a:pt x="449668" y="61823"/>
                </a:lnTo>
                <a:lnTo>
                  <a:pt x="444055" y="78689"/>
                </a:lnTo>
                <a:lnTo>
                  <a:pt x="444055" y="89928"/>
                </a:lnTo>
                <a:lnTo>
                  <a:pt x="483400" y="115227"/>
                </a:lnTo>
                <a:lnTo>
                  <a:pt x="491820" y="115227"/>
                </a:lnTo>
                <a:lnTo>
                  <a:pt x="491909" y="118122"/>
                </a:lnTo>
                <a:lnTo>
                  <a:pt x="494639" y="120853"/>
                </a:lnTo>
                <a:lnTo>
                  <a:pt x="494639" y="132092"/>
                </a:lnTo>
                <a:lnTo>
                  <a:pt x="491820" y="134899"/>
                </a:lnTo>
                <a:lnTo>
                  <a:pt x="483311" y="141668"/>
                </a:lnTo>
                <a:lnTo>
                  <a:pt x="474256" y="148958"/>
                </a:lnTo>
                <a:lnTo>
                  <a:pt x="464159" y="156248"/>
                </a:lnTo>
                <a:lnTo>
                  <a:pt x="452475" y="163004"/>
                </a:lnTo>
                <a:lnTo>
                  <a:pt x="443077" y="169367"/>
                </a:lnTo>
                <a:lnTo>
                  <a:pt x="420077" y="183159"/>
                </a:lnTo>
                <a:lnTo>
                  <a:pt x="407517" y="191109"/>
                </a:lnTo>
                <a:lnTo>
                  <a:pt x="401891" y="193916"/>
                </a:lnTo>
                <a:lnTo>
                  <a:pt x="401891" y="207975"/>
                </a:lnTo>
                <a:lnTo>
                  <a:pt x="407517" y="210781"/>
                </a:lnTo>
                <a:lnTo>
                  <a:pt x="413131" y="210781"/>
                </a:lnTo>
                <a:lnTo>
                  <a:pt x="423545" y="207048"/>
                </a:lnTo>
                <a:lnTo>
                  <a:pt x="441198" y="201688"/>
                </a:lnTo>
                <a:lnTo>
                  <a:pt x="446862" y="199542"/>
                </a:lnTo>
                <a:lnTo>
                  <a:pt x="455295" y="196735"/>
                </a:lnTo>
                <a:lnTo>
                  <a:pt x="460908" y="196735"/>
                </a:lnTo>
                <a:lnTo>
                  <a:pt x="469341" y="193916"/>
                </a:lnTo>
                <a:lnTo>
                  <a:pt x="508558" y="153784"/>
                </a:lnTo>
                <a:lnTo>
                  <a:pt x="522351" y="118122"/>
                </a:lnTo>
                <a:lnTo>
                  <a:pt x="525551" y="103987"/>
                </a:lnTo>
                <a:lnTo>
                  <a:pt x="527621" y="95592"/>
                </a:lnTo>
                <a:lnTo>
                  <a:pt x="529412" y="87477"/>
                </a:lnTo>
                <a:lnTo>
                  <a:pt x="530694" y="79883"/>
                </a:lnTo>
                <a:lnTo>
                  <a:pt x="531177" y="73075"/>
                </a:lnTo>
                <a:close/>
              </a:path>
              <a:path w="675004" h="210819">
                <a:moveTo>
                  <a:pt x="674509" y="67449"/>
                </a:moveTo>
                <a:lnTo>
                  <a:pt x="674458" y="61125"/>
                </a:lnTo>
                <a:lnTo>
                  <a:pt x="674154" y="54800"/>
                </a:lnTo>
                <a:lnTo>
                  <a:pt x="673315" y="48475"/>
                </a:lnTo>
                <a:lnTo>
                  <a:pt x="671690" y="42151"/>
                </a:lnTo>
                <a:lnTo>
                  <a:pt x="671690" y="44958"/>
                </a:lnTo>
                <a:lnTo>
                  <a:pt x="669061" y="36576"/>
                </a:lnTo>
                <a:lnTo>
                  <a:pt x="637616" y="3860"/>
                </a:lnTo>
                <a:lnTo>
                  <a:pt x="618299" y="0"/>
                </a:lnTo>
                <a:lnTo>
                  <a:pt x="614083" y="15811"/>
                </a:lnTo>
                <a:lnTo>
                  <a:pt x="609866" y="29514"/>
                </a:lnTo>
                <a:lnTo>
                  <a:pt x="605650" y="41097"/>
                </a:lnTo>
                <a:lnTo>
                  <a:pt x="601433" y="50584"/>
                </a:lnTo>
                <a:lnTo>
                  <a:pt x="601433" y="56210"/>
                </a:lnTo>
                <a:lnTo>
                  <a:pt x="598627" y="59016"/>
                </a:lnTo>
                <a:lnTo>
                  <a:pt x="598627" y="67449"/>
                </a:lnTo>
                <a:lnTo>
                  <a:pt x="601433" y="70256"/>
                </a:lnTo>
                <a:lnTo>
                  <a:pt x="614603" y="78740"/>
                </a:lnTo>
                <a:lnTo>
                  <a:pt x="624624" y="87477"/>
                </a:lnTo>
                <a:lnTo>
                  <a:pt x="631469" y="96735"/>
                </a:lnTo>
                <a:lnTo>
                  <a:pt x="635165" y="106794"/>
                </a:lnTo>
                <a:lnTo>
                  <a:pt x="637971" y="118033"/>
                </a:lnTo>
                <a:lnTo>
                  <a:pt x="637971" y="123659"/>
                </a:lnTo>
                <a:lnTo>
                  <a:pt x="626643" y="135204"/>
                </a:lnTo>
                <a:lnTo>
                  <a:pt x="618299" y="140868"/>
                </a:lnTo>
                <a:lnTo>
                  <a:pt x="607847" y="147066"/>
                </a:lnTo>
                <a:lnTo>
                  <a:pt x="595820" y="154571"/>
                </a:lnTo>
                <a:lnTo>
                  <a:pt x="582510" y="160896"/>
                </a:lnTo>
                <a:lnTo>
                  <a:pt x="571576" y="167220"/>
                </a:lnTo>
                <a:lnTo>
                  <a:pt x="562216" y="173545"/>
                </a:lnTo>
                <a:lnTo>
                  <a:pt x="553656" y="179870"/>
                </a:lnTo>
                <a:lnTo>
                  <a:pt x="542417" y="185483"/>
                </a:lnTo>
                <a:lnTo>
                  <a:pt x="536790" y="191109"/>
                </a:lnTo>
                <a:lnTo>
                  <a:pt x="536790" y="193916"/>
                </a:lnTo>
                <a:lnTo>
                  <a:pt x="539610" y="202349"/>
                </a:lnTo>
                <a:lnTo>
                  <a:pt x="542417" y="205155"/>
                </a:lnTo>
                <a:lnTo>
                  <a:pt x="548030" y="202349"/>
                </a:lnTo>
                <a:lnTo>
                  <a:pt x="612063" y="186944"/>
                </a:lnTo>
                <a:lnTo>
                  <a:pt x="661733" y="122301"/>
                </a:lnTo>
                <a:lnTo>
                  <a:pt x="673938" y="78511"/>
                </a:lnTo>
                <a:lnTo>
                  <a:pt x="674509" y="6744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137366" y="635648"/>
            <a:ext cx="255904" cy="483870"/>
          </a:xfrm>
          <a:custGeom>
            <a:avLst/>
            <a:gdLst/>
            <a:ahLst/>
            <a:cxnLst/>
            <a:rect l="l" t="t" r="r" b="b"/>
            <a:pathLst>
              <a:path w="255904" h="483869">
                <a:moveTo>
                  <a:pt x="171436" y="401892"/>
                </a:moveTo>
                <a:lnTo>
                  <a:pt x="163004" y="401892"/>
                </a:lnTo>
                <a:lnTo>
                  <a:pt x="146142" y="418754"/>
                </a:lnTo>
                <a:lnTo>
                  <a:pt x="140302" y="426703"/>
                </a:lnTo>
                <a:lnTo>
                  <a:pt x="135252" y="433862"/>
                </a:lnTo>
                <a:lnTo>
                  <a:pt x="130730" y="440492"/>
                </a:lnTo>
                <a:lnTo>
                  <a:pt x="126471" y="446859"/>
                </a:lnTo>
                <a:lnTo>
                  <a:pt x="141224" y="465478"/>
                </a:lnTo>
                <a:lnTo>
                  <a:pt x="147021" y="472548"/>
                </a:lnTo>
                <a:lnTo>
                  <a:pt x="151765" y="477774"/>
                </a:lnTo>
                <a:lnTo>
                  <a:pt x="160196" y="480584"/>
                </a:lnTo>
                <a:lnTo>
                  <a:pt x="165816" y="483396"/>
                </a:lnTo>
                <a:lnTo>
                  <a:pt x="174247" y="483396"/>
                </a:lnTo>
                <a:lnTo>
                  <a:pt x="177059" y="480584"/>
                </a:lnTo>
                <a:lnTo>
                  <a:pt x="185533" y="473295"/>
                </a:lnTo>
                <a:lnTo>
                  <a:pt x="194271" y="464424"/>
                </a:lnTo>
                <a:lnTo>
                  <a:pt x="203537" y="454499"/>
                </a:lnTo>
                <a:lnTo>
                  <a:pt x="213594" y="444049"/>
                </a:lnTo>
                <a:lnTo>
                  <a:pt x="213594" y="435617"/>
                </a:lnTo>
                <a:lnTo>
                  <a:pt x="203054" y="428767"/>
                </a:lnTo>
                <a:lnTo>
                  <a:pt x="192515" y="420862"/>
                </a:lnTo>
                <a:lnTo>
                  <a:pt x="181975" y="411904"/>
                </a:lnTo>
                <a:lnTo>
                  <a:pt x="171436" y="401892"/>
                </a:lnTo>
                <a:close/>
              </a:path>
              <a:path w="255904" h="483869">
                <a:moveTo>
                  <a:pt x="250127" y="376599"/>
                </a:moveTo>
                <a:lnTo>
                  <a:pt x="168628" y="376599"/>
                </a:lnTo>
                <a:lnTo>
                  <a:pt x="168628" y="382219"/>
                </a:lnTo>
                <a:lnTo>
                  <a:pt x="188297" y="401892"/>
                </a:lnTo>
                <a:lnTo>
                  <a:pt x="196733" y="404704"/>
                </a:lnTo>
                <a:lnTo>
                  <a:pt x="196733" y="407512"/>
                </a:lnTo>
                <a:lnTo>
                  <a:pt x="199541" y="407512"/>
                </a:lnTo>
                <a:lnTo>
                  <a:pt x="202352" y="410324"/>
                </a:lnTo>
                <a:lnTo>
                  <a:pt x="205164" y="410324"/>
                </a:lnTo>
                <a:lnTo>
                  <a:pt x="207972" y="413134"/>
                </a:lnTo>
                <a:lnTo>
                  <a:pt x="216402" y="413134"/>
                </a:lnTo>
                <a:lnTo>
                  <a:pt x="219214" y="410324"/>
                </a:lnTo>
                <a:lnTo>
                  <a:pt x="219214" y="407512"/>
                </a:lnTo>
                <a:lnTo>
                  <a:pt x="250127" y="376599"/>
                </a:lnTo>
                <a:close/>
              </a:path>
              <a:path w="255904" h="483869">
                <a:moveTo>
                  <a:pt x="137711" y="317580"/>
                </a:moveTo>
                <a:lnTo>
                  <a:pt x="129279" y="317580"/>
                </a:lnTo>
                <a:lnTo>
                  <a:pt x="89935" y="362544"/>
                </a:lnTo>
                <a:lnTo>
                  <a:pt x="89935" y="370975"/>
                </a:lnTo>
                <a:lnTo>
                  <a:pt x="96214" y="378881"/>
                </a:lnTo>
                <a:lnTo>
                  <a:pt x="126471" y="404704"/>
                </a:lnTo>
                <a:lnTo>
                  <a:pt x="132091" y="407512"/>
                </a:lnTo>
                <a:lnTo>
                  <a:pt x="143334" y="407512"/>
                </a:lnTo>
                <a:lnTo>
                  <a:pt x="146142" y="404704"/>
                </a:lnTo>
                <a:lnTo>
                  <a:pt x="154003" y="395173"/>
                </a:lnTo>
                <a:lnTo>
                  <a:pt x="160546" y="387488"/>
                </a:lnTo>
                <a:lnTo>
                  <a:pt x="165509" y="381385"/>
                </a:lnTo>
                <a:lnTo>
                  <a:pt x="168628" y="376599"/>
                </a:lnTo>
                <a:lnTo>
                  <a:pt x="250127" y="376599"/>
                </a:lnTo>
                <a:lnTo>
                  <a:pt x="255751" y="370975"/>
                </a:lnTo>
                <a:lnTo>
                  <a:pt x="255751" y="359736"/>
                </a:lnTo>
                <a:lnTo>
                  <a:pt x="247709" y="354112"/>
                </a:lnTo>
                <a:lnTo>
                  <a:pt x="177059" y="354112"/>
                </a:lnTo>
                <a:lnTo>
                  <a:pt x="168628" y="345682"/>
                </a:lnTo>
                <a:lnTo>
                  <a:pt x="160196" y="340062"/>
                </a:lnTo>
                <a:lnTo>
                  <a:pt x="137711" y="317580"/>
                </a:lnTo>
                <a:close/>
              </a:path>
              <a:path w="255904" h="483869">
                <a:moveTo>
                  <a:pt x="213594" y="323199"/>
                </a:moveTo>
                <a:lnTo>
                  <a:pt x="205164" y="323199"/>
                </a:lnTo>
                <a:lnTo>
                  <a:pt x="177059" y="354112"/>
                </a:lnTo>
                <a:lnTo>
                  <a:pt x="247709" y="354112"/>
                </a:lnTo>
                <a:lnTo>
                  <a:pt x="243631" y="351260"/>
                </a:lnTo>
                <a:lnTo>
                  <a:pt x="232564" y="342521"/>
                </a:lnTo>
                <a:lnTo>
                  <a:pt x="222552" y="333255"/>
                </a:lnTo>
                <a:lnTo>
                  <a:pt x="213594" y="323199"/>
                </a:lnTo>
                <a:close/>
              </a:path>
              <a:path w="255904" h="483869">
                <a:moveTo>
                  <a:pt x="16863" y="286664"/>
                </a:moveTo>
                <a:lnTo>
                  <a:pt x="2811" y="286664"/>
                </a:lnTo>
                <a:lnTo>
                  <a:pt x="0" y="289517"/>
                </a:lnTo>
                <a:lnTo>
                  <a:pt x="0" y="295094"/>
                </a:lnTo>
                <a:lnTo>
                  <a:pt x="5619" y="306337"/>
                </a:lnTo>
                <a:lnTo>
                  <a:pt x="41279" y="327765"/>
                </a:lnTo>
                <a:lnTo>
                  <a:pt x="53398" y="328819"/>
                </a:lnTo>
                <a:lnTo>
                  <a:pt x="59722" y="328380"/>
                </a:lnTo>
                <a:lnTo>
                  <a:pt x="72369" y="326450"/>
                </a:lnTo>
                <a:lnTo>
                  <a:pt x="78693" y="326011"/>
                </a:lnTo>
                <a:lnTo>
                  <a:pt x="101966" y="316525"/>
                </a:lnTo>
                <a:lnTo>
                  <a:pt x="121552" y="300715"/>
                </a:lnTo>
                <a:lnTo>
                  <a:pt x="125723" y="295094"/>
                </a:lnTo>
                <a:lnTo>
                  <a:pt x="44968" y="295094"/>
                </a:lnTo>
                <a:lnTo>
                  <a:pt x="44968" y="289517"/>
                </a:lnTo>
                <a:lnTo>
                  <a:pt x="19717" y="289517"/>
                </a:lnTo>
                <a:lnTo>
                  <a:pt x="16863" y="286664"/>
                </a:lnTo>
                <a:close/>
              </a:path>
              <a:path w="255904" h="483869">
                <a:moveTo>
                  <a:pt x="163004" y="0"/>
                </a:moveTo>
                <a:lnTo>
                  <a:pt x="154572" y="0"/>
                </a:lnTo>
                <a:lnTo>
                  <a:pt x="148953" y="5618"/>
                </a:lnTo>
                <a:lnTo>
                  <a:pt x="132091" y="44966"/>
                </a:lnTo>
                <a:lnTo>
                  <a:pt x="124187" y="94369"/>
                </a:lnTo>
                <a:lnTo>
                  <a:pt x="123659" y="219214"/>
                </a:lnTo>
                <a:lnTo>
                  <a:pt x="123088" y="233398"/>
                </a:lnTo>
                <a:lnTo>
                  <a:pt x="103503" y="278011"/>
                </a:lnTo>
                <a:lnTo>
                  <a:pt x="70921" y="289517"/>
                </a:lnTo>
                <a:lnTo>
                  <a:pt x="47167" y="289517"/>
                </a:lnTo>
                <a:lnTo>
                  <a:pt x="44968" y="295094"/>
                </a:lnTo>
                <a:lnTo>
                  <a:pt x="125723" y="295094"/>
                </a:lnTo>
                <a:lnTo>
                  <a:pt x="137976" y="278583"/>
                </a:lnTo>
                <a:lnTo>
                  <a:pt x="148909" y="256020"/>
                </a:lnTo>
                <a:lnTo>
                  <a:pt x="143334" y="250127"/>
                </a:lnTo>
                <a:lnTo>
                  <a:pt x="213979" y="250127"/>
                </a:lnTo>
                <a:lnTo>
                  <a:pt x="219214" y="241696"/>
                </a:lnTo>
                <a:lnTo>
                  <a:pt x="221806" y="234802"/>
                </a:lnTo>
                <a:lnTo>
                  <a:pt x="225187" y="226590"/>
                </a:lnTo>
                <a:lnTo>
                  <a:pt x="229095" y="216797"/>
                </a:lnTo>
                <a:lnTo>
                  <a:pt x="233265" y="205159"/>
                </a:lnTo>
                <a:lnTo>
                  <a:pt x="235239" y="196728"/>
                </a:lnTo>
                <a:lnTo>
                  <a:pt x="191109" y="196728"/>
                </a:lnTo>
                <a:lnTo>
                  <a:pt x="179867" y="191109"/>
                </a:lnTo>
                <a:lnTo>
                  <a:pt x="172491" y="180043"/>
                </a:lnTo>
                <a:lnTo>
                  <a:pt x="167221" y="167924"/>
                </a:lnTo>
                <a:lnTo>
                  <a:pt x="164058" y="154749"/>
                </a:lnTo>
                <a:lnTo>
                  <a:pt x="163004" y="140521"/>
                </a:lnTo>
                <a:lnTo>
                  <a:pt x="163089" y="56210"/>
                </a:lnTo>
                <a:lnTo>
                  <a:pt x="163278" y="44966"/>
                </a:lnTo>
                <a:lnTo>
                  <a:pt x="163355" y="40399"/>
                </a:lnTo>
                <a:lnTo>
                  <a:pt x="164190" y="23756"/>
                </a:lnTo>
                <a:lnTo>
                  <a:pt x="165816" y="8430"/>
                </a:lnTo>
                <a:lnTo>
                  <a:pt x="165816" y="2810"/>
                </a:lnTo>
                <a:lnTo>
                  <a:pt x="163004" y="0"/>
                </a:lnTo>
                <a:close/>
              </a:path>
              <a:path w="255904" h="483869">
                <a:moveTo>
                  <a:pt x="59018" y="53398"/>
                </a:moveTo>
                <a:lnTo>
                  <a:pt x="53398" y="53398"/>
                </a:lnTo>
                <a:lnTo>
                  <a:pt x="47779" y="59018"/>
                </a:lnTo>
                <a:lnTo>
                  <a:pt x="47779" y="61829"/>
                </a:lnTo>
                <a:lnTo>
                  <a:pt x="41500" y="79746"/>
                </a:lnTo>
                <a:lnTo>
                  <a:pt x="35483" y="95554"/>
                </a:lnTo>
                <a:lnTo>
                  <a:pt x="29993" y="109255"/>
                </a:lnTo>
                <a:lnTo>
                  <a:pt x="25293" y="120848"/>
                </a:lnTo>
                <a:lnTo>
                  <a:pt x="25337" y="131959"/>
                </a:lnTo>
                <a:lnTo>
                  <a:pt x="25549" y="140521"/>
                </a:lnTo>
                <a:lnTo>
                  <a:pt x="25644" y="144386"/>
                </a:lnTo>
                <a:lnTo>
                  <a:pt x="26479" y="158394"/>
                </a:lnTo>
                <a:lnTo>
                  <a:pt x="28105" y="174246"/>
                </a:lnTo>
                <a:lnTo>
                  <a:pt x="28068" y="226590"/>
                </a:lnTo>
                <a:lnTo>
                  <a:pt x="27943" y="241345"/>
                </a:lnTo>
                <a:lnTo>
                  <a:pt x="27934" y="241696"/>
                </a:lnTo>
                <a:lnTo>
                  <a:pt x="27810" y="246264"/>
                </a:lnTo>
                <a:lnTo>
                  <a:pt x="27753" y="248371"/>
                </a:lnTo>
                <a:lnTo>
                  <a:pt x="27165" y="256020"/>
                </a:lnTo>
                <a:lnTo>
                  <a:pt x="27047" y="257549"/>
                </a:lnTo>
                <a:lnTo>
                  <a:pt x="27023" y="257857"/>
                </a:lnTo>
                <a:lnTo>
                  <a:pt x="26918" y="259218"/>
                </a:lnTo>
                <a:lnTo>
                  <a:pt x="25293" y="269801"/>
                </a:lnTo>
                <a:lnTo>
                  <a:pt x="25293" y="278232"/>
                </a:lnTo>
                <a:lnTo>
                  <a:pt x="19653" y="289517"/>
                </a:lnTo>
                <a:lnTo>
                  <a:pt x="47167" y="289517"/>
                </a:lnTo>
                <a:lnTo>
                  <a:pt x="51203" y="279285"/>
                </a:lnTo>
                <a:lnTo>
                  <a:pt x="56911" y="261369"/>
                </a:lnTo>
                <a:lnTo>
                  <a:pt x="61485" y="241696"/>
                </a:lnTo>
                <a:lnTo>
                  <a:pt x="61567" y="241345"/>
                </a:lnTo>
                <a:lnTo>
                  <a:pt x="64641" y="219214"/>
                </a:lnTo>
                <a:lnTo>
                  <a:pt x="64641" y="140521"/>
                </a:lnTo>
                <a:lnTo>
                  <a:pt x="63455" y="116765"/>
                </a:lnTo>
                <a:lnTo>
                  <a:pt x="63502" y="109255"/>
                </a:lnTo>
                <a:lnTo>
                  <a:pt x="63600" y="95554"/>
                </a:lnTo>
                <a:lnTo>
                  <a:pt x="64171" y="79746"/>
                </a:lnTo>
                <a:lnTo>
                  <a:pt x="64246" y="77682"/>
                </a:lnTo>
                <a:lnTo>
                  <a:pt x="64641" y="61829"/>
                </a:lnTo>
                <a:lnTo>
                  <a:pt x="64641" y="56210"/>
                </a:lnTo>
                <a:lnTo>
                  <a:pt x="59018" y="53398"/>
                </a:lnTo>
                <a:close/>
              </a:path>
              <a:path w="255904" h="483869">
                <a:moveTo>
                  <a:pt x="213958" y="250127"/>
                </a:moveTo>
                <a:lnTo>
                  <a:pt x="151765" y="250127"/>
                </a:lnTo>
                <a:lnTo>
                  <a:pt x="148909" y="256020"/>
                </a:lnTo>
                <a:lnTo>
                  <a:pt x="182678" y="269801"/>
                </a:lnTo>
                <a:lnTo>
                  <a:pt x="191109" y="269801"/>
                </a:lnTo>
                <a:lnTo>
                  <a:pt x="199454" y="264620"/>
                </a:lnTo>
                <a:lnTo>
                  <a:pt x="207270" y="257857"/>
                </a:lnTo>
                <a:lnTo>
                  <a:pt x="213958" y="250127"/>
                </a:lnTo>
                <a:close/>
              </a:path>
              <a:path w="255904" h="483869">
                <a:moveTo>
                  <a:pt x="236077" y="163003"/>
                </a:moveTo>
                <a:lnTo>
                  <a:pt x="224834" y="163003"/>
                </a:lnTo>
                <a:lnTo>
                  <a:pt x="222026" y="165815"/>
                </a:lnTo>
                <a:lnTo>
                  <a:pt x="213594" y="182678"/>
                </a:lnTo>
                <a:lnTo>
                  <a:pt x="213594" y="185489"/>
                </a:lnTo>
                <a:lnTo>
                  <a:pt x="205164" y="193920"/>
                </a:lnTo>
                <a:lnTo>
                  <a:pt x="199541" y="193920"/>
                </a:lnTo>
                <a:lnTo>
                  <a:pt x="191109" y="196728"/>
                </a:lnTo>
                <a:lnTo>
                  <a:pt x="235239" y="196728"/>
                </a:lnTo>
                <a:lnTo>
                  <a:pt x="236473" y="191460"/>
                </a:lnTo>
                <a:lnTo>
                  <a:pt x="237814" y="180043"/>
                </a:lnTo>
                <a:lnTo>
                  <a:pt x="237835" y="179867"/>
                </a:lnTo>
                <a:lnTo>
                  <a:pt x="237704" y="174246"/>
                </a:lnTo>
                <a:lnTo>
                  <a:pt x="237615" y="170381"/>
                </a:lnTo>
                <a:lnTo>
                  <a:pt x="236077" y="16300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6403841" y="571007"/>
            <a:ext cx="677545" cy="393700"/>
            <a:chOff x="6403841" y="571007"/>
            <a:chExt cx="677545" cy="393700"/>
          </a:xfrm>
        </p:grpSpPr>
        <p:sp>
          <p:nvSpPr>
            <p:cNvPr id="20" name="object 20"/>
            <p:cNvSpPr/>
            <p:nvPr/>
          </p:nvSpPr>
          <p:spPr>
            <a:xfrm>
              <a:off x="6631487" y="571007"/>
              <a:ext cx="450215" cy="393700"/>
            </a:xfrm>
            <a:custGeom>
              <a:avLst/>
              <a:gdLst/>
              <a:ahLst/>
              <a:cxnLst/>
              <a:rect l="l" t="t" r="r" b="b"/>
              <a:pathLst>
                <a:path w="450215" h="393700">
                  <a:moveTo>
                    <a:pt x="143334" y="0"/>
                  </a:moveTo>
                  <a:lnTo>
                    <a:pt x="134419" y="10979"/>
                  </a:lnTo>
                  <a:lnTo>
                    <a:pt x="124714" y="22484"/>
                  </a:lnTo>
                  <a:lnTo>
                    <a:pt x="114482" y="33989"/>
                  </a:lnTo>
                  <a:lnTo>
                    <a:pt x="103986" y="44966"/>
                  </a:lnTo>
                  <a:lnTo>
                    <a:pt x="103986" y="50590"/>
                  </a:lnTo>
                  <a:lnTo>
                    <a:pt x="132091" y="78691"/>
                  </a:lnTo>
                  <a:lnTo>
                    <a:pt x="137711" y="84315"/>
                  </a:lnTo>
                  <a:lnTo>
                    <a:pt x="179869" y="63586"/>
                  </a:lnTo>
                  <a:lnTo>
                    <a:pt x="196733" y="39347"/>
                  </a:lnTo>
                  <a:lnTo>
                    <a:pt x="182987" y="27710"/>
                  </a:lnTo>
                  <a:lnTo>
                    <a:pt x="171085" y="17917"/>
                  </a:lnTo>
                  <a:lnTo>
                    <a:pt x="160766" y="9705"/>
                  </a:lnTo>
                  <a:lnTo>
                    <a:pt x="151765" y="2811"/>
                  </a:lnTo>
                  <a:lnTo>
                    <a:pt x="143334" y="0"/>
                  </a:lnTo>
                  <a:close/>
                </a:path>
                <a:path w="450215" h="393700">
                  <a:moveTo>
                    <a:pt x="140522" y="207975"/>
                  </a:moveTo>
                  <a:lnTo>
                    <a:pt x="112199" y="238010"/>
                  </a:lnTo>
                  <a:lnTo>
                    <a:pt x="99420" y="243806"/>
                  </a:lnTo>
                  <a:lnTo>
                    <a:pt x="60952" y="265807"/>
                  </a:lnTo>
                  <a:lnTo>
                    <a:pt x="30916" y="292286"/>
                  </a:lnTo>
                  <a:lnTo>
                    <a:pt x="14055" y="320391"/>
                  </a:lnTo>
                  <a:lnTo>
                    <a:pt x="8697" y="328778"/>
                  </a:lnTo>
                  <a:lnTo>
                    <a:pt x="4920" y="336901"/>
                  </a:lnTo>
                  <a:lnTo>
                    <a:pt x="2196" y="344499"/>
                  </a:lnTo>
                  <a:lnTo>
                    <a:pt x="0" y="351306"/>
                  </a:lnTo>
                  <a:lnTo>
                    <a:pt x="6807" y="364919"/>
                  </a:lnTo>
                  <a:lnTo>
                    <a:pt x="56210" y="387841"/>
                  </a:lnTo>
                  <a:lnTo>
                    <a:pt x="113912" y="393373"/>
                  </a:lnTo>
                  <a:lnTo>
                    <a:pt x="158043" y="393373"/>
                  </a:lnTo>
                  <a:lnTo>
                    <a:pt x="215920" y="391090"/>
                  </a:lnTo>
                  <a:lnTo>
                    <a:pt x="342874" y="379411"/>
                  </a:lnTo>
                  <a:lnTo>
                    <a:pt x="389246" y="369222"/>
                  </a:lnTo>
                  <a:lnTo>
                    <a:pt x="427187" y="348494"/>
                  </a:lnTo>
                  <a:lnTo>
                    <a:pt x="434652" y="345860"/>
                  </a:lnTo>
                  <a:lnTo>
                    <a:pt x="440536" y="342171"/>
                  </a:lnTo>
                  <a:lnTo>
                    <a:pt x="445367" y="337428"/>
                  </a:lnTo>
                  <a:lnTo>
                    <a:pt x="449672" y="331631"/>
                  </a:lnTo>
                  <a:lnTo>
                    <a:pt x="449672" y="326011"/>
                  </a:lnTo>
                  <a:lnTo>
                    <a:pt x="179870" y="326011"/>
                  </a:lnTo>
                  <a:lnTo>
                    <a:pt x="95554" y="323199"/>
                  </a:lnTo>
                  <a:lnTo>
                    <a:pt x="61829" y="314769"/>
                  </a:lnTo>
                  <a:lnTo>
                    <a:pt x="56210" y="311961"/>
                  </a:lnTo>
                  <a:lnTo>
                    <a:pt x="53398" y="309149"/>
                  </a:lnTo>
                  <a:lnTo>
                    <a:pt x="53398" y="303530"/>
                  </a:lnTo>
                  <a:lnTo>
                    <a:pt x="64641" y="292286"/>
                  </a:lnTo>
                  <a:lnTo>
                    <a:pt x="71579" y="289652"/>
                  </a:lnTo>
                  <a:lnTo>
                    <a:pt x="80097" y="285963"/>
                  </a:lnTo>
                  <a:lnTo>
                    <a:pt x="117204" y="269540"/>
                  </a:lnTo>
                  <a:lnTo>
                    <a:pt x="150006" y="240864"/>
                  </a:lnTo>
                  <a:lnTo>
                    <a:pt x="162285" y="209511"/>
                  </a:lnTo>
                  <a:lnTo>
                    <a:pt x="141577" y="209511"/>
                  </a:lnTo>
                  <a:lnTo>
                    <a:pt x="140522" y="207975"/>
                  </a:lnTo>
                  <a:close/>
                </a:path>
                <a:path w="450215" h="393700">
                  <a:moveTo>
                    <a:pt x="446860" y="320391"/>
                  </a:moveTo>
                  <a:lnTo>
                    <a:pt x="438429" y="323199"/>
                  </a:lnTo>
                  <a:lnTo>
                    <a:pt x="390650" y="326011"/>
                  </a:lnTo>
                  <a:lnTo>
                    <a:pt x="449672" y="326011"/>
                  </a:lnTo>
                  <a:lnTo>
                    <a:pt x="446860" y="320391"/>
                  </a:lnTo>
                  <a:close/>
                </a:path>
                <a:path w="450215" h="393700">
                  <a:moveTo>
                    <a:pt x="160196" y="120851"/>
                  </a:moveTo>
                  <a:lnTo>
                    <a:pt x="154572" y="120851"/>
                  </a:lnTo>
                  <a:lnTo>
                    <a:pt x="148953" y="126471"/>
                  </a:lnTo>
                  <a:lnTo>
                    <a:pt x="148953" y="129282"/>
                  </a:lnTo>
                  <a:lnTo>
                    <a:pt x="140522" y="146145"/>
                  </a:lnTo>
                  <a:lnTo>
                    <a:pt x="134903" y="151765"/>
                  </a:lnTo>
                  <a:lnTo>
                    <a:pt x="132091" y="160196"/>
                  </a:lnTo>
                  <a:lnTo>
                    <a:pt x="132091" y="179870"/>
                  </a:lnTo>
                  <a:lnTo>
                    <a:pt x="137361" y="195722"/>
                  </a:lnTo>
                  <a:lnTo>
                    <a:pt x="140523" y="205515"/>
                  </a:lnTo>
                  <a:lnTo>
                    <a:pt x="141577" y="209511"/>
                  </a:lnTo>
                  <a:lnTo>
                    <a:pt x="162285" y="209511"/>
                  </a:lnTo>
                  <a:lnTo>
                    <a:pt x="162653" y="208282"/>
                  </a:lnTo>
                  <a:lnTo>
                    <a:pt x="165816" y="188301"/>
                  </a:lnTo>
                  <a:lnTo>
                    <a:pt x="165816" y="123659"/>
                  </a:lnTo>
                  <a:lnTo>
                    <a:pt x="160196" y="12085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60051" y="759308"/>
              <a:ext cx="129279" cy="20515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403841" y="649698"/>
              <a:ext cx="53975" cy="269875"/>
            </a:xfrm>
            <a:custGeom>
              <a:avLst/>
              <a:gdLst/>
              <a:ahLst/>
              <a:cxnLst/>
              <a:rect l="l" t="t" r="r" b="b"/>
              <a:pathLst>
                <a:path w="53975" h="269875">
                  <a:moveTo>
                    <a:pt x="50587" y="0"/>
                  </a:moveTo>
                  <a:lnTo>
                    <a:pt x="44968" y="0"/>
                  </a:lnTo>
                  <a:lnTo>
                    <a:pt x="36536" y="2811"/>
                  </a:lnTo>
                  <a:lnTo>
                    <a:pt x="26568" y="23319"/>
                  </a:lnTo>
                  <a:lnTo>
                    <a:pt x="17918" y="42509"/>
                  </a:lnTo>
                  <a:lnTo>
                    <a:pt x="10848" y="60119"/>
                  </a:lnTo>
                  <a:lnTo>
                    <a:pt x="5623" y="75885"/>
                  </a:lnTo>
                  <a:lnTo>
                    <a:pt x="5667" y="104822"/>
                  </a:lnTo>
                  <a:lnTo>
                    <a:pt x="5974" y="132443"/>
                  </a:lnTo>
                  <a:lnTo>
                    <a:pt x="6808" y="158483"/>
                  </a:lnTo>
                  <a:lnTo>
                    <a:pt x="8431" y="182678"/>
                  </a:lnTo>
                  <a:lnTo>
                    <a:pt x="6324" y="207884"/>
                  </a:lnTo>
                  <a:lnTo>
                    <a:pt x="4217" y="228348"/>
                  </a:lnTo>
                  <a:lnTo>
                    <a:pt x="2108" y="243542"/>
                  </a:lnTo>
                  <a:lnTo>
                    <a:pt x="0" y="252939"/>
                  </a:lnTo>
                  <a:lnTo>
                    <a:pt x="0" y="261371"/>
                  </a:lnTo>
                  <a:lnTo>
                    <a:pt x="2811" y="266994"/>
                  </a:lnTo>
                  <a:lnTo>
                    <a:pt x="5623" y="266994"/>
                  </a:lnTo>
                  <a:lnTo>
                    <a:pt x="8431" y="269802"/>
                  </a:lnTo>
                  <a:lnTo>
                    <a:pt x="16863" y="269802"/>
                  </a:lnTo>
                  <a:lnTo>
                    <a:pt x="19674" y="266994"/>
                  </a:lnTo>
                  <a:lnTo>
                    <a:pt x="22485" y="258563"/>
                  </a:lnTo>
                  <a:lnTo>
                    <a:pt x="31970" y="235859"/>
                  </a:lnTo>
                  <a:lnTo>
                    <a:pt x="39347" y="213947"/>
                  </a:lnTo>
                  <a:lnTo>
                    <a:pt x="44617" y="192562"/>
                  </a:lnTo>
                  <a:lnTo>
                    <a:pt x="47779" y="171439"/>
                  </a:lnTo>
                  <a:lnTo>
                    <a:pt x="47890" y="75885"/>
                  </a:lnTo>
                  <a:lnTo>
                    <a:pt x="48130" y="63938"/>
                  </a:lnTo>
                  <a:lnTo>
                    <a:pt x="48964" y="49710"/>
                  </a:lnTo>
                  <a:lnTo>
                    <a:pt x="50587" y="36536"/>
                  </a:lnTo>
                  <a:lnTo>
                    <a:pt x="51027" y="28150"/>
                  </a:lnTo>
                  <a:lnTo>
                    <a:pt x="51993" y="20027"/>
                  </a:lnTo>
                  <a:lnTo>
                    <a:pt x="52960" y="12430"/>
                  </a:lnTo>
                  <a:lnTo>
                    <a:pt x="53399" y="5623"/>
                  </a:lnTo>
                  <a:lnTo>
                    <a:pt x="5058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5782729" y="537285"/>
            <a:ext cx="569595" cy="489584"/>
          </a:xfrm>
          <a:custGeom>
            <a:avLst/>
            <a:gdLst/>
            <a:ahLst/>
            <a:cxnLst/>
            <a:rect l="l" t="t" r="r" b="b"/>
            <a:pathLst>
              <a:path w="569595" h="489584">
                <a:moveTo>
                  <a:pt x="53403" y="118046"/>
                </a:moveTo>
                <a:lnTo>
                  <a:pt x="47777" y="112420"/>
                </a:lnTo>
                <a:lnTo>
                  <a:pt x="42164" y="112420"/>
                </a:lnTo>
                <a:lnTo>
                  <a:pt x="36537" y="115227"/>
                </a:lnTo>
                <a:lnTo>
                  <a:pt x="25336" y="135737"/>
                </a:lnTo>
                <a:lnTo>
                  <a:pt x="16510" y="154927"/>
                </a:lnTo>
                <a:lnTo>
                  <a:pt x="2806" y="188302"/>
                </a:lnTo>
                <a:lnTo>
                  <a:pt x="2857" y="217246"/>
                </a:lnTo>
                <a:lnTo>
                  <a:pt x="3162" y="244868"/>
                </a:lnTo>
                <a:lnTo>
                  <a:pt x="4000" y="270903"/>
                </a:lnTo>
                <a:lnTo>
                  <a:pt x="5626" y="295097"/>
                </a:lnTo>
                <a:lnTo>
                  <a:pt x="5143" y="320306"/>
                </a:lnTo>
                <a:lnTo>
                  <a:pt x="3860" y="340766"/>
                </a:lnTo>
                <a:lnTo>
                  <a:pt x="2070" y="355955"/>
                </a:lnTo>
                <a:lnTo>
                  <a:pt x="0" y="365353"/>
                </a:lnTo>
                <a:lnTo>
                  <a:pt x="0" y="379412"/>
                </a:lnTo>
                <a:lnTo>
                  <a:pt x="5626" y="379412"/>
                </a:lnTo>
                <a:lnTo>
                  <a:pt x="5626" y="382219"/>
                </a:lnTo>
                <a:lnTo>
                  <a:pt x="14058" y="382219"/>
                </a:lnTo>
                <a:lnTo>
                  <a:pt x="19672" y="379412"/>
                </a:lnTo>
                <a:lnTo>
                  <a:pt x="22479" y="370979"/>
                </a:lnTo>
                <a:lnTo>
                  <a:pt x="31927" y="348272"/>
                </a:lnTo>
                <a:lnTo>
                  <a:pt x="38989" y="326364"/>
                </a:lnTo>
                <a:lnTo>
                  <a:pt x="43434" y="304977"/>
                </a:lnTo>
                <a:lnTo>
                  <a:pt x="44970" y="283857"/>
                </a:lnTo>
                <a:lnTo>
                  <a:pt x="46596" y="271208"/>
                </a:lnTo>
                <a:lnTo>
                  <a:pt x="47421" y="254342"/>
                </a:lnTo>
                <a:lnTo>
                  <a:pt x="47739" y="233273"/>
                </a:lnTo>
                <a:lnTo>
                  <a:pt x="47815" y="191643"/>
                </a:lnTo>
                <a:lnTo>
                  <a:pt x="48133" y="176352"/>
                </a:lnTo>
                <a:lnTo>
                  <a:pt x="48958" y="162128"/>
                </a:lnTo>
                <a:lnTo>
                  <a:pt x="50584" y="148958"/>
                </a:lnTo>
                <a:lnTo>
                  <a:pt x="51028" y="140563"/>
                </a:lnTo>
                <a:lnTo>
                  <a:pt x="52959" y="124853"/>
                </a:lnTo>
                <a:lnTo>
                  <a:pt x="53403" y="118046"/>
                </a:lnTo>
                <a:close/>
              </a:path>
              <a:path w="569595" h="489584">
                <a:moveTo>
                  <a:pt x="295097" y="47777"/>
                </a:moveTo>
                <a:lnTo>
                  <a:pt x="292290" y="44970"/>
                </a:lnTo>
                <a:lnTo>
                  <a:pt x="280606" y="36144"/>
                </a:lnTo>
                <a:lnTo>
                  <a:pt x="270510" y="27051"/>
                </a:lnTo>
                <a:lnTo>
                  <a:pt x="261454" y="18491"/>
                </a:lnTo>
                <a:lnTo>
                  <a:pt x="252945" y="11239"/>
                </a:lnTo>
                <a:lnTo>
                  <a:pt x="244513" y="11239"/>
                </a:lnTo>
                <a:lnTo>
                  <a:pt x="205168" y="53403"/>
                </a:lnTo>
                <a:lnTo>
                  <a:pt x="205168" y="61836"/>
                </a:lnTo>
                <a:lnTo>
                  <a:pt x="207975" y="67449"/>
                </a:lnTo>
                <a:lnTo>
                  <a:pt x="236080" y="95554"/>
                </a:lnTo>
                <a:lnTo>
                  <a:pt x="247319" y="98374"/>
                </a:lnTo>
                <a:lnTo>
                  <a:pt x="255752" y="98374"/>
                </a:lnTo>
                <a:lnTo>
                  <a:pt x="286575" y="66357"/>
                </a:lnTo>
                <a:lnTo>
                  <a:pt x="295097" y="53403"/>
                </a:lnTo>
                <a:lnTo>
                  <a:pt x="295097" y="47777"/>
                </a:lnTo>
                <a:close/>
              </a:path>
              <a:path w="569595" h="489584">
                <a:moveTo>
                  <a:pt x="340067" y="193929"/>
                </a:moveTo>
                <a:lnTo>
                  <a:pt x="337248" y="188302"/>
                </a:lnTo>
                <a:lnTo>
                  <a:pt x="331635" y="185496"/>
                </a:lnTo>
                <a:lnTo>
                  <a:pt x="322668" y="182422"/>
                </a:lnTo>
                <a:lnTo>
                  <a:pt x="312661" y="177761"/>
                </a:lnTo>
                <a:lnTo>
                  <a:pt x="305841" y="174244"/>
                </a:lnTo>
                <a:lnTo>
                  <a:pt x="289471" y="165811"/>
                </a:lnTo>
                <a:lnTo>
                  <a:pt x="281482" y="161607"/>
                </a:lnTo>
                <a:lnTo>
                  <a:pt x="239585" y="140169"/>
                </a:lnTo>
                <a:lnTo>
                  <a:pt x="224840" y="137718"/>
                </a:lnTo>
                <a:lnTo>
                  <a:pt x="213906" y="139344"/>
                </a:lnTo>
                <a:lnTo>
                  <a:pt x="202704" y="144386"/>
                </a:lnTo>
                <a:lnTo>
                  <a:pt x="191998" y="153174"/>
                </a:lnTo>
                <a:lnTo>
                  <a:pt x="182676" y="165811"/>
                </a:lnTo>
                <a:lnTo>
                  <a:pt x="177063" y="171437"/>
                </a:lnTo>
                <a:lnTo>
                  <a:pt x="171437" y="182676"/>
                </a:lnTo>
                <a:lnTo>
                  <a:pt x="168630" y="185496"/>
                </a:lnTo>
                <a:lnTo>
                  <a:pt x="168630" y="191109"/>
                </a:lnTo>
                <a:lnTo>
                  <a:pt x="171437" y="196735"/>
                </a:lnTo>
                <a:lnTo>
                  <a:pt x="174244" y="199542"/>
                </a:lnTo>
                <a:lnTo>
                  <a:pt x="182676" y="199542"/>
                </a:lnTo>
                <a:lnTo>
                  <a:pt x="205168" y="177063"/>
                </a:lnTo>
                <a:lnTo>
                  <a:pt x="207975" y="177063"/>
                </a:lnTo>
                <a:lnTo>
                  <a:pt x="213588" y="174244"/>
                </a:lnTo>
                <a:lnTo>
                  <a:pt x="219214" y="174244"/>
                </a:lnTo>
                <a:lnTo>
                  <a:pt x="222021" y="177063"/>
                </a:lnTo>
                <a:lnTo>
                  <a:pt x="238315" y="187032"/>
                </a:lnTo>
                <a:lnTo>
                  <a:pt x="253288" y="195681"/>
                </a:lnTo>
                <a:lnTo>
                  <a:pt x="266687" y="202742"/>
                </a:lnTo>
                <a:lnTo>
                  <a:pt x="278231" y="207975"/>
                </a:lnTo>
                <a:lnTo>
                  <a:pt x="251409" y="232702"/>
                </a:lnTo>
                <a:lnTo>
                  <a:pt x="230111" y="251891"/>
                </a:lnTo>
                <a:lnTo>
                  <a:pt x="214604" y="265277"/>
                </a:lnTo>
                <a:lnTo>
                  <a:pt x="205168" y="272618"/>
                </a:lnTo>
                <a:lnTo>
                  <a:pt x="201536" y="274434"/>
                </a:lnTo>
                <a:lnTo>
                  <a:pt x="202349" y="278231"/>
                </a:lnTo>
                <a:lnTo>
                  <a:pt x="199542" y="275424"/>
                </a:lnTo>
                <a:lnTo>
                  <a:pt x="201536" y="274434"/>
                </a:lnTo>
                <a:lnTo>
                  <a:pt x="199758" y="266204"/>
                </a:lnTo>
                <a:lnTo>
                  <a:pt x="175298" y="233273"/>
                </a:lnTo>
                <a:lnTo>
                  <a:pt x="168148" y="232219"/>
                </a:lnTo>
                <a:lnTo>
                  <a:pt x="160197" y="233273"/>
                </a:lnTo>
                <a:lnTo>
                  <a:pt x="154571" y="236080"/>
                </a:lnTo>
                <a:lnTo>
                  <a:pt x="146138" y="238887"/>
                </a:lnTo>
                <a:lnTo>
                  <a:pt x="144475" y="243890"/>
                </a:lnTo>
                <a:lnTo>
                  <a:pt x="143243" y="247408"/>
                </a:lnTo>
                <a:lnTo>
                  <a:pt x="140525" y="250139"/>
                </a:lnTo>
                <a:lnTo>
                  <a:pt x="137718" y="255752"/>
                </a:lnTo>
                <a:lnTo>
                  <a:pt x="134899" y="264185"/>
                </a:lnTo>
                <a:lnTo>
                  <a:pt x="132092" y="266992"/>
                </a:lnTo>
                <a:lnTo>
                  <a:pt x="129286" y="275424"/>
                </a:lnTo>
                <a:lnTo>
                  <a:pt x="123659" y="286664"/>
                </a:lnTo>
                <a:lnTo>
                  <a:pt x="119964" y="292989"/>
                </a:lnTo>
                <a:lnTo>
                  <a:pt x="117335" y="299313"/>
                </a:lnTo>
                <a:lnTo>
                  <a:pt x="115760" y="305638"/>
                </a:lnTo>
                <a:lnTo>
                  <a:pt x="115227" y="311962"/>
                </a:lnTo>
                <a:lnTo>
                  <a:pt x="115227" y="320395"/>
                </a:lnTo>
                <a:lnTo>
                  <a:pt x="118033" y="323202"/>
                </a:lnTo>
                <a:lnTo>
                  <a:pt x="125374" y="332206"/>
                </a:lnTo>
                <a:lnTo>
                  <a:pt x="134543" y="338315"/>
                </a:lnTo>
                <a:lnTo>
                  <a:pt x="145313" y="341782"/>
                </a:lnTo>
                <a:lnTo>
                  <a:pt x="157391" y="342874"/>
                </a:lnTo>
                <a:lnTo>
                  <a:pt x="160197" y="342874"/>
                </a:lnTo>
                <a:lnTo>
                  <a:pt x="160197" y="359740"/>
                </a:lnTo>
                <a:lnTo>
                  <a:pt x="119354" y="379196"/>
                </a:lnTo>
                <a:lnTo>
                  <a:pt x="88176" y="389686"/>
                </a:lnTo>
                <a:lnTo>
                  <a:pt x="74472" y="394868"/>
                </a:lnTo>
                <a:lnTo>
                  <a:pt x="62877" y="400050"/>
                </a:lnTo>
                <a:lnTo>
                  <a:pt x="53403" y="404710"/>
                </a:lnTo>
                <a:lnTo>
                  <a:pt x="44970" y="410324"/>
                </a:lnTo>
                <a:lnTo>
                  <a:pt x="44970" y="421563"/>
                </a:lnTo>
                <a:lnTo>
                  <a:pt x="47777" y="424383"/>
                </a:lnTo>
                <a:lnTo>
                  <a:pt x="78689" y="424383"/>
                </a:lnTo>
                <a:lnTo>
                  <a:pt x="88265" y="423938"/>
                </a:lnTo>
                <a:lnTo>
                  <a:pt x="96253" y="422973"/>
                </a:lnTo>
                <a:lnTo>
                  <a:pt x="103200" y="422008"/>
                </a:lnTo>
                <a:lnTo>
                  <a:pt x="109613" y="421563"/>
                </a:lnTo>
                <a:lnTo>
                  <a:pt x="143332" y="421563"/>
                </a:lnTo>
                <a:lnTo>
                  <a:pt x="148958" y="418757"/>
                </a:lnTo>
                <a:lnTo>
                  <a:pt x="151765" y="413143"/>
                </a:lnTo>
                <a:lnTo>
                  <a:pt x="167487" y="392061"/>
                </a:lnTo>
                <a:lnTo>
                  <a:pt x="180568" y="370979"/>
                </a:lnTo>
                <a:lnTo>
                  <a:pt x="190500" y="349897"/>
                </a:lnTo>
                <a:lnTo>
                  <a:pt x="196735" y="328828"/>
                </a:lnTo>
                <a:lnTo>
                  <a:pt x="217805" y="305638"/>
                </a:lnTo>
                <a:lnTo>
                  <a:pt x="234670" y="286664"/>
                </a:lnTo>
                <a:lnTo>
                  <a:pt x="241896" y="278231"/>
                </a:lnTo>
                <a:lnTo>
                  <a:pt x="247319" y="271907"/>
                </a:lnTo>
                <a:lnTo>
                  <a:pt x="276745" y="243890"/>
                </a:lnTo>
                <a:lnTo>
                  <a:pt x="316611" y="216319"/>
                </a:lnTo>
                <a:lnTo>
                  <a:pt x="334441" y="205168"/>
                </a:lnTo>
                <a:lnTo>
                  <a:pt x="340067" y="193929"/>
                </a:lnTo>
                <a:close/>
              </a:path>
              <a:path w="569595" h="489584">
                <a:moveTo>
                  <a:pt x="569201" y="301548"/>
                </a:moveTo>
                <a:lnTo>
                  <a:pt x="562089" y="252945"/>
                </a:lnTo>
                <a:lnTo>
                  <a:pt x="525551" y="230454"/>
                </a:lnTo>
                <a:lnTo>
                  <a:pt x="517118" y="227647"/>
                </a:lnTo>
                <a:lnTo>
                  <a:pt x="517118" y="224840"/>
                </a:lnTo>
                <a:lnTo>
                  <a:pt x="514311" y="222034"/>
                </a:lnTo>
                <a:lnTo>
                  <a:pt x="514311" y="216408"/>
                </a:lnTo>
                <a:lnTo>
                  <a:pt x="517118" y="202349"/>
                </a:lnTo>
                <a:lnTo>
                  <a:pt x="533984" y="151765"/>
                </a:lnTo>
                <a:lnTo>
                  <a:pt x="537667" y="137058"/>
                </a:lnTo>
                <a:lnTo>
                  <a:pt x="540308" y="122605"/>
                </a:lnTo>
                <a:lnTo>
                  <a:pt x="541883" y="108686"/>
                </a:lnTo>
                <a:lnTo>
                  <a:pt x="542417" y="95554"/>
                </a:lnTo>
                <a:lnTo>
                  <a:pt x="542417" y="11239"/>
                </a:lnTo>
                <a:lnTo>
                  <a:pt x="542417" y="2819"/>
                </a:lnTo>
                <a:lnTo>
                  <a:pt x="536790" y="0"/>
                </a:lnTo>
                <a:lnTo>
                  <a:pt x="525551" y="0"/>
                </a:lnTo>
                <a:lnTo>
                  <a:pt x="525551" y="11239"/>
                </a:lnTo>
                <a:lnTo>
                  <a:pt x="522744" y="5626"/>
                </a:lnTo>
                <a:lnTo>
                  <a:pt x="516902" y="21869"/>
                </a:lnTo>
                <a:lnTo>
                  <a:pt x="511848" y="36537"/>
                </a:lnTo>
                <a:lnTo>
                  <a:pt x="507326" y="49098"/>
                </a:lnTo>
                <a:lnTo>
                  <a:pt x="503072" y="59029"/>
                </a:lnTo>
                <a:lnTo>
                  <a:pt x="501484" y="71094"/>
                </a:lnTo>
                <a:lnTo>
                  <a:pt x="500964" y="86067"/>
                </a:lnTo>
                <a:lnTo>
                  <a:pt x="501484" y="103682"/>
                </a:lnTo>
                <a:lnTo>
                  <a:pt x="502983" y="122605"/>
                </a:lnTo>
                <a:lnTo>
                  <a:pt x="503072" y="123659"/>
                </a:lnTo>
                <a:lnTo>
                  <a:pt x="502589" y="134683"/>
                </a:lnTo>
                <a:lnTo>
                  <a:pt x="495300" y="182460"/>
                </a:lnTo>
                <a:lnTo>
                  <a:pt x="486206" y="219214"/>
                </a:lnTo>
                <a:lnTo>
                  <a:pt x="484632" y="236042"/>
                </a:lnTo>
                <a:lnTo>
                  <a:pt x="484276" y="247103"/>
                </a:lnTo>
                <a:lnTo>
                  <a:pt x="484187" y="255447"/>
                </a:lnTo>
                <a:lnTo>
                  <a:pt x="484568" y="266687"/>
                </a:lnTo>
                <a:lnTo>
                  <a:pt x="484632" y="268617"/>
                </a:lnTo>
                <a:lnTo>
                  <a:pt x="505180" y="300850"/>
                </a:lnTo>
                <a:lnTo>
                  <a:pt x="511505" y="303530"/>
                </a:lnTo>
                <a:lnTo>
                  <a:pt x="517118" y="306336"/>
                </a:lnTo>
                <a:lnTo>
                  <a:pt x="528358" y="306336"/>
                </a:lnTo>
                <a:lnTo>
                  <a:pt x="533984" y="309156"/>
                </a:lnTo>
                <a:lnTo>
                  <a:pt x="539610" y="314769"/>
                </a:lnTo>
                <a:lnTo>
                  <a:pt x="540664" y="323253"/>
                </a:lnTo>
                <a:lnTo>
                  <a:pt x="539610" y="331990"/>
                </a:lnTo>
                <a:lnTo>
                  <a:pt x="514311" y="374497"/>
                </a:lnTo>
                <a:lnTo>
                  <a:pt x="489013" y="393458"/>
                </a:lnTo>
                <a:lnTo>
                  <a:pt x="476326" y="402463"/>
                </a:lnTo>
                <a:lnTo>
                  <a:pt x="463372" y="408571"/>
                </a:lnTo>
                <a:lnTo>
                  <a:pt x="449884" y="412038"/>
                </a:lnTo>
                <a:lnTo>
                  <a:pt x="435622" y="413143"/>
                </a:lnTo>
                <a:lnTo>
                  <a:pt x="421868" y="411556"/>
                </a:lnTo>
                <a:lnTo>
                  <a:pt x="390652" y="387845"/>
                </a:lnTo>
                <a:lnTo>
                  <a:pt x="377215" y="341604"/>
                </a:lnTo>
                <a:lnTo>
                  <a:pt x="376605" y="323253"/>
                </a:lnTo>
                <a:lnTo>
                  <a:pt x="377063" y="309156"/>
                </a:lnTo>
                <a:lnTo>
                  <a:pt x="377126" y="307301"/>
                </a:lnTo>
                <a:lnTo>
                  <a:pt x="378701" y="288772"/>
                </a:lnTo>
                <a:lnTo>
                  <a:pt x="381342" y="267081"/>
                </a:lnTo>
                <a:lnTo>
                  <a:pt x="384975" y="242049"/>
                </a:lnTo>
                <a:lnTo>
                  <a:pt x="386575" y="230454"/>
                </a:lnTo>
                <a:lnTo>
                  <a:pt x="386613" y="230149"/>
                </a:lnTo>
                <a:lnTo>
                  <a:pt x="387083" y="222034"/>
                </a:lnTo>
                <a:lnTo>
                  <a:pt x="387134" y="220980"/>
                </a:lnTo>
                <a:lnTo>
                  <a:pt x="386613" y="214426"/>
                </a:lnTo>
                <a:lnTo>
                  <a:pt x="385025" y="210781"/>
                </a:lnTo>
                <a:lnTo>
                  <a:pt x="370979" y="210781"/>
                </a:lnTo>
                <a:lnTo>
                  <a:pt x="357098" y="255447"/>
                </a:lnTo>
                <a:lnTo>
                  <a:pt x="344449" y="328256"/>
                </a:lnTo>
                <a:lnTo>
                  <a:pt x="342874" y="362546"/>
                </a:lnTo>
                <a:lnTo>
                  <a:pt x="343306" y="372605"/>
                </a:lnTo>
                <a:lnTo>
                  <a:pt x="344284" y="381876"/>
                </a:lnTo>
                <a:lnTo>
                  <a:pt x="345249" y="390613"/>
                </a:lnTo>
                <a:lnTo>
                  <a:pt x="345681" y="398907"/>
                </a:lnTo>
                <a:lnTo>
                  <a:pt x="345681" y="399084"/>
                </a:lnTo>
                <a:lnTo>
                  <a:pt x="353060" y="423938"/>
                </a:lnTo>
                <a:lnTo>
                  <a:pt x="374142" y="459943"/>
                </a:lnTo>
                <a:lnTo>
                  <a:pt x="406806" y="484797"/>
                </a:lnTo>
                <a:lnTo>
                  <a:pt x="418185" y="488048"/>
                </a:lnTo>
                <a:lnTo>
                  <a:pt x="418884" y="488048"/>
                </a:lnTo>
                <a:lnTo>
                  <a:pt x="429996" y="489013"/>
                </a:lnTo>
                <a:lnTo>
                  <a:pt x="474967" y="477774"/>
                </a:lnTo>
                <a:lnTo>
                  <a:pt x="509612" y="450862"/>
                </a:lnTo>
                <a:lnTo>
                  <a:pt x="537146" y="416293"/>
                </a:lnTo>
                <a:lnTo>
                  <a:pt x="556768" y="373837"/>
                </a:lnTo>
                <a:lnTo>
                  <a:pt x="567702" y="323253"/>
                </a:lnTo>
                <a:lnTo>
                  <a:pt x="569201" y="30154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948034" y="452970"/>
            <a:ext cx="789940" cy="579120"/>
          </a:xfrm>
          <a:custGeom>
            <a:avLst/>
            <a:gdLst/>
            <a:ahLst/>
            <a:cxnLst/>
            <a:rect l="l" t="t" r="r" b="b"/>
            <a:pathLst>
              <a:path w="789939" h="579119">
                <a:moveTo>
                  <a:pt x="365353" y="2819"/>
                </a:moveTo>
                <a:lnTo>
                  <a:pt x="362546" y="0"/>
                </a:lnTo>
                <a:lnTo>
                  <a:pt x="354114" y="2819"/>
                </a:lnTo>
                <a:lnTo>
                  <a:pt x="347738" y="8699"/>
                </a:lnTo>
                <a:lnTo>
                  <a:pt x="341109" y="14058"/>
                </a:lnTo>
                <a:lnTo>
                  <a:pt x="326009" y="25298"/>
                </a:lnTo>
                <a:lnTo>
                  <a:pt x="319239" y="29514"/>
                </a:lnTo>
                <a:lnTo>
                  <a:pt x="304660" y="37947"/>
                </a:lnTo>
                <a:lnTo>
                  <a:pt x="297903" y="42164"/>
                </a:lnTo>
                <a:lnTo>
                  <a:pt x="269798" y="58674"/>
                </a:lnTo>
                <a:lnTo>
                  <a:pt x="256006" y="66268"/>
                </a:lnTo>
                <a:lnTo>
                  <a:pt x="241693" y="73075"/>
                </a:lnTo>
                <a:lnTo>
                  <a:pt x="223862" y="84137"/>
                </a:lnTo>
                <a:lnTo>
                  <a:pt x="188290" y="123659"/>
                </a:lnTo>
                <a:lnTo>
                  <a:pt x="173189" y="159499"/>
                </a:lnTo>
                <a:lnTo>
                  <a:pt x="168744" y="235508"/>
                </a:lnTo>
                <a:lnTo>
                  <a:pt x="168973" y="244157"/>
                </a:lnTo>
                <a:lnTo>
                  <a:pt x="169773" y="250482"/>
                </a:lnTo>
                <a:lnTo>
                  <a:pt x="169811" y="250786"/>
                </a:lnTo>
                <a:lnTo>
                  <a:pt x="171437" y="252945"/>
                </a:lnTo>
                <a:lnTo>
                  <a:pt x="162433" y="273545"/>
                </a:lnTo>
                <a:lnTo>
                  <a:pt x="156324" y="293344"/>
                </a:lnTo>
                <a:lnTo>
                  <a:pt x="152857" y="312623"/>
                </a:lnTo>
                <a:lnTo>
                  <a:pt x="151765" y="331635"/>
                </a:lnTo>
                <a:lnTo>
                  <a:pt x="151803" y="339585"/>
                </a:lnTo>
                <a:lnTo>
                  <a:pt x="152006" y="344284"/>
                </a:lnTo>
                <a:lnTo>
                  <a:pt x="152107" y="346748"/>
                </a:lnTo>
                <a:lnTo>
                  <a:pt x="173139" y="380288"/>
                </a:lnTo>
                <a:lnTo>
                  <a:pt x="189433" y="385953"/>
                </a:lnTo>
                <a:lnTo>
                  <a:pt x="196723" y="388200"/>
                </a:lnTo>
                <a:lnTo>
                  <a:pt x="210781" y="393471"/>
                </a:lnTo>
                <a:lnTo>
                  <a:pt x="216395" y="396278"/>
                </a:lnTo>
                <a:lnTo>
                  <a:pt x="216395" y="401904"/>
                </a:lnTo>
                <a:lnTo>
                  <a:pt x="194970" y="449681"/>
                </a:lnTo>
                <a:lnTo>
                  <a:pt x="165811" y="483400"/>
                </a:lnTo>
                <a:lnTo>
                  <a:pt x="117995" y="499211"/>
                </a:lnTo>
                <a:lnTo>
                  <a:pt x="101168" y="500265"/>
                </a:lnTo>
                <a:lnTo>
                  <a:pt x="85991" y="499211"/>
                </a:lnTo>
                <a:lnTo>
                  <a:pt x="85534" y="499211"/>
                </a:lnTo>
                <a:lnTo>
                  <a:pt x="50584" y="480593"/>
                </a:lnTo>
                <a:lnTo>
                  <a:pt x="32397" y="429209"/>
                </a:lnTo>
                <a:lnTo>
                  <a:pt x="30911" y="407517"/>
                </a:lnTo>
                <a:lnTo>
                  <a:pt x="31902" y="390969"/>
                </a:lnTo>
                <a:lnTo>
                  <a:pt x="31915" y="390652"/>
                </a:lnTo>
                <a:lnTo>
                  <a:pt x="34772" y="369582"/>
                </a:lnTo>
                <a:lnTo>
                  <a:pt x="39204" y="344284"/>
                </a:lnTo>
                <a:lnTo>
                  <a:pt x="44958" y="314769"/>
                </a:lnTo>
                <a:lnTo>
                  <a:pt x="46583" y="303618"/>
                </a:lnTo>
                <a:lnTo>
                  <a:pt x="47421" y="295097"/>
                </a:lnTo>
                <a:lnTo>
                  <a:pt x="47726" y="288683"/>
                </a:lnTo>
                <a:lnTo>
                  <a:pt x="47777" y="283857"/>
                </a:lnTo>
                <a:lnTo>
                  <a:pt x="42151" y="281051"/>
                </a:lnTo>
                <a:lnTo>
                  <a:pt x="36525" y="281051"/>
                </a:lnTo>
                <a:lnTo>
                  <a:pt x="30911" y="286664"/>
                </a:lnTo>
                <a:lnTo>
                  <a:pt x="26631" y="303618"/>
                </a:lnTo>
                <a:lnTo>
                  <a:pt x="22123" y="320751"/>
                </a:lnTo>
                <a:lnTo>
                  <a:pt x="17081" y="338442"/>
                </a:lnTo>
                <a:lnTo>
                  <a:pt x="11239" y="356933"/>
                </a:lnTo>
                <a:lnTo>
                  <a:pt x="7505" y="376999"/>
                </a:lnTo>
                <a:lnTo>
                  <a:pt x="4559" y="395224"/>
                </a:lnTo>
                <a:lnTo>
                  <a:pt x="2146" y="411861"/>
                </a:lnTo>
                <a:lnTo>
                  <a:pt x="0" y="427189"/>
                </a:lnTo>
                <a:lnTo>
                  <a:pt x="1574" y="473430"/>
                </a:lnTo>
                <a:lnTo>
                  <a:pt x="1574" y="473608"/>
                </a:lnTo>
                <a:lnTo>
                  <a:pt x="10541" y="511860"/>
                </a:lnTo>
                <a:lnTo>
                  <a:pt x="50584" y="564908"/>
                </a:lnTo>
                <a:lnTo>
                  <a:pt x="92735" y="578954"/>
                </a:lnTo>
                <a:lnTo>
                  <a:pt x="101612" y="578434"/>
                </a:lnTo>
                <a:lnTo>
                  <a:pt x="151409" y="557834"/>
                </a:lnTo>
                <a:lnTo>
                  <a:pt x="189344" y="518756"/>
                </a:lnTo>
                <a:lnTo>
                  <a:pt x="200202" y="500265"/>
                </a:lnTo>
                <a:lnTo>
                  <a:pt x="205155" y="491832"/>
                </a:lnTo>
                <a:lnTo>
                  <a:pt x="226593" y="452132"/>
                </a:lnTo>
                <a:lnTo>
                  <a:pt x="241693" y="401904"/>
                </a:lnTo>
                <a:lnTo>
                  <a:pt x="236867" y="388721"/>
                </a:lnTo>
                <a:lnTo>
                  <a:pt x="234670" y="378714"/>
                </a:lnTo>
                <a:lnTo>
                  <a:pt x="234581" y="371856"/>
                </a:lnTo>
                <a:lnTo>
                  <a:pt x="236067" y="368173"/>
                </a:lnTo>
                <a:lnTo>
                  <a:pt x="238226" y="351967"/>
                </a:lnTo>
                <a:lnTo>
                  <a:pt x="236524" y="338442"/>
                </a:lnTo>
                <a:lnTo>
                  <a:pt x="236423" y="337604"/>
                </a:lnTo>
                <a:lnTo>
                  <a:pt x="230936" y="325882"/>
                </a:lnTo>
                <a:lnTo>
                  <a:pt x="222021" y="317588"/>
                </a:lnTo>
                <a:lnTo>
                  <a:pt x="219214" y="314769"/>
                </a:lnTo>
                <a:lnTo>
                  <a:pt x="202349" y="309156"/>
                </a:lnTo>
                <a:lnTo>
                  <a:pt x="193916" y="309156"/>
                </a:lnTo>
                <a:lnTo>
                  <a:pt x="188290" y="306349"/>
                </a:lnTo>
                <a:lnTo>
                  <a:pt x="182676" y="300723"/>
                </a:lnTo>
                <a:lnTo>
                  <a:pt x="182676" y="295097"/>
                </a:lnTo>
                <a:lnTo>
                  <a:pt x="185483" y="286664"/>
                </a:lnTo>
                <a:lnTo>
                  <a:pt x="188290" y="275424"/>
                </a:lnTo>
                <a:lnTo>
                  <a:pt x="194043" y="263880"/>
                </a:lnTo>
                <a:lnTo>
                  <a:pt x="198386" y="250786"/>
                </a:lnTo>
                <a:lnTo>
                  <a:pt x="198488" y="250482"/>
                </a:lnTo>
                <a:lnTo>
                  <a:pt x="201333" y="235508"/>
                </a:lnTo>
                <a:lnTo>
                  <a:pt x="202349" y="219214"/>
                </a:lnTo>
                <a:lnTo>
                  <a:pt x="202298" y="212369"/>
                </a:lnTo>
                <a:lnTo>
                  <a:pt x="201993" y="204470"/>
                </a:lnTo>
                <a:lnTo>
                  <a:pt x="201155" y="195503"/>
                </a:lnTo>
                <a:lnTo>
                  <a:pt x="199529" y="185496"/>
                </a:lnTo>
                <a:lnTo>
                  <a:pt x="199618" y="171754"/>
                </a:lnTo>
                <a:lnTo>
                  <a:pt x="210388" y="134645"/>
                </a:lnTo>
                <a:lnTo>
                  <a:pt x="244551" y="113779"/>
                </a:lnTo>
                <a:lnTo>
                  <a:pt x="253288" y="109258"/>
                </a:lnTo>
                <a:lnTo>
                  <a:pt x="314769" y="73075"/>
                </a:lnTo>
                <a:lnTo>
                  <a:pt x="347167" y="44221"/>
                </a:lnTo>
                <a:lnTo>
                  <a:pt x="354114" y="33731"/>
                </a:lnTo>
                <a:lnTo>
                  <a:pt x="359727" y="28105"/>
                </a:lnTo>
                <a:lnTo>
                  <a:pt x="362546" y="22491"/>
                </a:lnTo>
                <a:lnTo>
                  <a:pt x="365353" y="19685"/>
                </a:lnTo>
                <a:lnTo>
                  <a:pt x="365353" y="2819"/>
                </a:lnTo>
                <a:close/>
              </a:path>
              <a:path w="789939" h="579119">
                <a:moveTo>
                  <a:pt x="480580" y="370979"/>
                </a:moveTo>
                <a:lnTo>
                  <a:pt x="472109" y="363651"/>
                </a:lnTo>
                <a:lnTo>
                  <a:pt x="463372" y="354469"/>
                </a:lnTo>
                <a:lnTo>
                  <a:pt x="454101" y="343712"/>
                </a:lnTo>
                <a:lnTo>
                  <a:pt x="444042" y="331635"/>
                </a:lnTo>
                <a:lnTo>
                  <a:pt x="435610" y="331635"/>
                </a:lnTo>
                <a:lnTo>
                  <a:pt x="393458" y="373799"/>
                </a:lnTo>
                <a:lnTo>
                  <a:pt x="400926" y="383755"/>
                </a:lnTo>
                <a:lnTo>
                  <a:pt x="411632" y="399478"/>
                </a:lnTo>
                <a:lnTo>
                  <a:pt x="415937" y="404710"/>
                </a:lnTo>
                <a:lnTo>
                  <a:pt x="427177" y="413143"/>
                </a:lnTo>
                <a:lnTo>
                  <a:pt x="435610" y="415950"/>
                </a:lnTo>
                <a:lnTo>
                  <a:pt x="438429" y="415950"/>
                </a:lnTo>
                <a:lnTo>
                  <a:pt x="448525" y="407479"/>
                </a:lnTo>
                <a:lnTo>
                  <a:pt x="458101" y="398741"/>
                </a:lnTo>
                <a:lnTo>
                  <a:pt x="467664" y="389470"/>
                </a:lnTo>
                <a:lnTo>
                  <a:pt x="477774" y="379412"/>
                </a:lnTo>
                <a:lnTo>
                  <a:pt x="480580" y="370979"/>
                </a:lnTo>
                <a:close/>
              </a:path>
              <a:path w="789939" h="579119">
                <a:moveTo>
                  <a:pt x="705408" y="449668"/>
                </a:moveTo>
                <a:lnTo>
                  <a:pt x="696696" y="441236"/>
                </a:lnTo>
                <a:lnTo>
                  <a:pt x="691756" y="436460"/>
                </a:lnTo>
                <a:lnTo>
                  <a:pt x="680478" y="426135"/>
                </a:lnTo>
                <a:lnTo>
                  <a:pt x="671817" y="418452"/>
                </a:lnTo>
                <a:lnTo>
                  <a:pt x="666064" y="413143"/>
                </a:lnTo>
                <a:lnTo>
                  <a:pt x="654824" y="413143"/>
                </a:lnTo>
                <a:lnTo>
                  <a:pt x="646963" y="422668"/>
                </a:lnTo>
                <a:lnTo>
                  <a:pt x="640422" y="430352"/>
                </a:lnTo>
                <a:lnTo>
                  <a:pt x="635457" y="436460"/>
                </a:lnTo>
                <a:lnTo>
                  <a:pt x="633310" y="439750"/>
                </a:lnTo>
                <a:lnTo>
                  <a:pt x="635152" y="441236"/>
                </a:lnTo>
                <a:lnTo>
                  <a:pt x="632345" y="441236"/>
                </a:lnTo>
                <a:lnTo>
                  <a:pt x="633310" y="439750"/>
                </a:lnTo>
                <a:lnTo>
                  <a:pt x="626630" y="434352"/>
                </a:lnTo>
                <a:lnTo>
                  <a:pt x="617588" y="426135"/>
                </a:lnTo>
                <a:lnTo>
                  <a:pt x="607491" y="416344"/>
                </a:lnTo>
                <a:lnTo>
                  <a:pt x="595807" y="404710"/>
                </a:lnTo>
                <a:lnTo>
                  <a:pt x="590194" y="404710"/>
                </a:lnTo>
                <a:lnTo>
                  <a:pt x="559231" y="438480"/>
                </a:lnTo>
                <a:lnTo>
                  <a:pt x="550837" y="446862"/>
                </a:lnTo>
                <a:lnTo>
                  <a:pt x="550837" y="455295"/>
                </a:lnTo>
                <a:lnTo>
                  <a:pt x="586854" y="485381"/>
                </a:lnTo>
                <a:lnTo>
                  <a:pt x="595807" y="489026"/>
                </a:lnTo>
                <a:lnTo>
                  <a:pt x="606920" y="481114"/>
                </a:lnTo>
                <a:lnTo>
                  <a:pt x="615124" y="474268"/>
                </a:lnTo>
                <a:lnTo>
                  <a:pt x="620712" y="468464"/>
                </a:lnTo>
                <a:lnTo>
                  <a:pt x="623912" y="463727"/>
                </a:lnTo>
                <a:lnTo>
                  <a:pt x="629754" y="470014"/>
                </a:lnTo>
                <a:lnTo>
                  <a:pt x="634809" y="476021"/>
                </a:lnTo>
                <a:lnTo>
                  <a:pt x="639330" y="481507"/>
                </a:lnTo>
                <a:lnTo>
                  <a:pt x="643585" y="486206"/>
                </a:lnTo>
                <a:lnTo>
                  <a:pt x="651484" y="489902"/>
                </a:lnTo>
                <a:lnTo>
                  <a:pt x="658342" y="492531"/>
                </a:lnTo>
                <a:lnTo>
                  <a:pt x="664133" y="494118"/>
                </a:lnTo>
                <a:lnTo>
                  <a:pt x="668883" y="494639"/>
                </a:lnTo>
                <a:lnTo>
                  <a:pt x="699795" y="463727"/>
                </a:lnTo>
                <a:lnTo>
                  <a:pt x="705408" y="458101"/>
                </a:lnTo>
                <a:lnTo>
                  <a:pt x="705408" y="449668"/>
                </a:lnTo>
                <a:close/>
              </a:path>
              <a:path w="789939" h="579119">
                <a:moveTo>
                  <a:pt x="750379" y="188302"/>
                </a:moveTo>
                <a:lnTo>
                  <a:pt x="747572" y="182689"/>
                </a:lnTo>
                <a:lnTo>
                  <a:pt x="744766" y="179870"/>
                </a:lnTo>
                <a:lnTo>
                  <a:pt x="736333" y="177063"/>
                </a:lnTo>
                <a:lnTo>
                  <a:pt x="730707" y="179870"/>
                </a:lnTo>
                <a:lnTo>
                  <a:pt x="725093" y="185496"/>
                </a:lnTo>
                <a:lnTo>
                  <a:pt x="722274" y="193929"/>
                </a:lnTo>
                <a:lnTo>
                  <a:pt x="719467" y="196735"/>
                </a:lnTo>
                <a:lnTo>
                  <a:pt x="716661" y="196735"/>
                </a:lnTo>
                <a:lnTo>
                  <a:pt x="713841" y="199542"/>
                </a:lnTo>
                <a:lnTo>
                  <a:pt x="694169" y="199542"/>
                </a:lnTo>
                <a:lnTo>
                  <a:pt x="688555" y="196735"/>
                </a:lnTo>
                <a:lnTo>
                  <a:pt x="679589" y="188785"/>
                </a:lnTo>
                <a:lnTo>
                  <a:pt x="673798" y="177419"/>
                </a:lnTo>
                <a:lnTo>
                  <a:pt x="671169" y="162356"/>
                </a:lnTo>
                <a:lnTo>
                  <a:pt x="671537" y="148958"/>
                </a:lnTo>
                <a:lnTo>
                  <a:pt x="671614" y="146151"/>
                </a:lnTo>
                <a:lnTo>
                  <a:pt x="671690" y="143344"/>
                </a:lnTo>
                <a:lnTo>
                  <a:pt x="666064" y="137718"/>
                </a:lnTo>
                <a:lnTo>
                  <a:pt x="657644" y="137718"/>
                </a:lnTo>
                <a:lnTo>
                  <a:pt x="654824" y="140525"/>
                </a:lnTo>
                <a:lnTo>
                  <a:pt x="652018" y="146151"/>
                </a:lnTo>
                <a:lnTo>
                  <a:pt x="649211" y="148958"/>
                </a:lnTo>
                <a:lnTo>
                  <a:pt x="646391" y="154571"/>
                </a:lnTo>
                <a:lnTo>
                  <a:pt x="646391" y="157391"/>
                </a:lnTo>
                <a:lnTo>
                  <a:pt x="642658" y="164769"/>
                </a:lnTo>
                <a:lnTo>
                  <a:pt x="634187" y="211582"/>
                </a:lnTo>
                <a:lnTo>
                  <a:pt x="631634" y="222034"/>
                </a:lnTo>
                <a:lnTo>
                  <a:pt x="605294" y="251193"/>
                </a:lnTo>
                <a:lnTo>
                  <a:pt x="584568" y="255752"/>
                </a:lnTo>
                <a:lnTo>
                  <a:pt x="573328" y="255752"/>
                </a:lnTo>
                <a:lnTo>
                  <a:pt x="567702" y="252945"/>
                </a:lnTo>
                <a:lnTo>
                  <a:pt x="567702" y="250126"/>
                </a:lnTo>
                <a:lnTo>
                  <a:pt x="564896" y="244513"/>
                </a:lnTo>
                <a:lnTo>
                  <a:pt x="559269" y="241706"/>
                </a:lnTo>
                <a:lnTo>
                  <a:pt x="553656" y="241706"/>
                </a:lnTo>
                <a:lnTo>
                  <a:pt x="548030" y="247319"/>
                </a:lnTo>
                <a:lnTo>
                  <a:pt x="548030" y="252945"/>
                </a:lnTo>
                <a:lnTo>
                  <a:pt x="545960" y="259791"/>
                </a:lnTo>
                <a:lnTo>
                  <a:pt x="544169" y="267703"/>
                </a:lnTo>
                <a:lnTo>
                  <a:pt x="543001" y="275907"/>
                </a:lnTo>
                <a:lnTo>
                  <a:pt x="542886" y="276656"/>
                </a:lnTo>
                <a:lnTo>
                  <a:pt x="542544" y="283857"/>
                </a:lnTo>
                <a:lnTo>
                  <a:pt x="542455" y="291452"/>
                </a:lnTo>
                <a:lnTo>
                  <a:pt x="542671" y="295808"/>
                </a:lnTo>
                <a:lnTo>
                  <a:pt x="542759" y="297561"/>
                </a:lnTo>
                <a:lnTo>
                  <a:pt x="543598" y="305244"/>
                </a:lnTo>
                <a:lnTo>
                  <a:pt x="545223" y="314769"/>
                </a:lnTo>
                <a:lnTo>
                  <a:pt x="545223" y="359740"/>
                </a:lnTo>
                <a:lnTo>
                  <a:pt x="542404" y="365366"/>
                </a:lnTo>
                <a:lnTo>
                  <a:pt x="538721" y="388112"/>
                </a:lnTo>
                <a:lnTo>
                  <a:pt x="531876" y="410324"/>
                </a:lnTo>
                <a:lnTo>
                  <a:pt x="508685" y="455295"/>
                </a:lnTo>
                <a:lnTo>
                  <a:pt x="475310" y="480593"/>
                </a:lnTo>
                <a:lnTo>
                  <a:pt x="435610" y="497459"/>
                </a:lnTo>
                <a:lnTo>
                  <a:pt x="406298" y="500265"/>
                </a:lnTo>
                <a:lnTo>
                  <a:pt x="399084" y="500265"/>
                </a:lnTo>
                <a:lnTo>
                  <a:pt x="357974" y="490778"/>
                </a:lnTo>
                <a:lnTo>
                  <a:pt x="335838" y="458457"/>
                </a:lnTo>
                <a:lnTo>
                  <a:pt x="331622" y="427189"/>
                </a:lnTo>
                <a:lnTo>
                  <a:pt x="332028" y="418452"/>
                </a:lnTo>
                <a:lnTo>
                  <a:pt x="332143" y="415950"/>
                </a:lnTo>
                <a:lnTo>
                  <a:pt x="332155" y="415594"/>
                </a:lnTo>
                <a:lnTo>
                  <a:pt x="333730" y="401904"/>
                </a:lnTo>
                <a:lnTo>
                  <a:pt x="336372" y="386092"/>
                </a:lnTo>
                <a:lnTo>
                  <a:pt x="340055" y="368173"/>
                </a:lnTo>
                <a:lnTo>
                  <a:pt x="340055" y="365366"/>
                </a:lnTo>
                <a:lnTo>
                  <a:pt x="342874" y="359740"/>
                </a:lnTo>
                <a:lnTo>
                  <a:pt x="345681" y="348500"/>
                </a:lnTo>
                <a:lnTo>
                  <a:pt x="348488" y="340067"/>
                </a:lnTo>
                <a:lnTo>
                  <a:pt x="351294" y="334454"/>
                </a:lnTo>
                <a:lnTo>
                  <a:pt x="351294" y="326021"/>
                </a:lnTo>
                <a:lnTo>
                  <a:pt x="348488" y="320395"/>
                </a:lnTo>
                <a:lnTo>
                  <a:pt x="342874" y="317588"/>
                </a:lnTo>
                <a:lnTo>
                  <a:pt x="337248" y="320395"/>
                </a:lnTo>
                <a:lnTo>
                  <a:pt x="331622" y="320395"/>
                </a:lnTo>
                <a:lnTo>
                  <a:pt x="328815" y="323202"/>
                </a:lnTo>
                <a:lnTo>
                  <a:pt x="328815" y="328828"/>
                </a:lnTo>
                <a:lnTo>
                  <a:pt x="326009" y="331635"/>
                </a:lnTo>
                <a:lnTo>
                  <a:pt x="326009" y="334454"/>
                </a:lnTo>
                <a:lnTo>
                  <a:pt x="323189" y="340067"/>
                </a:lnTo>
                <a:lnTo>
                  <a:pt x="312127" y="376389"/>
                </a:lnTo>
                <a:lnTo>
                  <a:pt x="304228" y="409270"/>
                </a:lnTo>
                <a:lnTo>
                  <a:pt x="299478" y="438480"/>
                </a:lnTo>
                <a:lnTo>
                  <a:pt x="297903" y="463727"/>
                </a:lnTo>
                <a:lnTo>
                  <a:pt x="298081" y="468464"/>
                </a:lnTo>
                <a:lnTo>
                  <a:pt x="298107" y="468998"/>
                </a:lnTo>
                <a:lnTo>
                  <a:pt x="298208" y="471855"/>
                </a:lnTo>
                <a:lnTo>
                  <a:pt x="298272" y="473392"/>
                </a:lnTo>
                <a:lnTo>
                  <a:pt x="298386" y="476377"/>
                </a:lnTo>
                <a:lnTo>
                  <a:pt x="299656" y="489026"/>
                </a:lnTo>
                <a:lnTo>
                  <a:pt x="314058" y="536448"/>
                </a:lnTo>
                <a:lnTo>
                  <a:pt x="347433" y="570877"/>
                </a:lnTo>
                <a:lnTo>
                  <a:pt x="368160" y="578954"/>
                </a:lnTo>
                <a:lnTo>
                  <a:pt x="390652" y="578954"/>
                </a:lnTo>
                <a:lnTo>
                  <a:pt x="453885" y="562089"/>
                </a:lnTo>
                <a:lnTo>
                  <a:pt x="508685" y="511505"/>
                </a:lnTo>
                <a:lnTo>
                  <a:pt x="532968" y="473392"/>
                </a:lnTo>
                <a:lnTo>
                  <a:pt x="551853" y="433260"/>
                </a:lnTo>
                <a:lnTo>
                  <a:pt x="565340" y="391109"/>
                </a:lnTo>
                <a:lnTo>
                  <a:pt x="573430" y="346925"/>
                </a:lnTo>
                <a:lnTo>
                  <a:pt x="575868" y="305244"/>
                </a:lnTo>
                <a:lnTo>
                  <a:pt x="575970" y="303530"/>
                </a:lnTo>
                <a:lnTo>
                  <a:pt x="573328" y="303530"/>
                </a:lnTo>
                <a:lnTo>
                  <a:pt x="576135" y="300723"/>
                </a:lnTo>
                <a:lnTo>
                  <a:pt x="575970" y="303530"/>
                </a:lnTo>
                <a:lnTo>
                  <a:pt x="593001" y="303530"/>
                </a:lnTo>
                <a:lnTo>
                  <a:pt x="626719" y="283857"/>
                </a:lnTo>
                <a:lnTo>
                  <a:pt x="633006" y="275907"/>
                </a:lnTo>
                <a:lnTo>
                  <a:pt x="639013" y="268757"/>
                </a:lnTo>
                <a:lnTo>
                  <a:pt x="644512" y="262128"/>
                </a:lnTo>
                <a:lnTo>
                  <a:pt x="645629" y="260604"/>
                </a:lnTo>
                <a:lnTo>
                  <a:pt x="640778" y="255752"/>
                </a:lnTo>
                <a:lnTo>
                  <a:pt x="649211" y="255752"/>
                </a:lnTo>
                <a:lnTo>
                  <a:pt x="645629" y="260604"/>
                </a:lnTo>
                <a:lnTo>
                  <a:pt x="649211" y="264185"/>
                </a:lnTo>
                <a:lnTo>
                  <a:pt x="660450" y="269811"/>
                </a:lnTo>
                <a:lnTo>
                  <a:pt x="668883" y="272923"/>
                </a:lnTo>
                <a:lnTo>
                  <a:pt x="677316" y="273672"/>
                </a:lnTo>
                <a:lnTo>
                  <a:pt x="685736" y="271780"/>
                </a:lnTo>
                <a:lnTo>
                  <a:pt x="724039" y="239598"/>
                </a:lnTo>
                <a:lnTo>
                  <a:pt x="747572" y="199542"/>
                </a:lnTo>
                <a:lnTo>
                  <a:pt x="750265" y="188785"/>
                </a:lnTo>
                <a:lnTo>
                  <a:pt x="750379" y="188302"/>
                </a:lnTo>
                <a:close/>
              </a:path>
              <a:path w="789939" h="579119">
                <a:moveTo>
                  <a:pt x="789724" y="70269"/>
                </a:moveTo>
                <a:lnTo>
                  <a:pt x="781253" y="65036"/>
                </a:lnTo>
                <a:lnTo>
                  <a:pt x="780770" y="64643"/>
                </a:lnTo>
                <a:lnTo>
                  <a:pt x="772515" y="57975"/>
                </a:lnTo>
                <a:lnTo>
                  <a:pt x="763244" y="49314"/>
                </a:lnTo>
                <a:lnTo>
                  <a:pt x="750379" y="36537"/>
                </a:lnTo>
                <a:lnTo>
                  <a:pt x="744766" y="36537"/>
                </a:lnTo>
                <a:lnTo>
                  <a:pt x="739140" y="39344"/>
                </a:lnTo>
                <a:lnTo>
                  <a:pt x="731278" y="48831"/>
                </a:lnTo>
                <a:lnTo>
                  <a:pt x="724738" y="56210"/>
                </a:lnTo>
                <a:lnTo>
                  <a:pt x="719772" y="61480"/>
                </a:lnTo>
                <a:lnTo>
                  <a:pt x="716661" y="64643"/>
                </a:lnTo>
                <a:lnTo>
                  <a:pt x="709764" y="57797"/>
                </a:lnTo>
                <a:lnTo>
                  <a:pt x="701548" y="49885"/>
                </a:lnTo>
                <a:lnTo>
                  <a:pt x="691756" y="40932"/>
                </a:lnTo>
                <a:lnTo>
                  <a:pt x="680123" y="30911"/>
                </a:lnTo>
                <a:lnTo>
                  <a:pt x="674497" y="30911"/>
                </a:lnTo>
                <a:lnTo>
                  <a:pt x="635152" y="70269"/>
                </a:lnTo>
                <a:lnTo>
                  <a:pt x="635152" y="78701"/>
                </a:lnTo>
                <a:lnTo>
                  <a:pt x="671690" y="112420"/>
                </a:lnTo>
                <a:lnTo>
                  <a:pt x="682929" y="112420"/>
                </a:lnTo>
                <a:lnTo>
                  <a:pt x="692416" y="104521"/>
                </a:lnTo>
                <a:lnTo>
                  <a:pt x="699795" y="97663"/>
                </a:lnTo>
                <a:lnTo>
                  <a:pt x="705065" y="91871"/>
                </a:lnTo>
                <a:lnTo>
                  <a:pt x="708228" y="87134"/>
                </a:lnTo>
                <a:lnTo>
                  <a:pt x="717143" y="98679"/>
                </a:lnTo>
                <a:lnTo>
                  <a:pt x="726846" y="107861"/>
                </a:lnTo>
                <a:lnTo>
                  <a:pt x="737082" y="114401"/>
                </a:lnTo>
                <a:lnTo>
                  <a:pt x="747572" y="118046"/>
                </a:lnTo>
                <a:lnTo>
                  <a:pt x="757542" y="111721"/>
                </a:lnTo>
                <a:lnTo>
                  <a:pt x="766191" y="105397"/>
                </a:lnTo>
                <a:lnTo>
                  <a:pt x="773264" y="99072"/>
                </a:lnTo>
                <a:lnTo>
                  <a:pt x="778484" y="92748"/>
                </a:lnTo>
                <a:lnTo>
                  <a:pt x="784110" y="87134"/>
                </a:lnTo>
                <a:lnTo>
                  <a:pt x="789724" y="81508"/>
                </a:lnTo>
                <a:lnTo>
                  <a:pt x="789724" y="7026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9277" y="585063"/>
            <a:ext cx="374015" cy="379730"/>
          </a:xfrm>
          <a:custGeom>
            <a:avLst/>
            <a:gdLst/>
            <a:ahLst/>
            <a:cxnLst/>
            <a:rect l="l" t="t" r="r" b="b"/>
            <a:pathLst>
              <a:path w="374014" h="379730">
                <a:moveTo>
                  <a:pt x="53390" y="70269"/>
                </a:moveTo>
                <a:lnTo>
                  <a:pt x="47777" y="64643"/>
                </a:lnTo>
                <a:lnTo>
                  <a:pt x="42151" y="64643"/>
                </a:lnTo>
                <a:lnTo>
                  <a:pt x="33718" y="67449"/>
                </a:lnTo>
                <a:lnTo>
                  <a:pt x="24155" y="87960"/>
                </a:lnTo>
                <a:lnTo>
                  <a:pt x="16154" y="107149"/>
                </a:lnTo>
                <a:lnTo>
                  <a:pt x="2806" y="140525"/>
                </a:lnTo>
                <a:lnTo>
                  <a:pt x="2844" y="169468"/>
                </a:lnTo>
                <a:lnTo>
                  <a:pt x="3162" y="197091"/>
                </a:lnTo>
                <a:lnTo>
                  <a:pt x="3987" y="223126"/>
                </a:lnTo>
                <a:lnTo>
                  <a:pt x="5613" y="247319"/>
                </a:lnTo>
                <a:lnTo>
                  <a:pt x="5130" y="272529"/>
                </a:lnTo>
                <a:lnTo>
                  <a:pt x="3860" y="292989"/>
                </a:lnTo>
                <a:lnTo>
                  <a:pt x="2057" y="308178"/>
                </a:lnTo>
                <a:lnTo>
                  <a:pt x="0" y="317576"/>
                </a:lnTo>
                <a:lnTo>
                  <a:pt x="0" y="331635"/>
                </a:lnTo>
                <a:lnTo>
                  <a:pt x="5613" y="331635"/>
                </a:lnTo>
                <a:lnTo>
                  <a:pt x="5613" y="334441"/>
                </a:lnTo>
                <a:lnTo>
                  <a:pt x="14046" y="334441"/>
                </a:lnTo>
                <a:lnTo>
                  <a:pt x="19672" y="331635"/>
                </a:lnTo>
                <a:lnTo>
                  <a:pt x="22479" y="323202"/>
                </a:lnTo>
                <a:lnTo>
                  <a:pt x="31915" y="300494"/>
                </a:lnTo>
                <a:lnTo>
                  <a:pt x="38989" y="278587"/>
                </a:lnTo>
                <a:lnTo>
                  <a:pt x="43421" y="257200"/>
                </a:lnTo>
                <a:lnTo>
                  <a:pt x="44958" y="236080"/>
                </a:lnTo>
                <a:lnTo>
                  <a:pt x="46583" y="223431"/>
                </a:lnTo>
                <a:lnTo>
                  <a:pt x="47421" y="206565"/>
                </a:lnTo>
                <a:lnTo>
                  <a:pt x="47726" y="185496"/>
                </a:lnTo>
                <a:lnTo>
                  <a:pt x="47815" y="143865"/>
                </a:lnTo>
                <a:lnTo>
                  <a:pt x="48120" y="128574"/>
                </a:lnTo>
                <a:lnTo>
                  <a:pt x="48958" y="114350"/>
                </a:lnTo>
                <a:lnTo>
                  <a:pt x="50584" y="101180"/>
                </a:lnTo>
                <a:lnTo>
                  <a:pt x="50634" y="92786"/>
                </a:lnTo>
                <a:lnTo>
                  <a:pt x="50939" y="84670"/>
                </a:lnTo>
                <a:lnTo>
                  <a:pt x="51765" y="77076"/>
                </a:lnTo>
                <a:lnTo>
                  <a:pt x="53390" y="70269"/>
                </a:lnTo>
                <a:close/>
              </a:path>
              <a:path w="374014" h="379730">
                <a:moveTo>
                  <a:pt x="252933" y="95554"/>
                </a:moveTo>
                <a:lnTo>
                  <a:pt x="223774" y="65341"/>
                </a:lnTo>
                <a:lnTo>
                  <a:pt x="205155" y="53403"/>
                </a:lnTo>
                <a:lnTo>
                  <a:pt x="191452" y="67144"/>
                </a:lnTo>
                <a:lnTo>
                  <a:pt x="179870" y="79044"/>
                </a:lnTo>
                <a:lnTo>
                  <a:pt x="170383" y="89369"/>
                </a:lnTo>
                <a:lnTo>
                  <a:pt x="163004" y="98374"/>
                </a:lnTo>
                <a:lnTo>
                  <a:pt x="163004" y="103987"/>
                </a:lnTo>
                <a:lnTo>
                  <a:pt x="169329" y="113512"/>
                </a:lnTo>
                <a:lnTo>
                  <a:pt x="175653" y="121208"/>
                </a:lnTo>
                <a:lnTo>
                  <a:pt x="181978" y="127304"/>
                </a:lnTo>
                <a:lnTo>
                  <a:pt x="188302" y="132092"/>
                </a:lnTo>
                <a:lnTo>
                  <a:pt x="193916" y="137718"/>
                </a:lnTo>
                <a:lnTo>
                  <a:pt x="199542" y="140525"/>
                </a:lnTo>
                <a:lnTo>
                  <a:pt x="202349" y="143332"/>
                </a:lnTo>
                <a:lnTo>
                  <a:pt x="213588" y="143332"/>
                </a:lnTo>
                <a:lnTo>
                  <a:pt x="222504" y="134810"/>
                </a:lnTo>
                <a:lnTo>
                  <a:pt x="232206" y="125768"/>
                </a:lnTo>
                <a:lnTo>
                  <a:pt x="242443" y="115671"/>
                </a:lnTo>
                <a:lnTo>
                  <a:pt x="252933" y="103987"/>
                </a:lnTo>
                <a:lnTo>
                  <a:pt x="252933" y="95554"/>
                </a:lnTo>
                <a:close/>
              </a:path>
              <a:path w="374014" h="379730">
                <a:moveTo>
                  <a:pt x="370979" y="224840"/>
                </a:moveTo>
                <a:lnTo>
                  <a:pt x="365353" y="222021"/>
                </a:lnTo>
                <a:lnTo>
                  <a:pt x="356920" y="224840"/>
                </a:lnTo>
                <a:lnTo>
                  <a:pt x="349021" y="233184"/>
                </a:lnTo>
                <a:lnTo>
                  <a:pt x="342163" y="240995"/>
                </a:lnTo>
                <a:lnTo>
                  <a:pt x="336372" y="247764"/>
                </a:lnTo>
                <a:lnTo>
                  <a:pt x="331622" y="252945"/>
                </a:lnTo>
                <a:lnTo>
                  <a:pt x="320382" y="258559"/>
                </a:lnTo>
                <a:lnTo>
                  <a:pt x="309143" y="258559"/>
                </a:lnTo>
                <a:lnTo>
                  <a:pt x="297903" y="252945"/>
                </a:lnTo>
                <a:lnTo>
                  <a:pt x="292277" y="247319"/>
                </a:lnTo>
                <a:lnTo>
                  <a:pt x="289471" y="241706"/>
                </a:lnTo>
                <a:lnTo>
                  <a:pt x="288378" y="235381"/>
                </a:lnTo>
                <a:lnTo>
                  <a:pt x="289115" y="229057"/>
                </a:lnTo>
                <a:lnTo>
                  <a:pt x="314058" y="197434"/>
                </a:lnTo>
                <a:lnTo>
                  <a:pt x="328815" y="191109"/>
                </a:lnTo>
                <a:lnTo>
                  <a:pt x="331622" y="193929"/>
                </a:lnTo>
                <a:lnTo>
                  <a:pt x="334441" y="193929"/>
                </a:lnTo>
                <a:lnTo>
                  <a:pt x="340055" y="196735"/>
                </a:lnTo>
                <a:lnTo>
                  <a:pt x="342874" y="199542"/>
                </a:lnTo>
                <a:lnTo>
                  <a:pt x="354114" y="199542"/>
                </a:lnTo>
                <a:lnTo>
                  <a:pt x="359727" y="193929"/>
                </a:lnTo>
                <a:lnTo>
                  <a:pt x="365353" y="191109"/>
                </a:lnTo>
                <a:lnTo>
                  <a:pt x="365353" y="182676"/>
                </a:lnTo>
                <a:lnTo>
                  <a:pt x="362585" y="171615"/>
                </a:lnTo>
                <a:lnTo>
                  <a:pt x="362546" y="171437"/>
                </a:lnTo>
                <a:lnTo>
                  <a:pt x="354114" y="163004"/>
                </a:lnTo>
                <a:lnTo>
                  <a:pt x="342874" y="157391"/>
                </a:lnTo>
                <a:lnTo>
                  <a:pt x="337248" y="157391"/>
                </a:lnTo>
                <a:lnTo>
                  <a:pt x="289471" y="182676"/>
                </a:lnTo>
                <a:lnTo>
                  <a:pt x="264883" y="217106"/>
                </a:lnTo>
                <a:lnTo>
                  <a:pt x="244500" y="264185"/>
                </a:lnTo>
                <a:lnTo>
                  <a:pt x="238264" y="261467"/>
                </a:lnTo>
                <a:lnTo>
                  <a:pt x="232562" y="257162"/>
                </a:lnTo>
                <a:lnTo>
                  <a:pt x="227901" y="250748"/>
                </a:lnTo>
                <a:lnTo>
                  <a:pt x="224828" y="241706"/>
                </a:lnTo>
                <a:lnTo>
                  <a:pt x="224955" y="238455"/>
                </a:lnTo>
                <a:lnTo>
                  <a:pt x="225056" y="235381"/>
                </a:lnTo>
                <a:lnTo>
                  <a:pt x="225132" y="233184"/>
                </a:lnTo>
                <a:lnTo>
                  <a:pt x="225234" y="230454"/>
                </a:lnTo>
                <a:lnTo>
                  <a:pt x="225361" y="226949"/>
                </a:lnTo>
                <a:lnTo>
                  <a:pt x="226936" y="212191"/>
                </a:lnTo>
                <a:lnTo>
                  <a:pt x="229577" y="197434"/>
                </a:lnTo>
                <a:lnTo>
                  <a:pt x="233260" y="182676"/>
                </a:lnTo>
                <a:lnTo>
                  <a:pt x="236067" y="177063"/>
                </a:lnTo>
                <a:lnTo>
                  <a:pt x="236067" y="171437"/>
                </a:lnTo>
                <a:lnTo>
                  <a:pt x="230454" y="165823"/>
                </a:lnTo>
                <a:lnTo>
                  <a:pt x="224828" y="163004"/>
                </a:lnTo>
                <a:lnTo>
                  <a:pt x="219214" y="163004"/>
                </a:lnTo>
                <a:lnTo>
                  <a:pt x="201993" y="201650"/>
                </a:lnTo>
                <a:lnTo>
                  <a:pt x="193916" y="224840"/>
                </a:lnTo>
                <a:lnTo>
                  <a:pt x="182283" y="252323"/>
                </a:lnTo>
                <a:lnTo>
                  <a:pt x="151625" y="296773"/>
                </a:lnTo>
                <a:lnTo>
                  <a:pt x="110045" y="328472"/>
                </a:lnTo>
                <a:lnTo>
                  <a:pt x="61823" y="356933"/>
                </a:lnTo>
                <a:lnTo>
                  <a:pt x="56210" y="359740"/>
                </a:lnTo>
                <a:lnTo>
                  <a:pt x="53390" y="365366"/>
                </a:lnTo>
                <a:lnTo>
                  <a:pt x="53390" y="373786"/>
                </a:lnTo>
                <a:lnTo>
                  <a:pt x="59016" y="376605"/>
                </a:lnTo>
                <a:lnTo>
                  <a:pt x="61823" y="379412"/>
                </a:lnTo>
                <a:lnTo>
                  <a:pt x="64643" y="379412"/>
                </a:lnTo>
                <a:lnTo>
                  <a:pt x="137706" y="362546"/>
                </a:lnTo>
                <a:lnTo>
                  <a:pt x="172834" y="344500"/>
                </a:lnTo>
                <a:lnTo>
                  <a:pt x="192163" y="304939"/>
                </a:lnTo>
                <a:lnTo>
                  <a:pt x="191020" y="302348"/>
                </a:lnTo>
                <a:lnTo>
                  <a:pt x="188302" y="292290"/>
                </a:lnTo>
                <a:lnTo>
                  <a:pt x="196723" y="289483"/>
                </a:lnTo>
                <a:lnTo>
                  <a:pt x="194576" y="297472"/>
                </a:lnTo>
                <a:lnTo>
                  <a:pt x="193001" y="302348"/>
                </a:lnTo>
                <a:lnTo>
                  <a:pt x="192227" y="304939"/>
                </a:lnTo>
                <a:lnTo>
                  <a:pt x="219735" y="335013"/>
                </a:lnTo>
                <a:lnTo>
                  <a:pt x="252933" y="345681"/>
                </a:lnTo>
                <a:lnTo>
                  <a:pt x="279323" y="344766"/>
                </a:lnTo>
                <a:lnTo>
                  <a:pt x="326847" y="314464"/>
                </a:lnTo>
                <a:lnTo>
                  <a:pt x="351078" y="279158"/>
                </a:lnTo>
                <a:lnTo>
                  <a:pt x="354457" y="272973"/>
                </a:lnTo>
                <a:lnTo>
                  <a:pt x="358368" y="267296"/>
                </a:lnTo>
                <a:lnTo>
                  <a:pt x="360565" y="264185"/>
                </a:lnTo>
                <a:lnTo>
                  <a:pt x="362483" y="261467"/>
                </a:lnTo>
                <a:lnTo>
                  <a:pt x="363283" y="258559"/>
                </a:lnTo>
                <a:lnTo>
                  <a:pt x="364655" y="253377"/>
                </a:lnTo>
                <a:lnTo>
                  <a:pt x="368769" y="238798"/>
                </a:lnTo>
                <a:lnTo>
                  <a:pt x="370979" y="230454"/>
                </a:lnTo>
                <a:lnTo>
                  <a:pt x="370979" y="224840"/>
                </a:lnTo>
                <a:close/>
              </a:path>
              <a:path w="374014" h="379730">
                <a:moveTo>
                  <a:pt x="373786" y="47777"/>
                </a:moveTo>
                <a:lnTo>
                  <a:pt x="370979" y="42164"/>
                </a:lnTo>
                <a:lnTo>
                  <a:pt x="328815" y="0"/>
                </a:lnTo>
                <a:lnTo>
                  <a:pt x="320382" y="0"/>
                </a:lnTo>
                <a:lnTo>
                  <a:pt x="278231" y="42164"/>
                </a:lnTo>
                <a:lnTo>
                  <a:pt x="278231" y="50596"/>
                </a:lnTo>
                <a:lnTo>
                  <a:pt x="283019" y="57404"/>
                </a:lnTo>
                <a:lnTo>
                  <a:pt x="289115" y="64998"/>
                </a:lnTo>
                <a:lnTo>
                  <a:pt x="296811" y="73113"/>
                </a:lnTo>
                <a:lnTo>
                  <a:pt x="306336" y="81508"/>
                </a:lnTo>
                <a:lnTo>
                  <a:pt x="311962" y="87122"/>
                </a:lnTo>
                <a:lnTo>
                  <a:pt x="317576" y="89941"/>
                </a:lnTo>
                <a:lnTo>
                  <a:pt x="328815" y="89941"/>
                </a:lnTo>
                <a:lnTo>
                  <a:pt x="340410" y="80365"/>
                </a:lnTo>
                <a:lnTo>
                  <a:pt x="349897" y="72377"/>
                </a:lnTo>
                <a:lnTo>
                  <a:pt x="357276" y="65430"/>
                </a:lnTo>
                <a:lnTo>
                  <a:pt x="362546" y="59016"/>
                </a:lnTo>
                <a:lnTo>
                  <a:pt x="373786" y="4777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44299" y="439973"/>
            <a:ext cx="1537204" cy="634105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072044" y="813688"/>
            <a:ext cx="446405" cy="505459"/>
          </a:xfrm>
          <a:custGeom>
            <a:avLst/>
            <a:gdLst/>
            <a:ahLst/>
            <a:cxnLst/>
            <a:rect l="l" t="t" r="r" b="b"/>
            <a:pathLst>
              <a:path w="446404" h="505459">
                <a:moveTo>
                  <a:pt x="108242" y="228930"/>
                </a:moveTo>
                <a:lnTo>
                  <a:pt x="105384" y="220738"/>
                </a:lnTo>
                <a:lnTo>
                  <a:pt x="99695" y="214680"/>
                </a:lnTo>
                <a:lnTo>
                  <a:pt x="91147" y="210769"/>
                </a:lnTo>
                <a:lnTo>
                  <a:pt x="83553" y="206971"/>
                </a:lnTo>
                <a:lnTo>
                  <a:pt x="77851" y="205079"/>
                </a:lnTo>
                <a:lnTo>
                  <a:pt x="72161" y="205079"/>
                </a:lnTo>
                <a:lnTo>
                  <a:pt x="68364" y="206971"/>
                </a:lnTo>
                <a:lnTo>
                  <a:pt x="64566" y="210769"/>
                </a:lnTo>
                <a:lnTo>
                  <a:pt x="60642" y="221424"/>
                </a:lnTo>
                <a:lnTo>
                  <a:pt x="53174" y="243052"/>
                </a:lnTo>
                <a:lnTo>
                  <a:pt x="48895" y="239839"/>
                </a:lnTo>
                <a:lnTo>
                  <a:pt x="33464" y="163068"/>
                </a:lnTo>
                <a:lnTo>
                  <a:pt x="32283" y="115824"/>
                </a:lnTo>
                <a:lnTo>
                  <a:pt x="32639" y="87706"/>
                </a:lnTo>
                <a:lnTo>
                  <a:pt x="33705" y="60286"/>
                </a:lnTo>
                <a:lnTo>
                  <a:pt x="35483" y="33591"/>
                </a:lnTo>
                <a:lnTo>
                  <a:pt x="37985" y="7594"/>
                </a:lnTo>
                <a:lnTo>
                  <a:pt x="36080" y="3797"/>
                </a:lnTo>
                <a:lnTo>
                  <a:pt x="34188" y="1905"/>
                </a:lnTo>
                <a:lnTo>
                  <a:pt x="30378" y="0"/>
                </a:lnTo>
                <a:lnTo>
                  <a:pt x="26593" y="0"/>
                </a:lnTo>
                <a:lnTo>
                  <a:pt x="22796" y="1905"/>
                </a:lnTo>
                <a:lnTo>
                  <a:pt x="20891" y="3797"/>
                </a:lnTo>
                <a:lnTo>
                  <a:pt x="10680" y="33705"/>
                </a:lnTo>
                <a:lnTo>
                  <a:pt x="6210" y="45453"/>
                </a:lnTo>
                <a:lnTo>
                  <a:pt x="1905" y="55067"/>
                </a:lnTo>
                <a:lnTo>
                  <a:pt x="0" y="224066"/>
                </a:lnTo>
                <a:lnTo>
                  <a:pt x="2463" y="250380"/>
                </a:lnTo>
                <a:lnTo>
                  <a:pt x="13093" y="289483"/>
                </a:lnTo>
                <a:lnTo>
                  <a:pt x="44653" y="317931"/>
                </a:lnTo>
                <a:lnTo>
                  <a:pt x="53174" y="318998"/>
                </a:lnTo>
                <a:lnTo>
                  <a:pt x="62661" y="318998"/>
                </a:lnTo>
                <a:lnTo>
                  <a:pt x="95897" y="288861"/>
                </a:lnTo>
                <a:lnTo>
                  <a:pt x="108242" y="239255"/>
                </a:lnTo>
                <a:lnTo>
                  <a:pt x="108242" y="228930"/>
                </a:lnTo>
                <a:close/>
              </a:path>
              <a:path w="446404" h="505459">
                <a:moveTo>
                  <a:pt x="362673" y="455714"/>
                </a:moveTo>
                <a:lnTo>
                  <a:pt x="350608" y="446405"/>
                </a:lnTo>
                <a:lnTo>
                  <a:pt x="340131" y="438150"/>
                </a:lnTo>
                <a:lnTo>
                  <a:pt x="331431" y="430618"/>
                </a:lnTo>
                <a:lnTo>
                  <a:pt x="324700" y="423430"/>
                </a:lnTo>
                <a:lnTo>
                  <a:pt x="317106" y="421538"/>
                </a:lnTo>
                <a:lnTo>
                  <a:pt x="277228" y="463308"/>
                </a:lnTo>
                <a:lnTo>
                  <a:pt x="277228" y="467106"/>
                </a:lnTo>
                <a:lnTo>
                  <a:pt x="279133" y="472808"/>
                </a:lnTo>
                <a:lnTo>
                  <a:pt x="284822" y="480402"/>
                </a:lnTo>
                <a:lnTo>
                  <a:pt x="290525" y="486092"/>
                </a:lnTo>
                <a:lnTo>
                  <a:pt x="296214" y="489889"/>
                </a:lnTo>
                <a:lnTo>
                  <a:pt x="307606" y="501294"/>
                </a:lnTo>
                <a:lnTo>
                  <a:pt x="322795" y="505091"/>
                </a:lnTo>
                <a:lnTo>
                  <a:pt x="360781" y="467106"/>
                </a:lnTo>
                <a:lnTo>
                  <a:pt x="362673" y="463308"/>
                </a:lnTo>
                <a:lnTo>
                  <a:pt x="362673" y="455714"/>
                </a:lnTo>
                <a:close/>
              </a:path>
              <a:path w="446404" h="505459">
                <a:moveTo>
                  <a:pt x="402551" y="381660"/>
                </a:moveTo>
                <a:lnTo>
                  <a:pt x="400659" y="375970"/>
                </a:lnTo>
                <a:lnTo>
                  <a:pt x="398754" y="374065"/>
                </a:lnTo>
                <a:lnTo>
                  <a:pt x="390918" y="368757"/>
                </a:lnTo>
                <a:lnTo>
                  <a:pt x="381660" y="361492"/>
                </a:lnTo>
                <a:lnTo>
                  <a:pt x="370979" y="352437"/>
                </a:lnTo>
                <a:lnTo>
                  <a:pt x="358876" y="341782"/>
                </a:lnTo>
                <a:lnTo>
                  <a:pt x="349389" y="341782"/>
                </a:lnTo>
                <a:lnTo>
                  <a:pt x="341223" y="352437"/>
                </a:lnTo>
                <a:lnTo>
                  <a:pt x="333959" y="361492"/>
                </a:lnTo>
                <a:lnTo>
                  <a:pt x="327761" y="368757"/>
                </a:lnTo>
                <a:lnTo>
                  <a:pt x="326593" y="370014"/>
                </a:lnTo>
                <a:lnTo>
                  <a:pt x="326593" y="372173"/>
                </a:lnTo>
                <a:lnTo>
                  <a:pt x="326593" y="374065"/>
                </a:lnTo>
                <a:lnTo>
                  <a:pt x="322795" y="374065"/>
                </a:lnTo>
                <a:lnTo>
                  <a:pt x="324573" y="372173"/>
                </a:lnTo>
                <a:lnTo>
                  <a:pt x="324713" y="372173"/>
                </a:lnTo>
                <a:lnTo>
                  <a:pt x="326593" y="372173"/>
                </a:lnTo>
                <a:lnTo>
                  <a:pt x="326593" y="370014"/>
                </a:lnTo>
                <a:lnTo>
                  <a:pt x="324624" y="372122"/>
                </a:lnTo>
                <a:lnTo>
                  <a:pt x="317106" y="366471"/>
                </a:lnTo>
                <a:lnTo>
                  <a:pt x="309511" y="362673"/>
                </a:lnTo>
                <a:lnTo>
                  <a:pt x="305714" y="358876"/>
                </a:lnTo>
                <a:lnTo>
                  <a:pt x="298653" y="353504"/>
                </a:lnTo>
                <a:lnTo>
                  <a:pt x="291947" y="348665"/>
                </a:lnTo>
                <a:lnTo>
                  <a:pt x="285953" y="344195"/>
                </a:lnTo>
                <a:lnTo>
                  <a:pt x="281025" y="339890"/>
                </a:lnTo>
                <a:lnTo>
                  <a:pt x="267855" y="354482"/>
                </a:lnTo>
                <a:lnTo>
                  <a:pt x="256819" y="366941"/>
                </a:lnTo>
                <a:lnTo>
                  <a:pt x="247916" y="377266"/>
                </a:lnTo>
                <a:lnTo>
                  <a:pt x="241147" y="385457"/>
                </a:lnTo>
                <a:lnTo>
                  <a:pt x="239255" y="387362"/>
                </a:lnTo>
                <a:lnTo>
                  <a:pt x="239255" y="391160"/>
                </a:lnTo>
                <a:lnTo>
                  <a:pt x="243052" y="394957"/>
                </a:lnTo>
                <a:lnTo>
                  <a:pt x="250850" y="404241"/>
                </a:lnTo>
                <a:lnTo>
                  <a:pt x="259905" y="412280"/>
                </a:lnTo>
                <a:lnTo>
                  <a:pt x="270027" y="419252"/>
                </a:lnTo>
                <a:lnTo>
                  <a:pt x="281025" y="425335"/>
                </a:lnTo>
                <a:lnTo>
                  <a:pt x="284822" y="427228"/>
                </a:lnTo>
                <a:lnTo>
                  <a:pt x="290525" y="427228"/>
                </a:lnTo>
                <a:lnTo>
                  <a:pt x="296214" y="423430"/>
                </a:lnTo>
                <a:lnTo>
                  <a:pt x="317258" y="398894"/>
                </a:lnTo>
                <a:lnTo>
                  <a:pt x="315214" y="396849"/>
                </a:lnTo>
                <a:lnTo>
                  <a:pt x="319011" y="396849"/>
                </a:lnTo>
                <a:lnTo>
                  <a:pt x="339890" y="417741"/>
                </a:lnTo>
                <a:lnTo>
                  <a:pt x="347484" y="423430"/>
                </a:lnTo>
                <a:lnTo>
                  <a:pt x="355079" y="427228"/>
                </a:lnTo>
                <a:lnTo>
                  <a:pt x="362673" y="427228"/>
                </a:lnTo>
                <a:lnTo>
                  <a:pt x="392785" y="396849"/>
                </a:lnTo>
                <a:lnTo>
                  <a:pt x="400659" y="387362"/>
                </a:lnTo>
                <a:lnTo>
                  <a:pt x="402551" y="381660"/>
                </a:lnTo>
                <a:close/>
              </a:path>
              <a:path w="446404" h="505459">
                <a:moveTo>
                  <a:pt x="446227" y="81648"/>
                </a:moveTo>
                <a:lnTo>
                  <a:pt x="392823" y="62420"/>
                </a:lnTo>
                <a:lnTo>
                  <a:pt x="368109" y="61201"/>
                </a:lnTo>
                <a:lnTo>
                  <a:pt x="341795" y="62661"/>
                </a:lnTo>
                <a:lnTo>
                  <a:pt x="328968" y="69075"/>
                </a:lnTo>
                <a:lnTo>
                  <a:pt x="316153" y="79756"/>
                </a:lnTo>
                <a:lnTo>
                  <a:pt x="303339" y="94703"/>
                </a:lnTo>
                <a:lnTo>
                  <a:pt x="290525" y="113931"/>
                </a:lnTo>
                <a:lnTo>
                  <a:pt x="290525" y="117729"/>
                </a:lnTo>
                <a:lnTo>
                  <a:pt x="294322" y="121526"/>
                </a:lnTo>
                <a:lnTo>
                  <a:pt x="300012" y="125323"/>
                </a:lnTo>
                <a:lnTo>
                  <a:pt x="303809" y="123431"/>
                </a:lnTo>
                <a:lnTo>
                  <a:pt x="309511" y="119621"/>
                </a:lnTo>
                <a:lnTo>
                  <a:pt x="316331" y="112153"/>
                </a:lnTo>
                <a:lnTo>
                  <a:pt x="322808" y="106807"/>
                </a:lnTo>
                <a:lnTo>
                  <a:pt x="329272" y="103606"/>
                </a:lnTo>
                <a:lnTo>
                  <a:pt x="336092" y="102539"/>
                </a:lnTo>
                <a:lnTo>
                  <a:pt x="357759" y="101854"/>
                </a:lnTo>
                <a:lnTo>
                  <a:pt x="376923" y="102781"/>
                </a:lnTo>
                <a:lnTo>
                  <a:pt x="393242" y="105473"/>
                </a:lnTo>
                <a:lnTo>
                  <a:pt x="406349" y="110134"/>
                </a:lnTo>
                <a:lnTo>
                  <a:pt x="404926" y="111556"/>
                </a:lnTo>
                <a:lnTo>
                  <a:pt x="404215" y="112153"/>
                </a:lnTo>
                <a:lnTo>
                  <a:pt x="400659" y="113931"/>
                </a:lnTo>
                <a:lnTo>
                  <a:pt x="361962" y="134340"/>
                </a:lnTo>
                <a:lnTo>
                  <a:pt x="349656" y="141160"/>
                </a:lnTo>
                <a:lnTo>
                  <a:pt x="326593" y="155841"/>
                </a:lnTo>
                <a:lnTo>
                  <a:pt x="326593" y="229755"/>
                </a:lnTo>
                <a:lnTo>
                  <a:pt x="326593" y="233553"/>
                </a:lnTo>
                <a:lnTo>
                  <a:pt x="304698" y="266395"/>
                </a:lnTo>
                <a:lnTo>
                  <a:pt x="272059" y="281851"/>
                </a:lnTo>
                <a:lnTo>
                  <a:pt x="271919" y="281851"/>
                </a:lnTo>
                <a:lnTo>
                  <a:pt x="253479" y="285724"/>
                </a:lnTo>
                <a:lnTo>
                  <a:pt x="258216" y="282917"/>
                </a:lnTo>
                <a:lnTo>
                  <a:pt x="259422" y="282206"/>
                </a:lnTo>
                <a:lnTo>
                  <a:pt x="265569" y="276313"/>
                </a:lnTo>
                <a:lnTo>
                  <a:pt x="271538" y="267741"/>
                </a:lnTo>
                <a:lnTo>
                  <a:pt x="278295" y="257352"/>
                </a:lnTo>
                <a:lnTo>
                  <a:pt x="284353" y="248742"/>
                </a:lnTo>
                <a:lnTo>
                  <a:pt x="289687" y="241566"/>
                </a:lnTo>
                <a:lnTo>
                  <a:pt x="294322" y="235458"/>
                </a:lnTo>
                <a:lnTo>
                  <a:pt x="300012" y="227863"/>
                </a:lnTo>
                <a:lnTo>
                  <a:pt x="307606" y="224066"/>
                </a:lnTo>
                <a:lnTo>
                  <a:pt x="320903" y="224066"/>
                </a:lnTo>
                <a:lnTo>
                  <a:pt x="326593" y="229755"/>
                </a:lnTo>
                <a:lnTo>
                  <a:pt x="326593" y="155841"/>
                </a:lnTo>
                <a:lnTo>
                  <a:pt x="325475" y="156540"/>
                </a:lnTo>
                <a:lnTo>
                  <a:pt x="310934" y="167576"/>
                </a:lnTo>
                <a:lnTo>
                  <a:pt x="298538" y="179324"/>
                </a:lnTo>
                <a:lnTo>
                  <a:pt x="291299" y="188417"/>
                </a:lnTo>
                <a:lnTo>
                  <a:pt x="292455" y="191897"/>
                </a:lnTo>
                <a:lnTo>
                  <a:pt x="288531" y="191897"/>
                </a:lnTo>
                <a:lnTo>
                  <a:pt x="291299" y="188417"/>
                </a:lnTo>
                <a:lnTo>
                  <a:pt x="290525" y="186080"/>
                </a:lnTo>
                <a:lnTo>
                  <a:pt x="286727" y="178485"/>
                </a:lnTo>
                <a:lnTo>
                  <a:pt x="279247" y="172440"/>
                </a:lnTo>
                <a:lnTo>
                  <a:pt x="271056" y="168516"/>
                </a:lnTo>
                <a:lnTo>
                  <a:pt x="263944" y="167106"/>
                </a:lnTo>
                <a:lnTo>
                  <a:pt x="263944" y="220256"/>
                </a:lnTo>
                <a:lnTo>
                  <a:pt x="263817" y="228092"/>
                </a:lnTo>
                <a:lnTo>
                  <a:pt x="254647" y="246341"/>
                </a:lnTo>
                <a:lnTo>
                  <a:pt x="240919" y="261797"/>
                </a:lnTo>
                <a:lnTo>
                  <a:pt x="222554" y="274053"/>
                </a:lnTo>
                <a:lnTo>
                  <a:pt x="199377" y="282917"/>
                </a:lnTo>
                <a:lnTo>
                  <a:pt x="201510" y="281851"/>
                </a:lnTo>
                <a:lnTo>
                  <a:pt x="205079" y="275805"/>
                </a:lnTo>
                <a:lnTo>
                  <a:pt x="210058" y="264769"/>
                </a:lnTo>
                <a:lnTo>
                  <a:pt x="216471" y="248742"/>
                </a:lnTo>
                <a:lnTo>
                  <a:pt x="222161" y="239128"/>
                </a:lnTo>
                <a:lnTo>
                  <a:pt x="227863" y="230238"/>
                </a:lnTo>
                <a:lnTo>
                  <a:pt x="233451" y="222186"/>
                </a:lnTo>
                <a:lnTo>
                  <a:pt x="239255" y="214566"/>
                </a:lnTo>
                <a:lnTo>
                  <a:pt x="241147" y="210769"/>
                </a:lnTo>
                <a:lnTo>
                  <a:pt x="246849" y="208876"/>
                </a:lnTo>
                <a:lnTo>
                  <a:pt x="252552" y="210769"/>
                </a:lnTo>
                <a:lnTo>
                  <a:pt x="260146" y="214566"/>
                </a:lnTo>
                <a:lnTo>
                  <a:pt x="262039" y="218363"/>
                </a:lnTo>
                <a:lnTo>
                  <a:pt x="263944" y="220256"/>
                </a:lnTo>
                <a:lnTo>
                  <a:pt x="263944" y="167106"/>
                </a:lnTo>
                <a:lnTo>
                  <a:pt x="262153" y="166738"/>
                </a:lnTo>
                <a:lnTo>
                  <a:pt x="215430" y="190588"/>
                </a:lnTo>
                <a:lnTo>
                  <a:pt x="200507" y="219468"/>
                </a:lnTo>
                <a:lnTo>
                  <a:pt x="195580" y="231419"/>
                </a:lnTo>
                <a:lnTo>
                  <a:pt x="190652" y="243014"/>
                </a:lnTo>
                <a:lnTo>
                  <a:pt x="186093" y="254444"/>
                </a:lnTo>
                <a:lnTo>
                  <a:pt x="180505" y="266395"/>
                </a:lnTo>
                <a:lnTo>
                  <a:pt x="174929" y="277469"/>
                </a:lnTo>
                <a:lnTo>
                  <a:pt x="169799" y="287286"/>
                </a:lnTo>
                <a:lnTo>
                  <a:pt x="165201" y="296214"/>
                </a:lnTo>
                <a:lnTo>
                  <a:pt x="155702" y="296214"/>
                </a:lnTo>
                <a:lnTo>
                  <a:pt x="138620" y="301917"/>
                </a:lnTo>
                <a:lnTo>
                  <a:pt x="136715" y="305714"/>
                </a:lnTo>
                <a:lnTo>
                  <a:pt x="136715" y="317106"/>
                </a:lnTo>
                <a:lnTo>
                  <a:pt x="140512" y="320903"/>
                </a:lnTo>
                <a:lnTo>
                  <a:pt x="148107" y="324700"/>
                </a:lnTo>
                <a:lnTo>
                  <a:pt x="155841" y="324700"/>
                </a:lnTo>
                <a:lnTo>
                  <a:pt x="167335" y="324459"/>
                </a:lnTo>
                <a:lnTo>
                  <a:pt x="177749" y="323900"/>
                </a:lnTo>
                <a:lnTo>
                  <a:pt x="187985" y="322795"/>
                </a:lnTo>
                <a:lnTo>
                  <a:pt x="195846" y="321373"/>
                </a:lnTo>
                <a:lnTo>
                  <a:pt x="205308" y="319951"/>
                </a:lnTo>
                <a:lnTo>
                  <a:pt x="216560" y="318528"/>
                </a:lnTo>
                <a:lnTo>
                  <a:pt x="229768" y="317106"/>
                </a:lnTo>
                <a:lnTo>
                  <a:pt x="243230" y="316776"/>
                </a:lnTo>
                <a:lnTo>
                  <a:pt x="254914" y="315912"/>
                </a:lnTo>
                <a:lnTo>
                  <a:pt x="309981" y="297878"/>
                </a:lnTo>
                <a:lnTo>
                  <a:pt x="323723" y="286715"/>
                </a:lnTo>
                <a:lnTo>
                  <a:pt x="328142" y="283133"/>
                </a:lnTo>
                <a:lnTo>
                  <a:pt x="345592" y="263931"/>
                </a:lnTo>
                <a:lnTo>
                  <a:pt x="356984" y="241147"/>
                </a:lnTo>
                <a:lnTo>
                  <a:pt x="360565" y="234353"/>
                </a:lnTo>
                <a:lnTo>
                  <a:pt x="362915" y="228092"/>
                </a:lnTo>
                <a:lnTo>
                  <a:pt x="363791" y="224066"/>
                </a:lnTo>
                <a:lnTo>
                  <a:pt x="364185" y="222186"/>
                </a:lnTo>
                <a:lnTo>
                  <a:pt x="364578" y="216458"/>
                </a:lnTo>
                <a:lnTo>
                  <a:pt x="364578" y="210769"/>
                </a:lnTo>
                <a:lnTo>
                  <a:pt x="363943" y="208876"/>
                </a:lnTo>
                <a:lnTo>
                  <a:pt x="360781" y="199377"/>
                </a:lnTo>
                <a:lnTo>
                  <a:pt x="355460" y="191897"/>
                </a:lnTo>
                <a:lnTo>
                  <a:pt x="348195" y="186563"/>
                </a:lnTo>
                <a:lnTo>
                  <a:pt x="341503" y="184188"/>
                </a:lnTo>
                <a:lnTo>
                  <a:pt x="339153" y="183349"/>
                </a:lnTo>
                <a:lnTo>
                  <a:pt x="338823" y="183349"/>
                </a:lnTo>
                <a:lnTo>
                  <a:pt x="337997" y="184188"/>
                </a:lnTo>
                <a:lnTo>
                  <a:pt x="335622" y="182994"/>
                </a:lnTo>
                <a:lnTo>
                  <a:pt x="328498" y="182283"/>
                </a:lnTo>
                <a:lnTo>
                  <a:pt x="334200" y="182283"/>
                </a:lnTo>
                <a:lnTo>
                  <a:pt x="335622" y="182994"/>
                </a:lnTo>
                <a:lnTo>
                  <a:pt x="338848" y="183324"/>
                </a:lnTo>
                <a:lnTo>
                  <a:pt x="374078" y="163296"/>
                </a:lnTo>
                <a:lnTo>
                  <a:pt x="385076" y="157568"/>
                </a:lnTo>
                <a:lnTo>
                  <a:pt x="395198" y="151663"/>
                </a:lnTo>
                <a:lnTo>
                  <a:pt x="423799" y="125437"/>
                </a:lnTo>
                <a:lnTo>
                  <a:pt x="440880" y="96964"/>
                </a:lnTo>
                <a:lnTo>
                  <a:pt x="446227" y="8164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197726" y="604814"/>
            <a:ext cx="2825115" cy="720090"/>
            <a:chOff x="5197726" y="604814"/>
            <a:chExt cx="2825115" cy="72009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20148" y="956807"/>
              <a:ext cx="102538" cy="17777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97726" y="604814"/>
              <a:ext cx="2678749" cy="719650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4804444" y="7327308"/>
            <a:ext cx="974725" cy="1254760"/>
            <a:chOff x="4804444" y="7327308"/>
            <a:chExt cx="974725" cy="1254760"/>
          </a:xfrm>
        </p:grpSpPr>
        <p:sp>
          <p:nvSpPr>
            <p:cNvPr id="7" name="object 7"/>
            <p:cNvSpPr/>
            <p:nvPr/>
          </p:nvSpPr>
          <p:spPr>
            <a:xfrm>
              <a:off x="4804444" y="7327308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7" y="0"/>
                  </a:moveTo>
                  <a:lnTo>
                    <a:pt x="437367" y="3810"/>
                  </a:lnTo>
                  <a:lnTo>
                    <a:pt x="388814" y="12700"/>
                  </a:lnTo>
                  <a:lnTo>
                    <a:pt x="341975" y="27940"/>
                  </a:lnTo>
                  <a:lnTo>
                    <a:pt x="297119" y="49530"/>
                  </a:lnTo>
                  <a:lnTo>
                    <a:pt x="254452" y="76200"/>
                  </a:lnTo>
                  <a:lnTo>
                    <a:pt x="214269" y="107950"/>
                  </a:lnTo>
                  <a:lnTo>
                    <a:pt x="176796" y="143510"/>
                  </a:lnTo>
                  <a:lnTo>
                    <a:pt x="142236" y="184150"/>
                  </a:lnTo>
                  <a:lnTo>
                    <a:pt x="110869" y="228600"/>
                  </a:lnTo>
                  <a:lnTo>
                    <a:pt x="82904" y="276860"/>
                  </a:lnTo>
                  <a:lnTo>
                    <a:pt x="58562" y="328930"/>
                  </a:lnTo>
                  <a:lnTo>
                    <a:pt x="38127" y="383540"/>
                  </a:lnTo>
                  <a:lnTo>
                    <a:pt x="21827" y="441960"/>
                  </a:lnTo>
                  <a:lnTo>
                    <a:pt x="9875" y="501650"/>
                  </a:lnTo>
                  <a:lnTo>
                    <a:pt x="2509" y="563880"/>
                  </a:lnTo>
                  <a:lnTo>
                    <a:pt x="0" y="627380"/>
                  </a:lnTo>
                  <a:lnTo>
                    <a:pt x="626" y="659130"/>
                  </a:lnTo>
                  <a:lnTo>
                    <a:pt x="5594" y="722630"/>
                  </a:lnTo>
                  <a:lnTo>
                    <a:pt x="15271" y="783590"/>
                  </a:lnTo>
                  <a:lnTo>
                    <a:pt x="29437" y="843280"/>
                  </a:lnTo>
                  <a:lnTo>
                    <a:pt x="47862" y="899160"/>
                  </a:lnTo>
                  <a:lnTo>
                    <a:pt x="70265" y="952500"/>
                  </a:lnTo>
                  <a:lnTo>
                    <a:pt x="96437" y="1002030"/>
                  </a:lnTo>
                  <a:lnTo>
                    <a:pt x="126133" y="1049020"/>
                  </a:lnTo>
                  <a:lnTo>
                    <a:pt x="159117" y="1092200"/>
                  </a:lnTo>
                  <a:lnTo>
                    <a:pt x="195163" y="1130300"/>
                  </a:lnTo>
                  <a:lnTo>
                    <a:pt x="234033" y="1164590"/>
                  </a:lnTo>
                  <a:lnTo>
                    <a:pt x="275490" y="1192530"/>
                  </a:lnTo>
                  <a:lnTo>
                    <a:pt x="319284" y="1216660"/>
                  </a:lnTo>
                  <a:lnTo>
                    <a:pt x="365173" y="1235710"/>
                  </a:lnTo>
                  <a:lnTo>
                    <a:pt x="412898" y="1248410"/>
                  </a:lnTo>
                  <a:lnTo>
                    <a:pt x="462211" y="1254760"/>
                  </a:lnTo>
                  <a:lnTo>
                    <a:pt x="487357" y="1254760"/>
                  </a:lnTo>
                  <a:lnTo>
                    <a:pt x="487357" y="1242060"/>
                  </a:lnTo>
                  <a:lnTo>
                    <a:pt x="463011" y="1242060"/>
                  </a:lnTo>
                  <a:lnTo>
                    <a:pt x="439009" y="1239520"/>
                  </a:lnTo>
                  <a:lnTo>
                    <a:pt x="392055" y="1230630"/>
                  </a:lnTo>
                  <a:lnTo>
                    <a:pt x="346712" y="1215390"/>
                  </a:lnTo>
                  <a:lnTo>
                    <a:pt x="303195" y="1195070"/>
                  </a:lnTo>
                  <a:lnTo>
                    <a:pt x="261774" y="1168400"/>
                  </a:lnTo>
                  <a:lnTo>
                    <a:pt x="222642" y="1137920"/>
                  </a:lnTo>
                  <a:lnTo>
                    <a:pt x="186062" y="1102360"/>
                  </a:lnTo>
                  <a:lnTo>
                    <a:pt x="152302" y="1062990"/>
                  </a:lnTo>
                  <a:lnTo>
                    <a:pt x="121583" y="1019810"/>
                  </a:lnTo>
                  <a:lnTo>
                    <a:pt x="94165" y="971550"/>
                  </a:lnTo>
                  <a:lnTo>
                    <a:pt x="70319" y="920750"/>
                  </a:lnTo>
                  <a:lnTo>
                    <a:pt x="50238" y="867410"/>
                  </a:lnTo>
                  <a:lnTo>
                    <a:pt x="34189" y="811530"/>
                  </a:lnTo>
                  <a:lnTo>
                    <a:pt x="22432" y="751840"/>
                  </a:lnTo>
                  <a:lnTo>
                    <a:pt x="15343" y="692150"/>
                  </a:lnTo>
                  <a:lnTo>
                    <a:pt x="13434" y="660400"/>
                  </a:lnTo>
                  <a:lnTo>
                    <a:pt x="13360" y="659130"/>
                  </a:lnTo>
                  <a:lnTo>
                    <a:pt x="12758" y="627380"/>
                  </a:lnTo>
                  <a:lnTo>
                    <a:pt x="13360" y="595630"/>
                  </a:lnTo>
                  <a:lnTo>
                    <a:pt x="15217" y="565150"/>
                  </a:lnTo>
                  <a:lnTo>
                    <a:pt x="22432" y="502920"/>
                  </a:lnTo>
                  <a:lnTo>
                    <a:pt x="34189" y="444500"/>
                  </a:lnTo>
                  <a:lnTo>
                    <a:pt x="50238" y="387350"/>
                  </a:lnTo>
                  <a:lnTo>
                    <a:pt x="70319" y="334010"/>
                  </a:lnTo>
                  <a:lnTo>
                    <a:pt x="94165" y="283210"/>
                  </a:lnTo>
                  <a:lnTo>
                    <a:pt x="121583" y="236220"/>
                  </a:lnTo>
                  <a:lnTo>
                    <a:pt x="152302" y="191770"/>
                  </a:lnTo>
                  <a:lnTo>
                    <a:pt x="186062" y="152400"/>
                  </a:lnTo>
                  <a:lnTo>
                    <a:pt x="222642" y="116840"/>
                  </a:lnTo>
                  <a:lnTo>
                    <a:pt x="261774" y="86360"/>
                  </a:lnTo>
                  <a:lnTo>
                    <a:pt x="303195" y="60960"/>
                  </a:lnTo>
                  <a:lnTo>
                    <a:pt x="369162" y="31750"/>
                  </a:lnTo>
                  <a:lnTo>
                    <a:pt x="439009" y="15240"/>
                  </a:lnTo>
                  <a:lnTo>
                    <a:pt x="487357" y="12700"/>
                  </a:lnTo>
                  <a:lnTo>
                    <a:pt x="487357" y="0"/>
                  </a:lnTo>
                  <a:close/>
                </a:path>
                <a:path w="974725" h="1254759">
                  <a:moveTo>
                    <a:pt x="487357" y="0"/>
                  </a:moveTo>
                  <a:lnTo>
                    <a:pt x="487357" y="12700"/>
                  </a:lnTo>
                  <a:lnTo>
                    <a:pt x="535706" y="15240"/>
                  </a:lnTo>
                  <a:lnTo>
                    <a:pt x="582656" y="25400"/>
                  </a:lnTo>
                  <a:lnTo>
                    <a:pt x="650002" y="49530"/>
                  </a:lnTo>
                  <a:lnTo>
                    <a:pt x="692496" y="72390"/>
                  </a:lnTo>
                  <a:lnTo>
                    <a:pt x="732802" y="101600"/>
                  </a:lnTo>
                  <a:lnTo>
                    <a:pt x="770677" y="134620"/>
                  </a:lnTo>
                  <a:lnTo>
                    <a:pt x="805874" y="171450"/>
                  </a:lnTo>
                  <a:lnTo>
                    <a:pt x="838159" y="213360"/>
                  </a:lnTo>
                  <a:lnTo>
                    <a:pt x="867258" y="259080"/>
                  </a:lnTo>
                  <a:lnTo>
                    <a:pt x="892933" y="308610"/>
                  </a:lnTo>
                  <a:lnTo>
                    <a:pt x="914941" y="360680"/>
                  </a:lnTo>
                  <a:lnTo>
                    <a:pt x="933013" y="415290"/>
                  </a:lnTo>
                  <a:lnTo>
                    <a:pt x="946933" y="473710"/>
                  </a:lnTo>
                  <a:lnTo>
                    <a:pt x="956459" y="533400"/>
                  </a:lnTo>
                  <a:lnTo>
                    <a:pt x="961351" y="595630"/>
                  </a:lnTo>
                  <a:lnTo>
                    <a:pt x="961952" y="627380"/>
                  </a:lnTo>
                  <a:lnTo>
                    <a:pt x="961351" y="659130"/>
                  </a:lnTo>
                  <a:lnTo>
                    <a:pt x="956459" y="721360"/>
                  </a:lnTo>
                  <a:lnTo>
                    <a:pt x="946933" y="782320"/>
                  </a:lnTo>
                  <a:lnTo>
                    <a:pt x="933013" y="839470"/>
                  </a:lnTo>
                  <a:lnTo>
                    <a:pt x="914941" y="895350"/>
                  </a:lnTo>
                  <a:lnTo>
                    <a:pt x="892933" y="947420"/>
                  </a:lnTo>
                  <a:lnTo>
                    <a:pt x="867258" y="995680"/>
                  </a:lnTo>
                  <a:lnTo>
                    <a:pt x="838159" y="1041400"/>
                  </a:lnTo>
                  <a:lnTo>
                    <a:pt x="805874" y="1083310"/>
                  </a:lnTo>
                  <a:lnTo>
                    <a:pt x="770677" y="1121410"/>
                  </a:lnTo>
                  <a:lnTo>
                    <a:pt x="732802" y="1154430"/>
                  </a:lnTo>
                  <a:lnTo>
                    <a:pt x="692496" y="1182370"/>
                  </a:lnTo>
                  <a:lnTo>
                    <a:pt x="650002" y="1205230"/>
                  </a:lnTo>
                  <a:lnTo>
                    <a:pt x="582656" y="1230630"/>
                  </a:lnTo>
                  <a:lnTo>
                    <a:pt x="535706" y="1239520"/>
                  </a:lnTo>
                  <a:lnTo>
                    <a:pt x="511704" y="1242060"/>
                  </a:lnTo>
                  <a:lnTo>
                    <a:pt x="487357" y="1242060"/>
                  </a:lnTo>
                  <a:lnTo>
                    <a:pt x="487357" y="1254760"/>
                  </a:lnTo>
                  <a:lnTo>
                    <a:pt x="512503" y="1254760"/>
                  </a:lnTo>
                  <a:lnTo>
                    <a:pt x="537347" y="1252220"/>
                  </a:lnTo>
                  <a:lnTo>
                    <a:pt x="609541" y="1235710"/>
                  </a:lnTo>
                  <a:lnTo>
                    <a:pt x="655430" y="1216660"/>
                  </a:lnTo>
                  <a:lnTo>
                    <a:pt x="699221" y="1192530"/>
                  </a:lnTo>
                  <a:lnTo>
                    <a:pt x="740679" y="1164590"/>
                  </a:lnTo>
                  <a:lnTo>
                    <a:pt x="779547" y="1130300"/>
                  </a:lnTo>
                  <a:lnTo>
                    <a:pt x="815595" y="1092200"/>
                  </a:lnTo>
                  <a:lnTo>
                    <a:pt x="848578" y="1049020"/>
                  </a:lnTo>
                  <a:lnTo>
                    <a:pt x="878274" y="1002030"/>
                  </a:lnTo>
                  <a:lnTo>
                    <a:pt x="904447" y="952500"/>
                  </a:lnTo>
                  <a:lnTo>
                    <a:pt x="926849" y="899160"/>
                  </a:lnTo>
                  <a:lnTo>
                    <a:pt x="945273" y="843280"/>
                  </a:lnTo>
                  <a:lnTo>
                    <a:pt x="959440" y="783590"/>
                  </a:lnTo>
                  <a:lnTo>
                    <a:pt x="969116" y="722630"/>
                  </a:lnTo>
                  <a:lnTo>
                    <a:pt x="974059" y="660400"/>
                  </a:lnTo>
                  <a:lnTo>
                    <a:pt x="974711" y="627380"/>
                  </a:lnTo>
                  <a:lnTo>
                    <a:pt x="974059" y="595630"/>
                  </a:lnTo>
                  <a:lnTo>
                    <a:pt x="969240" y="533400"/>
                  </a:lnTo>
                  <a:lnTo>
                    <a:pt x="959440" y="471170"/>
                  </a:lnTo>
                  <a:lnTo>
                    <a:pt x="945273" y="412750"/>
                  </a:lnTo>
                  <a:lnTo>
                    <a:pt x="926849" y="355600"/>
                  </a:lnTo>
                  <a:lnTo>
                    <a:pt x="904447" y="302260"/>
                  </a:lnTo>
                  <a:lnTo>
                    <a:pt x="878274" y="252730"/>
                  </a:lnTo>
                  <a:lnTo>
                    <a:pt x="848578" y="205740"/>
                  </a:lnTo>
                  <a:lnTo>
                    <a:pt x="815595" y="163830"/>
                  </a:lnTo>
                  <a:lnTo>
                    <a:pt x="779547" y="125730"/>
                  </a:lnTo>
                  <a:lnTo>
                    <a:pt x="740679" y="91440"/>
                  </a:lnTo>
                  <a:lnTo>
                    <a:pt x="699221" y="62230"/>
                  </a:lnTo>
                  <a:lnTo>
                    <a:pt x="655430" y="38100"/>
                  </a:lnTo>
                  <a:lnTo>
                    <a:pt x="585896" y="12700"/>
                  </a:lnTo>
                  <a:lnTo>
                    <a:pt x="537347" y="3810"/>
                  </a:lnTo>
                  <a:lnTo>
                    <a:pt x="512503" y="1270"/>
                  </a:lnTo>
                  <a:lnTo>
                    <a:pt x="48735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86020" y="7372256"/>
              <a:ext cx="876883" cy="1203451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70039" y="7327323"/>
            <a:ext cx="974746" cy="1254760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6919514" y="7327308"/>
            <a:ext cx="974725" cy="1254760"/>
            <a:chOff x="6919514" y="7327308"/>
            <a:chExt cx="974725" cy="1254760"/>
          </a:xfrm>
        </p:grpSpPr>
        <p:sp>
          <p:nvSpPr>
            <p:cNvPr id="11" name="object 11"/>
            <p:cNvSpPr/>
            <p:nvPr/>
          </p:nvSpPr>
          <p:spPr>
            <a:xfrm>
              <a:off x="6919514" y="7327308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6" y="0"/>
                  </a:moveTo>
                  <a:lnTo>
                    <a:pt x="437367" y="3810"/>
                  </a:lnTo>
                  <a:lnTo>
                    <a:pt x="388816" y="12700"/>
                  </a:lnTo>
                  <a:lnTo>
                    <a:pt x="341977" y="27940"/>
                  </a:lnTo>
                  <a:lnTo>
                    <a:pt x="297117" y="49530"/>
                  </a:lnTo>
                  <a:lnTo>
                    <a:pt x="254454" y="76200"/>
                  </a:lnTo>
                  <a:lnTo>
                    <a:pt x="214271" y="107950"/>
                  </a:lnTo>
                  <a:lnTo>
                    <a:pt x="176795" y="143510"/>
                  </a:lnTo>
                  <a:lnTo>
                    <a:pt x="142238" y="184150"/>
                  </a:lnTo>
                  <a:lnTo>
                    <a:pt x="110868" y="228600"/>
                  </a:lnTo>
                  <a:lnTo>
                    <a:pt x="82904" y="276860"/>
                  </a:lnTo>
                  <a:lnTo>
                    <a:pt x="58560" y="328930"/>
                  </a:lnTo>
                  <a:lnTo>
                    <a:pt x="38126" y="383540"/>
                  </a:lnTo>
                  <a:lnTo>
                    <a:pt x="21826" y="441960"/>
                  </a:lnTo>
                  <a:lnTo>
                    <a:pt x="9874" y="501650"/>
                  </a:lnTo>
                  <a:lnTo>
                    <a:pt x="2508" y="563880"/>
                  </a:lnTo>
                  <a:lnTo>
                    <a:pt x="0" y="627380"/>
                  </a:lnTo>
                  <a:lnTo>
                    <a:pt x="626" y="659130"/>
                  </a:lnTo>
                  <a:lnTo>
                    <a:pt x="651" y="660400"/>
                  </a:lnTo>
                  <a:lnTo>
                    <a:pt x="5594" y="722630"/>
                  </a:lnTo>
                  <a:lnTo>
                    <a:pt x="15270" y="783590"/>
                  </a:lnTo>
                  <a:lnTo>
                    <a:pt x="29439" y="843280"/>
                  </a:lnTo>
                  <a:lnTo>
                    <a:pt x="47861" y="899160"/>
                  </a:lnTo>
                  <a:lnTo>
                    <a:pt x="70264" y="952500"/>
                  </a:lnTo>
                  <a:lnTo>
                    <a:pt x="96436" y="1002030"/>
                  </a:lnTo>
                  <a:lnTo>
                    <a:pt x="126136" y="1049020"/>
                  </a:lnTo>
                  <a:lnTo>
                    <a:pt x="159115" y="1092200"/>
                  </a:lnTo>
                  <a:lnTo>
                    <a:pt x="195165" y="1130300"/>
                  </a:lnTo>
                  <a:lnTo>
                    <a:pt x="234035" y="1164590"/>
                  </a:lnTo>
                  <a:lnTo>
                    <a:pt x="275489" y="1192530"/>
                  </a:lnTo>
                  <a:lnTo>
                    <a:pt x="319283" y="1216660"/>
                  </a:lnTo>
                  <a:lnTo>
                    <a:pt x="365173" y="1235710"/>
                  </a:lnTo>
                  <a:lnTo>
                    <a:pt x="412897" y="1248410"/>
                  </a:lnTo>
                  <a:lnTo>
                    <a:pt x="462210" y="1254760"/>
                  </a:lnTo>
                  <a:lnTo>
                    <a:pt x="487356" y="1254760"/>
                  </a:lnTo>
                  <a:lnTo>
                    <a:pt x="487356" y="1242060"/>
                  </a:lnTo>
                  <a:lnTo>
                    <a:pt x="463010" y="1242060"/>
                  </a:lnTo>
                  <a:lnTo>
                    <a:pt x="439008" y="1239520"/>
                  </a:lnTo>
                  <a:lnTo>
                    <a:pt x="392057" y="1230630"/>
                  </a:lnTo>
                  <a:lnTo>
                    <a:pt x="346715" y="1215390"/>
                  </a:lnTo>
                  <a:lnTo>
                    <a:pt x="303194" y="1195070"/>
                  </a:lnTo>
                  <a:lnTo>
                    <a:pt x="261777" y="1168400"/>
                  </a:lnTo>
                  <a:lnTo>
                    <a:pt x="222644" y="1137920"/>
                  </a:lnTo>
                  <a:lnTo>
                    <a:pt x="186061" y="1102360"/>
                  </a:lnTo>
                  <a:lnTo>
                    <a:pt x="152304" y="1062990"/>
                  </a:lnTo>
                  <a:lnTo>
                    <a:pt x="121582" y="1019810"/>
                  </a:lnTo>
                  <a:lnTo>
                    <a:pt x="94164" y="971550"/>
                  </a:lnTo>
                  <a:lnTo>
                    <a:pt x="70318" y="920750"/>
                  </a:lnTo>
                  <a:lnTo>
                    <a:pt x="50237" y="867410"/>
                  </a:lnTo>
                  <a:lnTo>
                    <a:pt x="34188" y="811530"/>
                  </a:lnTo>
                  <a:lnTo>
                    <a:pt x="22430" y="751840"/>
                  </a:lnTo>
                  <a:lnTo>
                    <a:pt x="15343" y="692150"/>
                  </a:lnTo>
                  <a:lnTo>
                    <a:pt x="15217" y="690880"/>
                  </a:lnTo>
                  <a:lnTo>
                    <a:pt x="13433" y="660400"/>
                  </a:lnTo>
                  <a:lnTo>
                    <a:pt x="13359" y="659130"/>
                  </a:lnTo>
                  <a:lnTo>
                    <a:pt x="12758" y="627380"/>
                  </a:lnTo>
                  <a:lnTo>
                    <a:pt x="15217" y="565150"/>
                  </a:lnTo>
                  <a:lnTo>
                    <a:pt x="22430" y="502920"/>
                  </a:lnTo>
                  <a:lnTo>
                    <a:pt x="34188" y="444500"/>
                  </a:lnTo>
                  <a:lnTo>
                    <a:pt x="50237" y="387350"/>
                  </a:lnTo>
                  <a:lnTo>
                    <a:pt x="70318" y="334010"/>
                  </a:lnTo>
                  <a:lnTo>
                    <a:pt x="94164" y="283210"/>
                  </a:lnTo>
                  <a:lnTo>
                    <a:pt x="121582" y="236220"/>
                  </a:lnTo>
                  <a:lnTo>
                    <a:pt x="152304" y="191770"/>
                  </a:lnTo>
                  <a:lnTo>
                    <a:pt x="186061" y="152400"/>
                  </a:lnTo>
                  <a:lnTo>
                    <a:pt x="222644" y="116840"/>
                  </a:lnTo>
                  <a:lnTo>
                    <a:pt x="261777" y="86360"/>
                  </a:lnTo>
                  <a:lnTo>
                    <a:pt x="303194" y="60960"/>
                  </a:lnTo>
                  <a:lnTo>
                    <a:pt x="369161" y="31750"/>
                  </a:lnTo>
                  <a:lnTo>
                    <a:pt x="439008" y="15240"/>
                  </a:lnTo>
                  <a:lnTo>
                    <a:pt x="487356" y="12700"/>
                  </a:lnTo>
                  <a:lnTo>
                    <a:pt x="487356" y="0"/>
                  </a:lnTo>
                  <a:close/>
                </a:path>
                <a:path w="974725" h="1254759">
                  <a:moveTo>
                    <a:pt x="487356" y="0"/>
                  </a:moveTo>
                  <a:lnTo>
                    <a:pt x="487356" y="12700"/>
                  </a:lnTo>
                  <a:lnTo>
                    <a:pt x="535705" y="15240"/>
                  </a:lnTo>
                  <a:lnTo>
                    <a:pt x="582659" y="25400"/>
                  </a:lnTo>
                  <a:lnTo>
                    <a:pt x="650001" y="49530"/>
                  </a:lnTo>
                  <a:lnTo>
                    <a:pt x="692499" y="72390"/>
                  </a:lnTo>
                  <a:lnTo>
                    <a:pt x="732805" y="101600"/>
                  </a:lnTo>
                  <a:lnTo>
                    <a:pt x="770680" y="134620"/>
                  </a:lnTo>
                  <a:lnTo>
                    <a:pt x="805877" y="171450"/>
                  </a:lnTo>
                  <a:lnTo>
                    <a:pt x="838161" y="213360"/>
                  </a:lnTo>
                  <a:lnTo>
                    <a:pt x="867261" y="259080"/>
                  </a:lnTo>
                  <a:lnTo>
                    <a:pt x="892935" y="308610"/>
                  </a:lnTo>
                  <a:lnTo>
                    <a:pt x="914943" y="360680"/>
                  </a:lnTo>
                  <a:lnTo>
                    <a:pt x="933015" y="415290"/>
                  </a:lnTo>
                  <a:lnTo>
                    <a:pt x="946936" y="473710"/>
                  </a:lnTo>
                  <a:lnTo>
                    <a:pt x="956462" y="533400"/>
                  </a:lnTo>
                  <a:lnTo>
                    <a:pt x="961354" y="595630"/>
                  </a:lnTo>
                  <a:lnTo>
                    <a:pt x="961955" y="627380"/>
                  </a:lnTo>
                  <a:lnTo>
                    <a:pt x="961354" y="659130"/>
                  </a:lnTo>
                  <a:lnTo>
                    <a:pt x="956462" y="721360"/>
                  </a:lnTo>
                  <a:lnTo>
                    <a:pt x="946936" y="782320"/>
                  </a:lnTo>
                  <a:lnTo>
                    <a:pt x="933015" y="839470"/>
                  </a:lnTo>
                  <a:lnTo>
                    <a:pt x="914943" y="895350"/>
                  </a:lnTo>
                  <a:lnTo>
                    <a:pt x="892935" y="947420"/>
                  </a:lnTo>
                  <a:lnTo>
                    <a:pt x="867261" y="995680"/>
                  </a:lnTo>
                  <a:lnTo>
                    <a:pt x="838161" y="1041400"/>
                  </a:lnTo>
                  <a:lnTo>
                    <a:pt x="805877" y="1083310"/>
                  </a:lnTo>
                  <a:lnTo>
                    <a:pt x="770680" y="1121410"/>
                  </a:lnTo>
                  <a:lnTo>
                    <a:pt x="732805" y="1154430"/>
                  </a:lnTo>
                  <a:lnTo>
                    <a:pt x="692499" y="1182370"/>
                  </a:lnTo>
                  <a:lnTo>
                    <a:pt x="650001" y="1205230"/>
                  </a:lnTo>
                  <a:lnTo>
                    <a:pt x="582659" y="1230630"/>
                  </a:lnTo>
                  <a:lnTo>
                    <a:pt x="535705" y="1239520"/>
                  </a:lnTo>
                  <a:lnTo>
                    <a:pt x="511703" y="1242060"/>
                  </a:lnTo>
                  <a:lnTo>
                    <a:pt x="487356" y="1242060"/>
                  </a:lnTo>
                  <a:lnTo>
                    <a:pt x="487356" y="1254760"/>
                  </a:lnTo>
                  <a:lnTo>
                    <a:pt x="512502" y="1254760"/>
                  </a:lnTo>
                  <a:lnTo>
                    <a:pt x="537345" y="1252220"/>
                  </a:lnTo>
                  <a:lnTo>
                    <a:pt x="609540" y="1235710"/>
                  </a:lnTo>
                  <a:lnTo>
                    <a:pt x="655430" y="1216660"/>
                  </a:lnTo>
                  <a:lnTo>
                    <a:pt x="699223" y="1192530"/>
                  </a:lnTo>
                  <a:lnTo>
                    <a:pt x="740681" y="1164590"/>
                  </a:lnTo>
                  <a:lnTo>
                    <a:pt x="779550" y="1130300"/>
                  </a:lnTo>
                  <a:lnTo>
                    <a:pt x="815597" y="1092200"/>
                  </a:lnTo>
                  <a:lnTo>
                    <a:pt x="848580" y="1049020"/>
                  </a:lnTo>
                  <a:lnTo>
                    <a:pt x="878277" y="1002030"/>
                  </a:lnTo>
                  <a:lnTo>
                    <a:pt x="904449" y="952500"/>
                  </a:lnTo>
                  <a:lnTo>
                    <a:pt x="926852" y="899160"/>
                  </a:lnTo>
                  <a:lnTo>
                    <a:pt x="945276" y="843280"/>
                  </a:lnTo>
                  <a:lnTo>
                    <a:pt x="959443" y="783590"/>
                  </a:lnTo>
                  <a:lnTo>
                    <a:pt x="969119" y="722630"/>
                  </a:lnTo>
                  <a:lnTo>
                    <a:pt x="974062" y="660400"/>
                  </a:lnTo>
                  <a:lnTo>
                    <a:pt x="974713" y="627380"/>
                  </a:lnTo>
                  <a:lnTo>
                    <a:pt x="974062" y="595630"/>
                  </a:lnTo>
                  <a:lnTo>
                    <a:pt x="969242" y="533400"/>
                  </a:lnTo>
                  <a:lnTo>
                    <a:pt x="959443" y="471170"/>
                  </a:lnTo>
                  <a:lnTo>
                    <a:pt x="945276" y="412750"/>
                  </a:lnTo>
                  <a:lnTo>
                    <a:pt x="926852" y="355600"/>
                  </a:lnTo>
                  <a:lnTo>
                    <a:pt x="904449" y="302260"/>
                  </a:lnTo>
                  <a:lnTo>
                    <a:pt x="878277" y="252730"/>
                  </a:lnTo>
                  <a:lnTo>
                    <a:pt x="848580" y="205740"/>
                  </a:lnTo>
                  <a:lnTo>
                    <a:pt x="815597" y="163830"/>
                  </a:lnTo>
                  <a:lnTo>
                    <a:pt x="779550" y="125730"/>
                  </a:lnTo>
                  <a:lnTo>
                    <a:pt x="740681" y="91440"/>
                  </a:lnTo>
                  <a:lnTo>
                    <a:pt x="699223" y="62230"/>
                  </a:lnTo>
                  <a:lnTo>
                    <a:pt x="655430" y="38100"/>
                  </a:lnTo>
                  <a:lnTo>
                    <a:pt x="585899" y="12700"/>
                  </a:lnTo>
                  <a:lnTo>
                    <a:pt x="537345" y="3810"/>
                  </a:lnTo>
                  <a:lnTo>
                    <a:pt x="512502" y="1270"/>
                  </a:lnTo>
                  <a:lnTo>
                    <a:pt x="487356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01091" y="7372256"/>
              <a:ext cx="876883" cy="1203451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12170552" y="7327329"/>
            <a:ext cx="975360" cy="1254760"/>
            <a:chOff x="12170552" y="7327329"/>
            <a:chExt cx="975360" cy="1254760"/>
          </a:xfrm>
        </p:grpSpPr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70552" y="7327329"/>
              <a:ext cx="974746" cy="125475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641152" y="8121109"/>
              <a:ext cx="475468" cy="45461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77383" y="7536851"/>
              <a:ext cx="961494" cy="1020560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642317" y="7327323"/>
            <a:ext cx="974746" cy="1254760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10034535" y="7327329"/>
            <a:ext cx="975360" cy="1254760"/>
            <a:chOff x="10034535" y="7327329"/>
            <a:chExt cx="975360" cy="1254760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34535" y="7327329"/>
              <a:ext cx="974746" cy="125475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05131" y="8121110"/>
              <a:ext cx="475471" cy="45461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041366" y="7536851"/>
              <a:ext cx="961494" cy="1020560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584798" y="7330199"/>
            <a:ext cx="974725" cy="1254760"/>
            <a:chOff x="584798" y="7330199"/>
            <a:chExt cx="974725" cy="1254760"/>
          </a:xfrm>
        </p:grpSpPr>
        <p:sp>
          <p:nvSpPr>
            <p:cNvPr id="23" name="object 23"/>
            <p:cNvSpPr/>
            <p:nvPr/>
          </p:nvSpPr>
          <p:spPr>
            <a:xfrm>
              <a:off x="584798" y="7330199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7" y="0"/>
                  </a:moveTo>
                  <a:lnTo>
                    <a:pt x="437367" y="3809"/>
                  </a:lnTo>
                  <a:lnTo>
                    <a:pt x="388814" y="12700"/>
                  </a:lnTo>
                  <a:lnTo>
                    <a:pt x="341975" y="27939"/>
                  </a:lnTo>
                  <a:lnTo>
                    <a:pt x="297119" y="49529"/>
                  </a:lnTo>
                  <a:lnTo>
                    <a:pt x="254452" y="76200"/>
                  </a:lnTo>
                  <a:lnTo>
                    <a:pt x="214268" y="107950"/>
                  </a:lnTo>
                  <a:lnTo>
                    <a:pt x="176796" y="143509"/>
                  </a:lnTo>
                  <a:lnTo>
                    <a:pt x="142236" y="184150"/>
                  </a:lnTo>
                  <a:lnTo>
                    <a:pt x="110869" y="228600"/>
                  </a:lnTo>
                  <a:lnTo>
                    <a:pt x="82904" y="276859"/>
                  </a:lnTo>
                  <a:lnTo>
                    <a:pt x="58560" y="328929"/>
                  </a:lnTo>
                  <a:lnTo>
                    <a:pt x="38127" y="383539"/>
                  </a:lnTo>
                  <a:lnTo>
                    <a:pt x="21827" y="441959"/>
                  </a:lnTo>
                  <a:lnTo>
                    <a:pt x="9875" y="501650"/>
                  </a:lnTo>
                  <a:lnTo>
                    <a:pt x="2509" y="563879"/>
                  </a:lnTo>
                  <a:lnTo>
                    <a:pt x="0" y="627379"/>
                  </a:lnTo>
                  <a:lnTo>
                    <a:pt x="626" y="659129"/>
                  </a:lnTo>
                  <a:lnTo>
                    <a:pt x="5594" y="722629"/>
                  </a:lnTo>
                  <a:lnTo>
                    <a:pt x="15271" y="783589"/>
                  </a:lnTo>
                  <a:lnTo>
                    <a:pt x="29437" y="843279"/>
                  </a:lnTo>
                  <a:lnTo>
                    <a:pt x="47862" y="899159"/>
                  </a:lnTo>
                  <a:lnTo>
                    <a:pt x="70265" y="952499"/>
                  </a:lnTo>
                  <a:lnTo>
                    <a:pt x="96437" y="1002029"/>
                  </a:lnTo>
                  <a:lnTo>
                    <a:pt x="126133" y="1049020"/>
                  </a:lnTo>
                  <a:lnTo>
                    <a:pt x="159117" y="1092199"/>
                  </a:lnTo>
                  <a:lnTo>
                    <a:pt x="195163" y="1130299"/>
                  </a:lnTo>
                  <a:lnTo>
                    <a:pt x="234033" y="1164589"/>
                  </a:lnTo>
                  <a:lnTo>
                    <a:pt x="275489" y="1192529"/>
                  </a:lnTo>
                  <a:lnTo>
                    <a:pt x="319284" y="1216659"/>
                  </a:lnTo>
                  <a:lnTo>
                    <a:pt x="365173" y="1235709"/>
                  </a:lnTo>
                  <a:lnTo>
                    <a:pt x="412898" y="1248409"/>
                  </a:lnTo>
                  <a:lnTo>
                    <a:pt x="462211" y="1254759"/>
                  </a:lnTo>
                  <a:lnTo>
                    <a:pt x="487357" y="1254759"/>
                  </a:lnTo>
                  <a:lnTo>
                    <a:pt x="487357" y="1242059"/>
                  </a:lnTo>
                  <a:lnTo>
                    <a:pt x="463010" y="1242059"/>
                  </a:lnTo>
                  <a:lnTo>
                    <a:pt x="439009" y="1239519"/>
                  </a:lnTo>
                  <a:lnTo>
                    <a:pt x="392054" y="1230629"/>
                  </a:lnTo>
                  <a:lnTo>
                    <a:pt x="346712" y="1215389"/>
                  </a:lnTo>
                  <a:lnTo>
                    <a:pt x="303195" y="1195069"/>
                  </a:lnTo>
                  <a:lnTo>
                    <a:pt x="261773" y="1168399"/>
                  </a:lnTo>
                  <a:lnTo>
                    <a:pt x="222642" y="1137919"/>
                  </a:lnTo>
                  <a:lnTo>
                    <a:pt x="186062" y="1102359"/>
                  </a:lnTo>
                  <a:lnTo>
                    <a:pt x="152302" y="1062989"/>
                  </a:lnTo>
                  <a:lnTo>
                    <a:pt x="121583" y="1019809"/>
                  </a:lnTo>
                  <a:lnTo>
                    <a:pt x="94165" y="971549"/>
                  </a:lnTo>
                  <a:lnTo>
                    <a:pt x="70318" y="920749"/>
                  </a:lnTo>
                  <a:lnTo>
                    <a:pt x="50238" y="867409"/>
                  </a:lnTo>
                  <a:lnTo>
                    <a:pt x="34189" y="811529"/>
                  </a:lnTo>
                  <a:lnTo>
                    <a:pt x="22432" y="751839"/>
                  </a:lnTo>
                  <a:lnTo>
                    <a:pt x="15343" y="692150"/>
                  </a:lnTo>
                  <a:lnTo>
                    <a:pt x="15217" y="690879"/>
                  </a:lnTo>
                  <a:lnTo>
                    <a:pt x="13434" y="660400"/>
                  </a:lnTo>
                  <a:lnTo>
                    <a:pt x="13360" y="659129"/>
                  </a:lnTo>
                  <a:lnTo>
                    <a:pt x="12758" y="627379"/>
                  </a:lnTo>
                  <a:lnTo>
                    <a:pt x="13360" y="595629"/>
                  </a:lnTo>
                  <a:lnTo>
                    <a:pt x="18252" y="533400"/>
                  </a:lnTo>
                  <a:lnTo>
                    <a:pt x="27777" y="473709"/>
                  </a:lnTo>
                  <a:lnTo>
                    <a:pt x="41699" y="415289"/>
                  </a:lnTo>
                  <a:lnTo>
                    <a:pt x="59771" y="360679"/>
                  </a:lnTo>
                  <a:lnTo>
                    <a:pt x="81777" y="308609"/>
                  </a:lnTo>
                  <a:lnTo>
                    <a:pt x="107453" y="259079"/>
                  </a:lnTo>
                  <a:lnTo>
                    <a:pt x="136551" y="213359"/>
                  </a:lnTo>
                  <a:lnTo>
                    <a:pt x="168836" y="171450"/>
                  </a:lnTo>
                  <a:lnTo>
                    <a:pt x="204034" y="134619"/>
                  </a:lnTo>
                  <a:lnTo>
                    <a:pt x="241909" y="101600"/>
                  </a:lnTo>
                  <a:lnTo>
                    <a:pt x="282215" y="72389"/>
                  </a:lnTo>
                  <a:lnTo>
                    <a:pt x="324713" y="49529"/>
                  </a:lnTo>
                  <a:lnTo>
                    <a:pt x="369162" y="31750"/>
                  </a:lnTo>
                  <a:lnTo>
                    <a:pt x="439009" y="15239"/>
                  </a:lnTo>
                  <a:lnTo>
                    <a:pt x="487357" y="12700"/>
                  </a:lnTo>
                  <a:lnTo>
                    <a:pt x="487357" y="0"/>
                  </a:lnTo>
                  <a:close/>
                </a:path>
                <a:path w="974725" h="1254759">
                  <a:moveTo>
                    <a:pt x="487357" y="0"/>
                  </a:moveTo>
                  <a:lnTo>
                    <a:pt x="487357" y="12700"/>
                  </a:lnTo>
                  <a:lnTo>
                    <a:pt x="535705" y="15239"/>
                  </a:lnTo>
                  <a:lnTo>
                    <a:pt x="582656" y="25400"/>
                  </a:lnTo>
                  <a:lnTo>
                    <a:pt x="650001" y="49529"/>
                  </a:lnTo>
                  <a:lnTo>
                    <a:pt x="692496" y="72389"/>
                  </a:lnTo>
                  <a:lnTo>
                    <a:pt x="732801" y="101600"/>
                  </a:lnTo>
                  <a:lnTo>
                    <a:pt x="770677" y="134619"/>
                  </a:lnTo>
                  <a:lnTo>
                    <a:pt x="805874" y="171450"/>
                  </a:lnTo>
                  <a:lnTo>
                    <a:pt x="838159" y="213359"/>
                  </a:lnTo>
                  <a:lnTo>
                    <a:pt x="867257" y="259079"/>
                  </a:lnTo>
                  <a:lnTo>
                    <a:pt x="892933" y="308609"/>
                  </a:lnTo>
                  <a:lnTo>
                    <a:pt x="914939" y="360679"/>
                  </a:lnTo>
                  <a:lnTo>
                    <a:pt x="933011" y="415289"/>
                  </a:lnTo>
                  <a:lnTo>
                    <a:pt x="946933" y="473709"/>
                  </a:lnTo>
                  <a:lnTo>
                    <a:pt x="956458" y="533400"/>
                  </a:lnTo>
                  <a:lnTo>
                    <a:pt x="959372" y="563879"/>
                  </a:lnTo>
                  <a:lnTo>
                    <a:pt x="959493" y="565150"/>
                  </a:lnTo>
                  <a:lnTo>
                    <a:pt x="961351" y="595629"/>
                  </a:lnTo>
                  <a:lnTo>
                    <a:pt x="961952" y="627379"/>
                  </a:lnTo>
                  <a:lnTo>
                    <a:pt x="961351" y="659129"/>
                  </a:lnTo>
                  <a:lnTo>
                    <a:pt x="956458" y="721359"/>
                  </a:lnTo>
                  <a:lnTo>
                    <a:pt x="946933" y="782319"/>
                  </a:lnTo>
                  <a:lnTo>
                    <a:pt x="933011" y="839469"/>
                  </a:lnTo>
                  <a:lnTo>
                    <a:pt x="914939" y="895349"/>
                  </a:lnTo>
                  <a:lnTo>
                    <a:pt x="892933" y="947419"/>
                  </a:lnTo>
                  <a:lnTo>
                    <a:pt x="867257" y="995679"/>
                  </a:lnTo>
                  <a:lnTo>
                    <a:pt x="838159" y="1041399"/>
                  </a:lnTo>
                  <a:lnTo>
                    <a:pt x="805874" y="1083309"/>
                  </a:lnTo>
                  <a:lnTo>
                    <a:pt x="770677" y="1121409"/>
                  </a:lnTo>
                  <a:lnTo>
                    <a:pt x="732801" y="1154429"/>
                  </a:lnTo>
                  <a:lnTo>
                    <a:pt x="692496" y="1182369"/>
                  </a:lnTo>
                  <a:lnTo>
                    <a:pt x="650001" y="1205229"/>
                  </a:lnTo>
                  <a:lnTo>
                    <a:pt x="582656" y="1230629"/>
                  </a:lnTo>
                  <a:lnTo>
                    <a:pt x="535705" y="1239519"/>
                  </a:lnTo>
                  <a:lnTo>
                    <a:pt x="511704" y="1242059"/>
                  </a:lnTo>
                  <a:lnTo>
                    <a:pt x="487357" y="1242059"/>
                  </a:lnTo>
                  <a:lnTo>
                    <a:pt x="487357" y="1254759"/>
                  </a:lnTo>
                  <a:lnTo>
                    <a:pt x="512503" y="1254759"/>
                  </a:lnTo>
                  <a:lnTo>
                    <a:pt x="537347" y="1252219"/>
                  </a:lnTo>
                  <a:lnTo>
                    <a:pt x="609541" y="1235709"/>
                  </a:lnTo>
                  <a:lnTo>
                    <a:pt x="655430" y="1216659"/>
                  </a:lnTo>
                  <a:lnTo>
                    <a:pt x="699221" y="1192529"/>
                  </a:lnTo>
                  <a:lnTo>
                    <a:pt x="740679" y="1164589"/>
                  </a:lnTo>
                  <a:lnTo>
                    <a:pt x="779547" y="1130299"/>
                  </a:lnTo>
                  <a:lnTo>
                    <a:pt x="815594" y="1092199"/>
                  </a:lnTo>
                  <a:lnTo>
                    <a:pt x="848578" y="1049020"/>
                  </a:lnTo>
                  <a:lnTo>
                    <a:pt x="878274" y="1002029"/>
                  </a:lnTo>
                  <a:lnTo>
                    <a:pt x="904445" y="952499"/>
                  </a:lnTo>
                  <a:lnTo>
                    <a:pt x="926848" y="899159"/>
                  </a:lnTo>
                  <a:lnTo>
                    <a:pt x="945273" y="843279"/>
                  </a:lnTo>
                  <a:lnTo>
                    <a:pt x="959439" y="783589"/>
                  </a:lnTo>
                  <a:lnTo>
                    <a:pt x="969116" y="722629"/>
                  </a:lnTo>
                  <a:lnTo>
                    <a:pt x="974059" y="660400"/>
                  </a:lnTo>
                  <a:lnTo>
                    <a:pt x="974711" y="627379"/>
                  </a:lnTo>
                  <a:lnTo>
                    <a:pt x="974059" y="595629"/>
                  </a:lnTo>
                  <a:lnTo>
                    <a:pt x="972275" y="565150"/>
                  </a:lnTo>
                  <a:lnTo>
                    <a:pt x="972201" y="563879"/>
                  </a:lnTo>
                  <a:lnTo>
                    <a:pt x="969240" y="533400"/>
                  </a:lnTo>
                  <a:lnTo>
                    <a:pt x="969116" y="532129"/>
                  </a:lnTo>
                  <a:lnTo>
                    <a:pt x="959439" y="471169"/>
                  </a:lnTo>
                  <a:lnTo>
                    <a:pt x="945273" y="412750"/>
                  </a:lnTo>
                  <a:lnTo>
                    <a:pt x="926848" y="355600"/>
                  </a:lnTo>
                  <a:lnTo>
                    <a:pt x="904445" y="302259"/>
                  </a:lnTo>
                  <a:lnTo>
                    <a:pt x="878274" y="252729"/>
                  </a:lnTo>
                  <a:lnTo>
                    <a:pt x="848578" y="205739"/>
                  </a:lnTo>
                  <a:lnTo>
                    <a:pt x="815594" y="163829"/>
                  </a:lnTo>
                  <a:lnTo>
                    <a:pt x="779547" y="125729"/>
                  </a:lnTo>
                  <a:lnTo>
                    <a:pt x="740679" y="91439"/>
                  </a:lnTo>
                  <a:lnTo>
                    <a:pt x="699221" y="62229"/>
                  </a:lnTo>
                  <a:lnTo>
                    <a:pt x="655430" y="38100"/>
                  </a:lnTo>
                  <a:lnTo>
                    <a:pt x="585896" y="12700"/>
                  </a:lnTo>
                  <a:lnTo>
                    <a:pt x="537347" y="3809"/>
                  </a:lnTo>
                  <a:lnTo>
                    <a:pt x="512503" y="1269"/>
                  </a:lnTo>
                  <a:lnTo>
                    <a:pt x="48735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6375" y="7375149"/>
              <a:ext cx="876883" cy="1203449"/>
            </a:xfrm>
            <a:prstGeom prst="rect">
              <a:avLst/>
            </a:prstGeom>
          </p:spPr>
        </p:pic>
      </p:grpSp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750397" y="7327323"/>
            <a:ext cx="974746" cy="1254760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2699866" y="7330199"/>
            <a:ext cx="974725" cy="1254760"/>
            <a:chOff x="2699866" y="7330199"/>
            <a:chExt cx="974725" cy="1254760"/>
          </a:xfrm>
        </p:grpSpPr>
        <p:sp>
          <p:nvSpPr>
            <p:cNvPr id="27" name="object 27"/>
            <p:cNvSpPr/>
            <p:nvPr/>
          </p:nvSpPr>
          <p:spPr>
            <a:xfrm>
              <a:off x="2699866" y="7330199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3" y="0"/>
                  </a:moveTo>
                  <a:lnTo>
                    <a:pt x="437363" y="3809"/>
                  </a:lnTo>
                  <a:lnTo>
                    <a:pt x="388814" y="12700"/>
                  </a:lnTo>
                  <a:lnTo>
                    <a:pt x="341975" y="27939"/>
                  </a:lnTo>
                  <a:lnTo>
                    <a:pt x="297119" y="49529"/>
                  </a:lnTo>
                  <a:lnTo>
                    <a:pt x="254452" y="76200"/>
                  </a:lnTo>
                  <a:lnTo>
                    <a:pt x="214269" y="107950"/>
                  </a:lnTo>
                  <a:lnTo>
                    <a:pt x="176796" y="143509"/>
                  </a:lnTo>
                  <a:lnTo>
                    <a:pt x="142236" y="184150"/>
                  </a:lnTo>
                  <a:lnTo>
                    <a:pt x="110869" y="228600"/>
                  </a:lnTo>
                  <a:lnTo>
                    <a:pt x="82904" y="276859"/>
                  </a:lnTo>
                  <a:lnTo>
                    <a:pt x="58562" y="328929"/>
                  </a:lnTo>
                  <a:lnTo>
                    <a:pt x="38127" y="383539"/>
                  </a:lnTo>
                  <a:lnTo>
                    <a:pt x="21827" y="441959"/>
                  </a:lnTo>
                  <a:lnTo>
                    <a:pt x="9875" y="501650"/>
                  </a:lnTo>
                  <a:lnTo>
                    <a:pt x="2509" y="563879"/>
                  </a:lnTo>
                  <a:lnTo>
                    <a:pt x="0" y="627379"/>
                  </a:lnTo>
                  <a:lnTo>
                    <a:pt x="626" y="659129"/>
                  </a:lnTo>
                  <a:lnTo>
                    <a:pt x="651" y="660400"/>
                  </a:lnTo>
                  <a:lnTo>
                    <a:pt x="5594" y="722629"/>
                  </a:lnTo>
                  <a:lnTo>
                    <a:pt x="15271" y="783589"/>
                  </a:lnTo>
                  <a:lnTo>
                    <a:pt x="29437" y="843279"/>
                  </a:lnTo>
                  <a:lnTo>
                    <a:pt x="47862" y="899159"/>
                  </a:lnTo>
                  <a:lnTo>
                    <a:pt x="70265" y="952499"/>
                  </a:lnTo>
                  <a:lnTo>
                    <a:pt x="96437" y="1002029"/>
                  </a:lnTo>
                  <a:lnTo>
                    <a:pt x="126133" y="1049020"/>
                  </a:lnTo>
                  <a:lnTo>
                    <a:pt x="159117" y="1092199"/>
                  </a:lnTo>
                  <a:lnTo>
                    <a:pt x="195163" y="1130299"/>
                  </a:lnTo>
                  <a:lnTo>
                    <a:pt x="234033" y="1164589"/>
                  </a:lnTo>
                  <a:lnTo>
                    <a:pt x="275490" y="1192529"/>
                  </a:lnTo>
                  <a:lnTo>
                    <a:pt x="319280" y="1216659"/>
                  </a:lnTo>
                  <a:lnTo>
                    <a:pt x="365169" y="1235709"/>
                  </a:lnTo>
                  <a:lnTo>
                    <a:pt x="412894" y="1248409"/>
                  </a:lnTo>
                  <a:lnTo>
                    <a:pt x="462207" y="1254759"/>
                  </a:lnTo>
                  <a:lnTo>
                    <a:pt x="487353" y="1254759"/>
                  </a:lnTo>
                  <a:lnTo>
                    <a:pt x="487353" y="1242059"/>
                  </a:lnTo>
                  <a:lnTo>
                    <a:pt x="463007" y="1242059"/>
                  </a:lnTo>
                  <a:lnTo>
                    <a:pt x="439005" y="1239519"/>
                  </a:lnTo>
                  <a:lnTo>
                    <a:pt x="392055" y="1230629"/>
                  </a:lnTo>
                  <a:lnTo>
                    <a:pt x="346712" y="1215389"/>
                  </a:lnTo>
                  <a:lnTo>
                    <a:pt x="303195" y="1195069"/>
                  </a:lnTo>
                  <a:lnTo>
                    <a:pt x="261774" y="1168399"/>
                  </a:lnTo>
                  <a:lnTo>
                    <a:pt x="222642" y="1137919"/>
                  </a:lnTo>
                  <a:lnTo>
                    <a:pt x="186062" y="1102359"/>
                  </a:lnTo>
                  <a:lnTo>
                    <a:pt x="152302" y="1062989"/>
                  </a:lnTo>
                  <a:lnTo>
                    <a:pt x="121583" y="1019809"/>
                  </a:lnTo>
                  <a:lnTo>
                    <a:pt x="94165" y="971549"/>
                  </a:lnTo>
                  <a:lnTo>
                    <a:pt x="70319" y="920749"/>
                  </a:lnTo>
                  <a:lnTo>
                    <a:pt x="50238" y="867409"/>
                  </a:lnTo>
                  <a:lnTo>
                    <a:pt x="34189" y="811529"/>
                  </a:lnTo>
                  <a:lnTo>
                    <a:pt x="22432" y="751839"/>
                  </a:lnTo>
                  <a:lnTo>
                    <a:pt x="15343" y="692150"/>
                  </a:lnTo>
                  <a:lnTo>
                    <a:pt x="15217" y="690879"/>
                  </a:lnTo>
                  <a:lnTo>
                    <a:pt x="13434" y="660400"/>
                  </a:lnTo>
                  <a:lnTo>
                    <a:pt x="13360" y="659129"/>
                  </a:lnTo>
                  <a:lnTo>
                    <a:pt x="12758" y="627379"/>
                  </a:lnTo>
                  <a:lnTo>
                    <a:pt x="15217" y="565150"/>
                  </a:lnTo>
                  <a:lnTo>
                    <a:pt x="22432" y="502919"/>
                  </a:lnTo>
                  <a:lnTo>
                    <a:pt x="34189" y="444500"/>
                  </a:lnTo>
                  <a:lnTo>
                    <a:pt x="50238" y="387350"/>
                  </a:lnTo>
                  <a:lnTo>
                    <a:pt x="70319" y="334009"/>
                  </a:lnTo>
                  <a:lnTo>
                    <a:pt x="94165" y="283209"/>
                  </a:lnTo>
                  <a:lnTo>
                    <a:pt x="121583" y="236219"/>
                  </a:lnTo>
                  <a:lnTo>
                    <a:pt x="152302" y="191769"/>
                  </a:lnTo>
                  <a:lnTo>
                    <a:pt x="186062" y="152400"/>
                  </a:lnTo>
                  <a:lnTo>
                    <a:pt x="222642" y="116839"/>
                  </a:lnTo>
                  <a:lnTo>
                    <a:pt x="261774" y="86359"/>
                  </a:lnTo>
                  <a:lnTo>
                    <a:pt x="303195" y="60959"/>
                  </a:lnTo>
                  <a:lnTo>
                    <a:pt x="369158" y="31750"/>
                  </a:lnTo>
                  <a:lnTo>
                    <a:pt x="439005" y="15239"/>
                  </a:lnTo>
                  <a:lnTo>
                    <a:pt x="487353" y="12700"/>
                  </a:lnTo>
                  <a:lnTo>
                    <a:pt x="487353" y="0"/>
                  </a:lnTo>
                  <a:close/>
                </a:path>
                <a:path w="974725" h="1254759">
                  <a:moveTo>
                    <a:pt x="487353" y="0"/>
                  </a:moveTo>
                  <a:lnTo>
                    <a:pt x="487353" y="12700"/>
                  </a:lnTo>
                  <a:lnTo>
                    <a:pt x="535702" y="15239"/>
                  </a:lnTo>
                  <a:lnTo>
                    <a:pt x="582656" y="25400"/>
                  </a:lnTo>
                  <a:lnTo>
                    <a:pt x="649998" y="49529"/>
                  </a:lnTo>
                  <a:lnTo>
                    <a:pt x="692496" y="72389"/>
                  </a:lnTo>
                  <a:lnTo>
                    <a:pt x="732802" y="101600"/>
                  </a:lnTo>
                  <a:lnTo>
                    <a:pt x="770677" y="134619"/>
                  </a:lnTo>
                  <a:lnTo>
                    <a:pt x="805874" y="171450"/>
                  </a:lnTo>
                  <a:lnTo>
                    <a:pt x="838159" y="213359"/>
                  </a:lnTo>
                  <a:lnTo>
                    <a:pt x="867258" y="259079"/>
                  </a:lnTo>
                  <a:lnTo>
                    <a:pt x="892933" y="308609"/>
                  </a:lnTo>
                  <a:lnTo>
                    <a:pt x="914941" y="360679"/>
                  </a:lnTo>
                  <a:lnTo>
                    <a:pt x="933011" y="415289"/>
                  </a:lnTo>
                  <a:lnTo>
                    <a:pt x="946933" y="473709"/>
                  </a:lnTo>
                  <a:lnTo>
                    <a:pt x="956459" y="533400"/>
                  </a:lnTo>
                  <a:lnTo>
                    <a:pt x="961351" y="595629"/>
                  </a:lnTo>
                  <a:lnTo>
                    <a:pt x="961952" y="627379"/>
                  </a:lnTo>
                  <a:lnTo>
                    <a:pt x="961351" y="659129"/>
                  </a:lnTo>
                  <a:lnTo>
                    <a:pt x="956459" y="721359"/>
                  </a:lnTo>
                  <a:lnTo>
                    <a:pt x="946933" y="782319"/>
                  </a:lnTo>
                  <a:lnTo>
                    <a:pt x="933011" y="839469"/>
                  </a:lnTo>
                  <a:lnTo>
                    <a:pt x="914941" y="895349"/>
                  </a:lnTo>
                  <a:lnTo>
                    <a:pt x="892933" y="947419"/>
                  </a:lnTo>
                  <a:lnTo>
                    <a:pt x="867258" y="995679"/>
                  </a:lnTo>
                  <a:lnTo>
                    <a:pt x="838159" y="1041399"/>
                  </a:lnTo>
                  <a:lnTo>
                    <a:pt x="805874" y="1083309"/>
                  </a:lnTo>
                  <a:lnTo>
                    <a:pt x="770677" y="1121409"/>
                  </a:lnTo>
                  <a:lnTo>
                    <a:pt x="732802" y="1154429"/>
                  </a:lnTo>
                  <a:lnTo>
                    <a:pt x="692496" y="1182369"/>
                  </a:lnTo>
                  <a:lnTo>
                    <a:pt x="649998" y="1205229"/>
                  </a:lnTo>
                  <a:lnTo>
                    <a:pt x="582656" y="1230629"/>
                  </a:lnTo>
                  <a:lnTo>
                    <a:pt x="535702" y="1239519"/>
                  </a:lnTo>
                  <a:lnTo>
                    <a:pt x="511700" y="1242059"/>
                  </a:lnTo>
                  <a:lnTo>
                    <a:pt x="487353" y="1242059"/>
                  </a:lnTo>
                  <a:lnTo>
                    <a:pt x="487353" y="1254759"/>
                  </a:lnTo>
                  <a:lnTo>
                    <a:pt x="512499" y="1254759"/>
                  </a:lnTo>
                  <a:lnTo>
                    <a:pt x="537343" y="1252219"/>
                  </a:lnTo>
                  <a:lnTo>
                    <a:pt x="609537" y="1235709"/>
                  </a:lnTo>
                  <a:lnTo>
                    <a:pt x="655426" y="1216659"/>
                  </a:lnTo>
                  <a:lnTo>
                    <a:pt x="699221" y="1192529"/>
                  </a:lnTo>
                  <a:lnTo>
                    <a:pt x="740679" y="1164589"/>
                  </a:lnTo>
                  <a:lnTo>
                    <a:pt x="779547" y="1130299"/>
                  </a:lnTo>
                  <a:lnTo>
                    <a:pt x="815595" y="1092199"/>
                  </a:lnTo>
                  <a:lnTo>
                    <a:pt x="848578" y="1049020"/>
                  </a:lnTo>
                  <a:lnTo>
                    <a:pt x="878274" y="1002029"/>
                  </a:lnTo>
                  <a:lnTo>
                    <a:pt x="904447" y="952499"/>
                  </a:lnTo>
                  <a:lnTo>
                    <a:pt x="926849" y="899159"/>
                  </a:lnTo>
                  <a:lnTo>
                    <a:pt x="945273" y="843279"/>
                  </a:lnTo>
                  <a:lnTo>
                    <a:pt x="959440" y="783589"/>
                  </a:lnTo>
                  <a:lnTo>
                    <a:pt x="969116" y="722629"/>
                  </a:lnTo>
                  <a:lnTo>
                    <a:pt x="974059" y="660400"/>
                  </a:lnTo>
                  <a:lnTo>
                    <a:pt x="974711" y="627379"/>
                  </a:lnTo>
                  <a:lnTo>
                    <a:pt x="974059" y="595629"/>
                  </a:lnTo>
                  <a:lnTo>
                    <a:pt x="969240" y="533400"/>
                  </a:lnTo>
                  <a:lnTo>
                    <a:pt x="959440" y="471169"/>
                  </a:lnTo>
                  <a:lnTo>
                    <a:pt x="945273" y="412750"/>
                  </a:lnTo>
                  <a:lnTo>
                    <a:pt x="926849" y="355600"/>
                  </a:lnTo>
                  <a:lnTo>
                    <a:pt x="904447" y="302259"/>
                  </a:lnTo>
                  <a:lnTo>
                    <a:pt x="878274" y="252729"/>
                  </a:lnTo>
                  <a:lnTo>
                    <a:pt x="848578" y="205739"/>
                  </a:lnTo>
                  <a:lnTo>
                    <a:pt x="815595" y="163829"/>
                  </a:lnTo>
                  <a:lnTo>
                    <a:pt x="779547" y="125729"/>
                  </a:lnTo>
                  <a:lnTo>
                    <a:pt x="740679" y="91439"/>
                  </a:lnTo>
                  <a:lnTo>
                    <a:pt x="699221" y="62229"/>
                  </a:lnTo>
                  <a:lnTo>
                    <a:pt x="655426" y="38100"/>
                  </a:lnTo>
                  <a:lnTo>
                    <a:pt x="585896" y="12700"/>
                  </a:lnTo>
                  <a:lnTo>
                    <a:pt x="537343" y="3809"/>
                  </a:lnTo>
                  <a:lnTo>
                    <a:pt x="512499" y="1269"/>
                  </a:lnTo>
                  <a:lnTo>
                    <a:pt x="487353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1442" y="7375149"/>
              <a:ext cx="876883" cy="1203449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990971" y="7327329"/>
            <a:ext cx="974746" cy="1254759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085080" y="7327329"/>
            <a:ext cx="974746" cy="125475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861955" y="7327323"/>
            <a:ext cx="974746" cy="1254760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285041" y="1810022"/>
            <a:ext cx="3676877" cy="4907689"/>
          </a:xfrm>
          <a:prstGeom prst="rect">
            <a:avLst/>
          </a:prstGeom>
        </p:spPr>
      </p:pic>
      <p:grpSp>
        <p:nvGrpSpPr>
          <p:cNvPr id="33" name="object 3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4" name="object 3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36" name="object 3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18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95810" y="1674672"/>
            <a:ext cx="3959860" cy="5056505"/>
            <a:chOff x="595810" y="1674672"/>
            <a:chExt cx="3959860" cy="5056505"/>
          </a:xfrm>
        </p:grpSpPr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60229" y="1842980"/>
              <a:ext cx="3893662" cy="4886211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97181" y="1676044"/>
              <a:ext cx="3957320" cy="5053330"/>
            </a:xfrm>
            <a:custGeom>
              <a:avLst/>
              <a:gdLst/>
              <a:ahLst/>
              <a:cxnLst/>
              <a:rect l="l" t="t" r="r" b="b"/>
              <a:pathLst>
                <a:path w="3957320" h="5053330">
                  <a:moveTo>
                    <a:pt x="0" y="0"/>
                  </a:moveTo>
                  <a:lnTo>
                    <a:pt x="3956710" y="0"/>
                  </a:lnTo>
                  <a:lnTo>
                    <a:pt x="3956710" y="5053147"/>
                  </a:lnTo>
                  <a:lnTo>
                    <a:pt x="0" y="505314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4870327" y="1674672"/>
            <a:ext cx="3959860" cy="5056505"/>
            <a:chOff x="4870327" y="1674672"/>
            <a:chExt cx="3959860" cy="5056505"/>
          </a:xfrm>
        </p:grpSpPr>
        <p:pic>
          <p:nvPicPr>
            <p:cNvPr id="42" name="object 4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871699" y="1804133"/>
              <a:ext cx="3956710" cy="4925058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871699" y="1676044"/>
              <a:ext cx="3957320" cy="5053330"/>
            </a:xfrm>
            <a:custGeom>
              <a:avLst/>
              <a:gdLst/>
              <a:ahLst/>
              <a:cxnLst/>
              <a:rect l="l" t="t" r="r" b="b"/>
              <a:pathLst>
                <a:path w="3957320" h="5053330">
                  <a:moveTo>
                    <a:pt x="0" y="0"/>
                  </a:moveTo>
                  <a:lnTo>
                    <a:pt x="3956710" y="0"/>
                  </a:lnTo>
                  <a:lnTo>
                    <a:pt x="3956710" y="5053147"/>
                  </a:lnTo>
                  <a:lnTo>
                    <a:pt x="0" y="505314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/>
          <p:nvPr/>
        </p:nvSpPr>
        <p:spPr>
          <a:xfrm>
            <a:off x="9146217" y="1676044"/>
            <a:ext cx="3957320" cy="5053330"/>
          </a:xfrm>
          <a:custGeom>
            <a:avLst/>
            <a:gdLst/>
            <a:ahLst/>
            <a:cxnLst/>
            <a:rect l="l" t="t" r="r" b="b"/>
            <a:pathLst>
              <a:path w="3957319" h="5053330">
                <a:moveTo>
                  <a:pt x="0" y="0"/>
                </a:moveTo>
                <a:lnTo>
                  <a:pt x="3956710" y="0"/>
                </a:lnTo>
                <a:lnTo>
                  <a:pt x="3956710" y="5053147"/>
                </a:lnTo>
                <a:lnTo>
                  <a:pt x="0" y="505314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18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560974" y="541487"/>
            <a:ext cx="2170430" cy="531495"/>
            <a:chOff x="6560974" y="541487"/>
            <a:chExt cx="2170430" cy="531495"/>
          </a:xfrm>
        </p:grpSpPr>
        <p:sp>
          <p:nvSpPr>
            <p:cNvPr id="3" name="object 3"/>
            <p:cNvSpPr/>
            <p:nvPr/>
          </p:nvSpPr>
          <p:spPr>
            <a:xfrm>
              <a:off x="8344700" y="634885"/>
              <a:ext cx="386715" cy="438150"/>
            </a:xfrm>
            <a:custGeom>
              <a:avLst/>
              <a:gdLst/>
              <a:ahLst/>
              <a:cxnLst/>
              <a:rect l="l" t="t" r="r" b="b"/>
              <a:pathLst>
                <a:path w="386715" h="438150">
                  <a:moveTo>
                    <a:pt x="95237" y="206946"/>
                  </a:moveTo>
                  <a:lnTo>
                    <a:pt x="71424" y="179476"/>
                  </a:lnTo>
                  <a:lnTo>
                    <a:pt x="67767" y="177647"/>
                  </a:lnTo>
                  <a:lnTo>
                    <a:pt x="62268" y="177647"/>
                  </a:lnTo>
                  <a:lnTo>
                    <a:pt x="58610" y="179476"/>
                  </a:lnTo>
                  <a:lnTo>
                    <a:pt x="56781" y="183134"/>
                  </a:lnTo>
                  <a:lnTo>
                    <a:pt x="49911" y="199618"/>
                  </a:lnTo>
                  <a:lnTo>
                    <a:pt x="45783" y="210604"/>
                  </a:lnTo>
                  <a:lnTo>
                    <a:pt x="41948" y="207835"/>
                  </a:lnTo>
                  <a:lnTo>
                    <a:pt x="28613" y="141020"/>
                  </a:lnTo>
                  <a:lnTo>
                    <a:pt x="27470" y="100723"/>
                  </a:lnTo>
                  <a:lnTo>
                    <a:pt x="27813" y="76327"/>
                  </a:lnTo>
                  <a:lnTo>
                    <a:pt x="28841" y="52425"/>
                  </a:lnTo>
                  <a:lnTo>
                    <a:pt x="30568" y="28879"/>
                  </a:lnTo>
                  <a:lnTo>
                    <a:pt x="32969" y="5499"/>
                  </a:lnTo>
                  <a:lnTo>
                    <a:pt x="31140" y="1828"/>
                  </a:lnTo>
                  <a:lnTo>
                    <a:pt x="29298" y="0"/>
                  </a:lnTo>
                  <a:lnTo>
                    <a:pt x="20154" y="0"/>
                  </a:lnTo>
                  <a:lnTo>
                    <a:pt x="18313" y="3670"/>
                  </a:lnTo>
                  <a:lnTo>
                    <a:pt x="9385" y="29768"/>
                  </a:lnTo>
                  <a:lnTo>
                    <a:pt x="5702" y="39725"/>
                  </a:lnTo>
                  <a:lnTo>
                    <a:pt x="1841" y="47625"/>
                  </a:lnTo>
                  <a:lnTo>
                    <a:pt x="0" y="194132"/>
                  </a:lnTo>
                  <a:lnTo>
                    <a:pt x="2349" y="216814"/>
                  </a:lnTo>
                  <a:lnTo>
                    <a:pt x="18313" y="261886"/>
                  </a:lnTo>
                  <a:lnTo>
                    <a:pt x="47612" y="276542"/>
                  </a:lnTo>
                  <a:lnTo>
                    <a:pt x="54940" y="276542"/>
                  </a:lnTo>
                  <a:lnTo>
                    <a:pt x="58610" y="274701"/>
                  </a:lnTo>
                  <a:lnTo>
                    <a:pt x="72313" y="265150"/>
                  </a:lnTo>
                  <a:lnTo>
                    <a:pt x="83096" y="250444"/>
                  </a:lnTo>
                  <a:lnTo>
                    <a:pt x="90792" y="230924"/>
                  </a:lnTo>
                  <a:lnTo>
                    <a:pt x="95237" y="206946"/>
                  </a:lnTo>
                  <a:close/>
                </a:path>
                <a:path w="386715" h="438150">
                  <a:moveTo>
                    <a:pt x="314998" y="395579"/>
                  </a:moveTo>
                  <a:lnTo>
                    <a:pt x="304698" y="387680"/>
                  </a:lnTo>
                  <a:lnTo>
                    <a:pt x="295770" y="380466"/>
                  </a:lnTo>
                  <a:lnTo>
                    <a:pt x="288213" y="373938"/>
                  </a:lnTo>
                  <a:lnTo>
                    <a:pt x="282028" y="368109"/>
                  </a:lnTo>
                  <a:lnTo>
                    <a:pt x="274701" y="366268"/>
                  </a:lnTo>
                  <a:lnTo>
                    <a:pt x="241744" y="401066"/>
                  </a:lnTo>
                  <a:lnTo>
                    <a:pt x="241744" y="404736"/>
                  </a:lnTo>
                  <a:lnTo>
                    <a:pt x="243573" y="410222"/>
                  </a:lnTo>
                  <a:lnTo>
                    <a:pt x="247243" y="417550"/>
                  </a:lnTo>
                  <a:lnTo>
                    <a:pt x="252730" y="421208"/>
                  </a:lnTo>
                  <a:lnTo>
                    <a:pt x="261886" y="430364"/>
                  </a:lnTo>
                  <a:lnTo>
                    <a:pt x="272872" y="437692"/>
                  </a:lnTo>
                  <a:lnTo>
                    <a:pt x="280200" y="437692"/>
                  </a:lnTo>
                  <a:lnTo>
                    <a:pt x="290182" y="428739"/>
                  </a:lnTo>
                  <a:lnTo>
                    <a:pt x="298284" y="420979"/>
                  </a:lnTo>
                  <a:lnTo>
                    <a:pt x="304660" y="414261"/>
                  </a:lnTo>
                  <a:lnTo>
                    <a:pt x="309499" y="408393"/>
                  </a:lnTo>
                  <a:lnTo>
                    <a:pt x="313169" y="404736"/>
                  </a:lnTo>
                  <a:lnTo>
                    <a:pt x="314998" y="401066"/>
                  </a:lnTo>
                  <a:lnTo>
                    <a:pt x="314998" y="395579"/>
                  </a:lnTo>
                  <a:close/>
                </a:path>
                <a:path w="386715" h="438150">
                  <a:moveTo>
                    <a:pt x="349796" y="329641"/>
                  </a:moveTo>
                  <a:lnTo>
                    <a:pt x="347954" y="325983"/>
                  </a:lnTo>
                  <a:lnTo>
                    <a:pt x="346125" y="324154"/>
                  </a:lnTo>
                  <a:lnTo>
                    <a:pt x="339915" y="319341"/>
                  </a:lnTo>
                  <a:lnTo>
                    <a:pt x="322694" y="305612"/>
                  </a:lnTo>
                  <a:lnTo>
                    <a:pt x="311327" y="296684"/>
                  </a:lnTo>
                  <a:lnTo>
                    <a:pt x="303999" y="296684"/>
                  </a:lnTo>
                  <a:lnTo>
                    <a:pt x="290042" y="313169"/>
                  </a:lnTo>
                  <a:lnTo>
                    <a:pt x="284695" y="319341"/>
                  </a:lnTo>
                  <a:lnTo>
                    <a:pt x="281914" y="322326"/>
                  </a:lnTo>
                  <a:lnTo>
                    <a:pt x="283870" y="322326"/>
                  </a:lnTo>
                  <a:lnTo>
                    <a:pt x="283870" y="324154"/>
                  </a:lnTo>
                  <a:lnTo>
                    <a:pt x="280200" y="324154"/>
                  </a:lnTo>
                  <a:lnTo>
                    <a:pt x="281914" y="322326"/>
                  </a:lnTo>
                  <a:lnTo>
                    <a:pt x="274701" y="318655"/>
                  </a:lnTo>
                  <a:lnTo>
                    <a:pt x="269214" y="313169"/>
                  </a:lnTo>
                  <a:lnTo>
                    <a:pt x="265557" y="311327"/>
                  </a:lnTo>
                  <a:lnTo>
                    <a:pt x="259029" y="306184"/>
                  </a:lnTo>
                  <a:lnTo>
                    <a:pt x="253187" y="301713"/>
                  </a:lnTo>
                  <a:lnTo>
                    <a:pt x="248031" y="297942"/>
                  </a:lnTo>
                  <a:lnTo>
                    <a:pt x="243573" y="294855"/>
                  </a:lnTo>
                  <a:lnTo>
                    <a:pt x="232244" y="307555"/>
                  </a:lnTo>
                  <a:lnTo>
                    <a:pt x="222973" y="318198"/>
                  </a:lnTo>
                  <a:lnTo>
                    <a:pt x="215760" y="326783"/>
                  </a:lnTo>
                  <a:lnTo>
                    <a:pt x="210604" y="333311"/>
                  </a:lnTo>
                  <a:lnTo>
                    <a:pt x="208775" y="336969"/>
                  </a:lnTo>
                  <a:lnTo>
                    <a:pt x="208775" y="338810"/>
                  </a:lnTo>
                  <a:lnTo>
                    <a:pt x="243573" y="368109"/>
                  </a:lnTo>
                  <a:lnTo>
                    <a:pt x="247243" y="371767"/>
                  </a:lnTo>
                  <a:lnTo>
                    <a:pt x="252730" y="369938"/>
                  </a:lnTo>
                  <a:lnTo>
                    <a:pt x="258229" y="366268"/>
                  </a:lnTo>
                  <a:lnTo>
                    <a:pt x="275704" y="345300"/>
                  </a:lnTo>
                  <a:lnTo>
                    <a:pt x="274701" y="344297"/>
                  </a:lnTo>
                  <a:lnTo>
                    <a:pt x="276542" y="344297"/>
                  </a:lnTo>
                  <a:lnTo>
                    <a:pt x="307670" y="369938"/>
                  </a:lnTo>
                  <a:lnTo>
                    <a:pt x="318655" y="369938"/>
                  </a:lnTo>
                  <a:lnTo>
                    <a:pt x="327609" y="359613"/>
                  </a:lnTo>
                  <a:lnTo>
                    <a:pt x="335368" y="350481"/>
                  </a:lnTo>
                  <a:lnTo>
                    <a:pt x="340499" y="344297"/>
                  </a:lnTo>
                  <a:lnTo>
                    <a:pt x="342023" y="342468"/>
                  </a:lnTo>
                  <a:lnTo>
                    <a:pt x="347954" y="335140"/>
                  </a:lnTo>
                  <a:lnTo>
                    <a:pt x="349796" y="329641"/>
                  </a:lnTo>
                  <a:close/>
                </a:path>
                <a:path w="386715" h="438150">
                  <a:moveTo>
                    <a:pt x="386422" y="65925"/>
                  </a:moveTo>
                  <a:lnTo>
                    <a:pt x="379095" y="62268"/>
                  </a:lnTo>
                  <a:lnTo>
                    <a:pt x="360553" y="56743"/>
                  </a:lnTo>
                  <a:lnTo>
                    <a:pt x="340639" y="53797"/>
                  </a:lnTo>
                  <a:lnTo>
                    <a:pt x="319341" y="53251"/>
                  </a:lnTo>
                  <a:lnTo>
                    <a:pt x="296684" y="54940"/>
                  </a:lnTo>
                  <a:lnTo>
                    <a:pt x="285699" y="59753"/>
                  </a:lnTo>
                  <a:lnTo>
                    <a:pt x="274701" y="68681"/>
                  </a:lnTo>
                  <a:lnTo>
                    <a:pt x="263715" y="81724"/>
                  </a:lnTo>
                  <a:lnTo>
                    <a:pt x="252730" y="98894"/>
                  </a:lnTo>
                  <a:lnTo>
                    <a:pt x="252730" y="102552"/>
                  </a:lnTo>
                  <a:lnTo>
                    <a:pt x="256387" y="106222"/>
                  </a:lnTo>
                  <a:lnTo>
                    <a:pt x="260057" y="108051"/>
                  </a:lnTo>
                  <a:lnTo>
                    <a:pt x="267385" y="104394"/>
                  </a:lnTo>
                  <a:lnTo>
                    <a:pt x="273939" y="97180"/>
                  </a:lnTo>
                  <a:lnTo>
                    <a:pt x="279971" y="92036"/>
                  </a:lnTo>
                  <a:lnTo>
                    <a:pt x="285661" y="88938"/>
                  </a:lnTo>
                  <a:lnTo>
                    <a:pt x="291185" y="87909"/>
                  </a:lnTo>
                  <a:lnTo>
                    <a:pt x="310451" y="87249"/>
                  </a:lnTo>
                  <a:lnTo>
                    <a:pt x="327126" y="88138"/>
                  </a:lnTo>
                  <a:lnTo>
                    <a:pt x="341401" y="90741"/>
                  </a:lnTo>
                  <a:lnTo>
                    <a:pt x="353453" y="95237"/>
                  </a:lnTo>
                  <a:lnTo>
                    <a:pt x="352539" y="96151"/>
                  </a:lnTo>
                  <a:lnTo>
                    <a:pt x="351383" y="97180"/>
                  </a:lnTo>
                  <a:lnTo>
                    <a:pt x="347954" y="98894"/>
                  </a:lnTo>
                  <a:lnTo>
                    <a:pt x="303923" y="122593"/>
                  </a:lnTo>
                  <a:lnTo>
                    <a:pt x="296684" y="126365"/>
                  </a:lnTo>
                  <a:lnTo>
                    <a:pt x="283870" y="135102"/>
                  </a:lnTo>
                  <a:lnTo>
                    <a:pt x="283870" y="199618"/>
                  </a:lnTo>
                  <a:lnTo>
                    <a:pt x="283870" y="203288"/>
                  </a:lnTo>
                  <a:lnTo>
                    <a:pt x="252730" y="238074"/>
                  </a:lnTo>
                  <a:lnTo>
                    <a:pt x="220586" y="248018"/>
                  </a:lnTo>
                  <a:lnTo>
                    <a:pt x="224751" y="245402"/>
                  </a:lnTo>
                  <a:lnTo>
                    <a:pt x="225310" y="245059"/>
                  </a:lnTo>
                  <a:lnTo>
                    <a:pt x="225882" y="244576"/>
                  </a:lnTo>
                  <a:lnTo>
                    <a:pt x="230784" y="239801"/>
                  </a:lnTo>
                  <a:lnTo>
                    <a:pt x="236245" y="232587"/>
                  </a:lnTo>
                  <a:lnTo>
                    <a:pt x="241706" y="223634"/>
                  </a:lnTo>
                  <a:lnTo>
                    <a:pt x="247002" y="215874"/>
                  </a:lnTo>
                  <a:lnTo>
                    <a:pt x="251955" y="209156"/>
                  </a:lnTo>
                  <a:lnTo>
                    <a:pt x="256387" y="203288"/>
                  </a:lnTo>
                  <a:lnTo>
                    <a:pt x="261886" y="197789"/>
                  </a:lnTo>
                  <a:lnTo>
                    <a:pt x="267385" y="194132"/>
                  </a:lnTo>
                  <a:lnTo>
                    <a:pt x="278371" y="194132"/>
                  </a:lnTo>
                  <a:lnTo>
                    <a:pt x="283870" y="199618"/>
                  </a:lnTo>
                  <a:lnTo>
                    <a:pt x="283870" y="135102"/>
                  </a:lnTo>
                  <a:lnTo>
                    <a:pt x="282575" y="135978"/>
                  </a:lnTo>
                  <a:lnTo>
                    <a:pt x="270357" y="145592"/>
                  </a:lnTo>
                  <a:lnTo>
                    <a:pt x="259854" y="155206"/>
                  </a:lnTo>
                  <a:lnTo>
                    <a:pt x="253276" y="162267"/>
                  </a:lnTo>
                  <a:lnTo>
                    <a:pt x="254558" y="164820"/>
                  </a:lnTo>
                  <a:lnTo>
                    <a:pt x="250901" y="164820"/>
                  </a:lnTo>
                  <a:lnTo>
                    <a:pt x="228917" y="144564"/>
                  </a:lnTo>
                  <a:lnTo>
                    <a:pt x="228917" y="192290"/>
                  </a:lnTo>
                  <a:lnTo>
                    <a:pt x="228917" y="197789"/>
                  </a:lnTo>
                  <a:lnTo>
                    <a:pt x="221107" y="213220"/>
                  </a:lnTo>
                  <a:lnTo>
                    <a:pt x="209003" y="226402"/>
                  </a:lnTo>
                  <a:lnTo>
                    <a:pt x="193128" y="237197"/>
                  </a:lnTo>
                  <a:lnTo>
                    <a:pt x="175933" y="244563"/>
                  </a:lnTo>
                  <a:lnTo>
                    <a:pt x="179247" y="239001"/>
                  </a:lnTo>
                  <a:lnTo>
                    <a:pt x="183515" y="229438"/>
                  </a:lnTo>
                  <a:lnTo>
                    <a:pt x="202539" y="192671"/>
                  </a:lnTo>
                  <a:lnTo>
                    <a:pt x="214274" y="181305"/>
                  </a:lnTo>
                  <a:lnTo>
                    <a:pt x="219760" y="183134"/>
                  </a:lnTo>
                  <a:lnTo>
                    <a:pt x="223431" y="184975"/>
                  </a:lnTo>
                  <a:lnTo>
                    <a:pt x="227088" y="188633"/>
                  </a:lnTo>
                  <a:lnTo>
                    <a:pt x="228917" y="192290"/>
                  </a:lnTo>
                  <a:lnTo>
                    <a:pt x="228917" y="144564"/>
                  </a:lnTo>
                  <a:lnTo>
                    <a:pt x="187312" y="165023"/>
                  </a:lnTo>
                  <a:lnTo>
                    <a:pt x="175895" y="186855"/>
                  </a:lnTo>
                  <a:lnTo>
                    <a:pt x="175895" y="244576"/>
                  </a:lnTo>
                  <a:lnTo>
                    <a:pt x="173977" y="245402"/>
                  </a:lnTo>
                  <a:lnTo>
                    <a:pt x="175793" y="244576"/>
                  </a:lnTo>
                  <a:lnTo>
                    <a:pt x="175895" y="186855"/>
                  </a:lnTo>
                  <a:lnTo>
                    <a:pt x="156756" y="231152"/>
                  </a:lnTo>
                  <a:lnTo>
                    <a:pt x="152006" y="240830"/>
                  </a:lnTo>
                  <a:lnTo>
                    <a:pt x="147256" y="249123"/>
                  </a:lnTo>
                  <a:lnTo>
                    <a:pt x="142849" y="256387"/>
                  </a:lnTo>
                  <a:lnTo>
                    <a:pt x="135521" y="258216"/>
                  </a:lnTo>
                  <a:lnTo>
                    <a:pt x="130035" y="258216"/>
                  </a:lnTo>
                  <a:lnTo>
                    <a:pt x="124536" y="260057"/>
                  </a:lnTo>
                  <a:lnTo>
                    <a:pt x="120878" y="261886"/>
                  </a:lnTo>
                  <a:lnTo>
                    <a:pt x="119037" y="265544"/>
                  </a:lnTo>
                  <a:lnTo>
                    <a:pt x="119037" y="274701"/>
                  </a:lnTo>
                  <a:lnTo>
                    <a:pt x="120878" y="278371"/>
                  </a:lnTo>
                  <a:lnTo>
                    <a:pt x="128206" y="280200"/>
                  </a:lnTo>
                  <a:lnTo>
                    <a:pt x="136753" y="281228"/>
                  </a:lnTo>
                  <a:lnTo>
                    <a:pt x="145821" y="281571"/>
                  </a:lnTo>
                  <a:lnTo>
                    <a:pt x="155244" y="281228"/>
                  </a:lnTo>
                  <a:lnTo>
                    <a:pt x="164820" y="280200"/>
                  </a:lnTo>
                  <a:lnTo>
                    <a:pt x="171030" y="278828"/>
                  </a:lnTo>
                  <a:lnTo>
                    <a:pt x="178790" y="277456"/>
                  </a:lnTo>
                  <a:lnTo>
                    <a:pt x="188264" y="276085"/>
                  </a:lnTo>
                  <a:lnTo>
                    <a:pt x="199618" y="274701"/>
                  </a:lnTo>
                  <a:lnTo>
                    <a:pt x="211264" y="274421"/>
                  </a:lnTo>
                  <a:lnTo>
                    <a:pt x="221361" y="273786"/>
                  </a:lnTo>
                  <a:lnTo>
                    <a:pt x="229755" y="273164"/>
                  </a:lnTo>
                  <a:lnTo>
                    <a:pt x="236245" y="272872"/>
                  </a:lnTo>
                  <a:lnTo>
                    <a:pt x="253466" y="267042"/>
                  </a:lnTo>
                  <a:lnTo>
                    <a:pt x="269671" y="257771"/>
                  </a:lnTo>
                  <a:lnTo>
                    <a:pt x="280212" y="249123"/>
                  </a:lnTo>
                  <a:lnTo>
                    <a:pt x="285178" y="245059"/>
                  </a:lnTo>
                  <a:lnTo>
                    <a:pt x="300342" y="228917"/>
                  </a:lnTo>
                  <a:lnTo>
                    <a:pt x="303999" y="221602"/>
                  </a:lnTo>
                  <a:lnTo>
                    <a:pt x="307670" y="216103"/>
                  </a:lnTo>
                  <a:lnTo>
                    <a:pt x="314998" y="201460"/>
                  </a:lnTo>
                  <a:lnTo>
                    <a:pt x="316826" y="194132"/>
                  </a:lnTo>
                  <a:lnTo>
                    <a:pt x="316826" y="183134"/>
                  </a:lnTo>
                  <a:lnTo>
                    <a:pt x="316217" y="181305"/>
                  </a:lnTo>
                  <a:lnTo>
                    <a:pt x="314998" y="177647"/>
                  </a:lnTo>
                  <a:lnTo>
                    <a:pt x="296570" y="159334"/>
                  </a:lnTo>
                  <a:lnTo>
                    <a:pt x="294614" y="158534"/>
                  </a:lnTo>
                  <a:lnTo>
                    <a:pt x="293814" y="158534"/>
                  </a:lnTo>
                  <a:lnTo>
                    <a:pt x="293014" y="159334"/>
                  </a:lnTo>
                  <a:lnTo>
                    <a:pt x="289356" y="159334"/>
                  </a:lnTo>
                  <a:lnTo>
                    <a:pt x="285699" y="157505"/>
                  </a:lnTo>
                  <a:lnTo>
                    <a:pt x="293890" y="158457"/>
                  </a:lnTo>
                  <a:lnTo>
                    <a:pt x="294855" y="157505"/>
                  </a:lnTo>
                  <a:lnTo>
                    <a:pt x="334479" y="135813"/>
                  </a:lnTo>
                  <a:lnTo>
                    <a:pt x="343611" y="130949"/>
                  </a:lnTo>
                  <a:lnTo>
                    <a:pt x="376809" y="96151"/>
                  </a:lnTo>
                  <a:lnTo>
                    <a:pt x="381000" y="87249"/>
                  </a:lnTo>
                  <a:lnTo>
                    <a:pt x="382638" y="83794"/>
                  </a:lnTo>
                  <a:lnTo>
                    <a:pt x="386422" y="71424"/>
                  </a:lnTo>
                  <a:lnTo>
                    <a:pt x="386422" y="6592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12852" y="758672"/>
              <a:ext cx="89736" cy="15457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60974" y="541487"/>
              <a:ext cx="1613419" cy="468824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88571" y="499362"/>
            <a:ext cx="1421128" cy="578707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8" name="object 8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19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354366" y="1352332"/>
            <a:ext cx="7320915" cy="387350"/>
            <a:chOff x="5354366" y="1352332"/>
            <a:chExt cx="7320915" cy="38735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081854" y="1414576"/>
              <a:ext cx="1593388" cy="27261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54366" y="1352332"/>
              <a:ext cx="5696365" cy="387144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64872" y="1441961"/>
            <a:ext cx="204152" cy="19294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425769" y="1824127"/>
            <a:ext cx="5249473" cy="36847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764872" y="1900062"/>
            <a:ext cx="204152" cy="19294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970161" y="2247371"/>
            <a:ext cx="5705082" cy="368471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764872" y="2356916"/>
            <a:ext cx="204152" cy="192948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855186" y="2722899"/>
            <a:ext cx="7820056" cy="38838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764872" y="2813771"/>
            <a:ext cx="204152" cy="192948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1059681" y="3195935"/>
            <a:ext cx="11616055" cy="372745"/>
            <a:chOff x="1059681" y="3195935"/>
            <a:chExt cx="11616055" cy="372745"/>
          </a:xfrm>
        </p:grpSpPr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2446192" y="3437435"/>
              <a:ext cx="224071" cy="9460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2381462" y="3350296"/>
              <a:ext cx="294005" cy="117475"/>
            </a:xfrm>
            <a:custGeom>
              <a:avLst/>
              <a:gdLst/>
              <a:ahLst/>
              <a:cxnLst/>
              <a:rect l="l" t="t" r="r" b="b"/>
              <a:pathLst>
                <a:path w="294004" h="117475">
                  <a:moveTo>
                    <a:pt x="8714" y="51037"/>
                  </a:moveTo>
                  <a:lnTo>
                    <a:pt x="3736" y="51037"/>
                  </a:lnTo>
                  <a:lnTo>
                    <a:pt x="3736" y="53524"/>
                  </a:lnTo>
                  <a:lnTo>
                    <a:pt x="2101" y="62394"/>
                  </a:lnTo>
                  <a:lnTo>
                    <a:pt x="1025" y="69710"/>
                  </a:lnTo>
                  <a:lnTo>
                    <a:pt x="933" y="70331"/>
                  </a:lnTo>
                  <a:lnTo>
                    <a:pt x="822" y="71439"/>
                  </a:lnTo>
                  <a:lnTo>
                    <a:pt x="741" y="72257"/>
                  </a:lnTo>
                  <a:lnTo>
                    <a:pt x="622" y="73444"/>
                  </a:lnTo>
                  <a:lnTo>
                    <a:pt x="497" y="74688"/>
                  </a:lnTo>
                  <a:lnTo>
                    <a:pt x="373" y="75934"/>
                  </a:lnTo>
                  <a:lnTo>
                    <a:pt x="249" y="77176"/>
                  </a:lnTo>
                  <a:lnTo>
                    <a:pt x="233" y="77333"/>
                  </a:lnTo>
                  <a:lnTo>
                    <a:pt x="120" y="80270"/>
                  </a:lnTo>
                  <a:lnTo>
                    <a:pt x="0" y="93362"/>
                  </a:lnTo>
                  <a:lnTo>
                    <a:pt x="1244" y="97095"/>
                  </a:lnTo>
                  <a:lnTo>
                    <a:pt x="2429" y="105380"/>
                  </a:lnTo>
                  <a:lnTo>
                    <a:pt x="39523" y="116080"/>
                  </a:lnTo>
                  <a:lnTo>
                    <a:pt x="60998" y="117013"/>
                  </a:lnTo>
                  <a:lnTo>
                    <a:pt x="72200" y="116780"/>
                  </a:lnTo>
                  <a:lnTo>
                    <a:pt x="72852" y="116780"/>
                  </a:lnTo>
                  <a:lnTo>
                    <a:pt x="85271" y="115924"/>
                  </a:lnTo>
                  <a:lnTo>
                    <a:pt x="97408" y="114387"/>
                  </a:lnTo>
                  <a:lnTo>
                    <a:pt x="109547" y="112031"/>
                  </a:lnTo>
                  <a:lnTo>
                    <a:pt x="122402" y="109970"/>
                  </a:lnTo>
                  <a:lnTo>
                    <a:pt x="167271" y="93362"/>
                  </a:lnTo>
                  <a:lnTo>
                    <a:pt x="177022" y="84646"/>
                  </a:lnTo>
                  <a:lnTo>
                    <a:pt x="78425" y="84646"/>
                  </a:lnTo>
                  <a:lnTo>
                    <a:pt x="57865" y="83654"/>
                  </a:lnTo>
                  <a:lnTo>
                    <a:pt x="40924" y="82312"/>
                  </a:lnTo>
                  <a:lnTo>
                    <a:pt x="27483" y="80270"/>
                  </a:lnTo>
                  <a:lnTo>
                    <a:pt x="17426" y="77176"/>
                  </a:lnTo>
                  <a:lnTo>
                    <a:pt x="12448" y="75934"/>
                  </a:lnTo>
                  <a:lnTo>
                    <a:pt x="9999" y="72257"/>
                  </a:lnTo>
                  <a:lnTo>
                    <a:pt x="9770" y="71439"/>
                  </a:lnTo>
                  <a:lnTo>
                    <a:pt x="8753" y="67373"/>
                  </a:lnTo>
                  <a:lnTo>
                    <a:pt x="8714" y="51037"/>
                  </a:lnTo>
                  <a:close/>
                </a:path>
                <a:path w="294004" h="117475">
                  <a:moveTo>
                    <a:pt x="223065" y="79668"/>
                  </a:moveTo>
                  <a:lnTo>
                    <a:pt x="182991" y="79668"/>
                  </a:lnTo>
                  <a:lnTo>
                    <a:pt x="186724" y="82158"/>
                  </a:lnTo>
                  <a:lnTo>
                    <a:pt x="190460" y="83400"/>
                  </a:lnTo>
                  <a:lnTo>
                    <a:pt x="194194" y="85892"/>
                  </a:lnTo>
                  <a:lnTo>
                    <a:pt x="201664" y="88380"/>
                  </a:lnTo>
                  <a:lnTo>
                    <a:pt x="207888" y="88380"/>
                  </a:lnTo>
                  <a:lnTo>
                    <a:pt x="211621" y="87138"/>
                  </a:lnTo>
                  <a:lnTo>
                    <a:pt x="214113" y="85892"/>
                  </a:lnTo>
                  <a:lnTo>
                    <a:pt x="218352" y="82838"/>
                  </a:lnTo>
                  <a:lnTo>
                    <a:pt x="223065" y="79668"/>
                  </a:lnTo>
                  <a:close/>
                </a:path>
                <a:path w="294004" h="117475">
                  <a:moveTo>
                    <a:pt x="191706" y="48545"/>
                  </a:moveTo>
                  <a:lnTo>
                    <a:pt x="190460" y="49791"/>
                  </a:lnTo>
                  <a:lnTo>
                    <a:pt x="189294" y="52125"/>
                  </a:lnTo>
                  <a:lnTo>
                    <a:pt x="189216" y="52283"/>
                  </a:lnTo>
                  <a:lnTo>
                    <a:pt x="186724" y="54770"/>
                  </a:lnTo>
                  <a:lnTo>
                    <a:pt x="186724" y="57261"/>
                  </a:lnTo>
                  <a:lnTo>
                    <a:pt x="182290" y="62609"/>
                  </a:lnTo>
                  <a:lnTo>
                    <a:pt x="142145" y="79396"/>
                  </a:lnTo>
                  <a:lnTo>
                    <a:pt x="101066" y="84141"/>
                  </a:lnTo>
                  <a:lnTo>
                    <a:pt x="78425" y="84646"/>
                  </a:lnTo>
                  <a:lnTo>
                    <a:pt x="177022" y="84646"/>
                  </a:lnTo>
                  <a:lnTo>
                    <a:pt x="181745" y="79668"/>
                  </a:lnTo>
                  <a:lnTo>
                    <a:pt x="223065" y="79668"/>
                  </a:lnTo>
                  <a:lnTo>
                    <a:pt x="223760" y="79201"/>
                  </a:lnTo>
                  <a:lnTo>
                    <a:pt x="230567" y="74863"/>
                  </a:lnTo>
                  <a:lnTo>
                    <a:pt x="232892" y="73444"/>
                  </a:lnTo>
                  <a:lnTo>
                    <a:pt x="192948" y="73444"/>
                  </a:lnTo>
                  <a:lnTo>
                    <a:pt x="189392" y="72257"/>
                  </a:lnTo>
                  <a:lnTo>
                    <a:pt x="186724" y="70952"/>
                  </a:lnTo>
                  <a:lnTo>
                    <a:pt x="190460" y="64728"/>
                  </a:lnTo>
                  <a:lnTo>
                    <a:pt x="192948" y="58507"/>
                  </a:lnTo>
                  <a:lnTo>
                    <a:pt x="194194" y="54770"/>
                  </a:lnTo>
                  <a:lnTo>
                    <a:pt x="194194" y="49791"/>
                  </a:lnTo>
                  <a:lnTo>
                    <a:pt x="191706" y="48545"/>
                  </a:lnTo>
                  <a:close/>
                </a:path>
                <a:path w="294004" h="117475">
                  <a:moveTo>
                    <a:pt x="263490" y="13690"/>
                  </a:moveTo>
                  <a:lnTo>
                    <a:pt x="234027" y="13690"/>
                  </a:lnTo>
                  <a:lnTo>
                    <a:pt x="236519" y="14936"/>
                  </a:lnTo>
                  <a:lnTo>
                    <a:pt x="240252" y="16182"/>
                  </a:lnTo>
                  <a:lnTo>
                    <a:pt x="248908" y="23183"/>
                  </a:lnTo>
                  <a:lnTo>
                    <a:pt x="262486" y="34387"/>
                  </a:lnTo>
                  <a:lnTo>
                    <a:pt x="267641" y="38588"/>
                  </a:lnTo>
                  <a:lnTo>
                    <a:pt x="258926" y="46057"/>
                  </a:lnTo>
                  <a:lnTo>
                    <a:pt x="221892" y="68016"/>
                  </a:lnTo>
                  <a:lnTo>
                    <a:pt x="196686" y="73444"/>
                  </a:lnTo>
                  <a:lnTo>
                    <a:pt x="232892" y="73444"/>
                  </a:lnTo>
                  <a:lnTo>
                    <a:pt x="239007" y="69710"/>
                  </a:lnTo>
                  <a:lnTo>
                    <a:pt x="246029" y="64574"/>
                  </a:lnTo>
                  <a:lnTo>
                    <a:pt x="252234" y="60373"/>
                  </a:lnTo>
                  <a:lnTo>
                    <a:pt x="257738" y="57105"/>
                  </a:lnTo>
                  <a:lnTo>
                    <a:pt x="262658" y="54770"/>
                  </a:lnTo>
                  <a:lnTo>
                    <a:pt x="287167" y="41641"/>
                  </a:lnTo>
                  <a:lnTo>
                    <a:pt x="292535" y="38588"/>
                  </a:lnTo>
                  <a:lnTo>
                    <a:pt x="293781" y="38588"/>
                  </a:lnTo>
                  <a:lnTo>
                    <a:pt x="293781" y="34855"/>
                  </a:lnTo>
                  <a:lnTo>
                    <a:pt x="292535" y="34855"/>
                  </a:lnTo>
                  <a:lnTo>
                    <a:pt x="292535" y="33609"/>
                  </a:lnTo>
                  <a:lnTo>
                    <a:pt x="285533" y="29174"/>
                  </a:lnTo>
                  <a:lnTo>
                    <a:pt x="279464" y="25206"/>
                  </a:lnTo>
                  <a:lnTo>
                    <a:pt x="274329" y="21704"/>
                  </a:lnTo>
                  <a:lnTo>
                    <a:pt x="270128" y="18669"/>
                  </a:lnTo>
                  <a:lnTo>
                    <a:pt x="263490" y="13690"/>
                  </a:lnTo>
                  <a:close/>
                </a:path>
                <a:path w="294004" h="117475">
                  <a:moveTo>
                    <a:pt x="245231" y="0"/>
                  </a:moveTo>
                  <a:lnTo>
                    <a:pt x="235273" y="0"/>
                  </a:lnTo>
                  <a:lnTo>
                    <a:pt x="230295" y="2487"/>
                  </a:lnTo>
                  <a:lnTo>
                    <a:pt x="225315" y="6220"/>
                  </a:lnTo>
                  <a:lnTo>
                    <a:pt x="221579" y="11202"/>
                  </a:lnTo>
                  <a:lnTo>
                    <a:pt x="217846" y="14936"/>
                  </a:lnTo>
                  <a:lnTo>
                    <a:pt x="212867" y="18669"/>
                  </a:lnTo>
                  <a:lnTo>
                    <a:pt x="212867" y="22406"/>
                  </a:lnTo>
                  <a:lnTo>
                    <a:pt x="214113" y="23652"/>
                  </a:lnTo>
                  <a:lnTo>
                    <a:pt x="216601" y="23652"/>
                  </a:lnTo>
                  <a:lnTo>
                    <a:pt x="221579" y="18669"/>
                  </a:lnTo>
                  <a:lnTo>
                    <a:pt x="225315" y="16182"/>
                  </a:lnTo>
                  <a:lnTo>
                    <a:pt x="229049" y="14936"/>
                  </a:lnTo>
                  <a:lnTo>
                    <a:pt x="234027" y="13690"/>
                  </a:lnTo>
                  <a:lnTo>
                    <a:pt x="263490" y="13690"/>
                  </a:lnTo>
                  <a:lnTo>
                    <a:pt x="260172" y="11202"/>
                  </a:lnTo>
                  <a:lnTo>
                    <a:pt x="256434" y="7466"/>
                  </a:lnTo>
                  <a:lnTo>
                    <a:pt x="250214" y="2487"/>
                  </a:lnTo>
                  <a:lnTo>
                    <a:pt x="245231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308018" y="3253197"/>
              <a:ext cx="92116" cy="19170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996808" y="3266892"/>
              <a:ext cx="286312" cy="29378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803408" y="3215850"/>
              <a:ext cx="2158545" cy="35228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050227" y="3200914"/>
              <a:ext cx="3725795" cy="33112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59681" y="3195935"/>
              <a:ext cx="4957949" cy="372203"/>
            </a:xfrm>
            <a:prstGeom prst="rect">
              <a:avLst/>
            </a:prstGeom>
          </p:spPr>
        </p:pic>
      </p:grpSp>
      <p:pic>
        <p:nvPicPr>
          <p:cNvPr id="30" name="object 30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2764872" y="3270624"/>
            <a:ext cx="204152" cy="19294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687639" y="3874370"/>
            <a:ext cx="3049844" cy="370961"/>
          </a:xfrm>
          <a:prstGeom prst="rect">
            <a:avLst/>
          </a:prstGeom>
        </p:spPr>
      </p:pic>
      <p:sp>
        <p:nvSpPr>
          <p:cNvPr id="32" name="object 32"/>
          <p:cNvSpPr/>
          <p:nvPr/>
        </p:nvSpPr>
        <p:spPr>
          <a:xfrm>
            <a:off x="12832091" y="3952113"/>
            <a:ext cx="137160" cy="285750"/>
          </a:xfrm>
          <a:custGeom>
            <a:avLst/>
            <a:gdLst/>
            <a:ahLst/>
            <a:cxnLst/>
            <a:rect l="l" t="t" r="r" b="b"/>
            <a:pathLst>
              <a:path w="137159" h="285750">
                <a:moveTo>
                  <a:pt x="82160" y="127000"/>
                </a:moveTo>
                <a:lnTo>
                  <a:pt x="70956" y="127000"/>
                </a:lnTo>
                <a:lnTo>
                  <a:pt x="75935" y="129539"/>
                </a:lnTo>
                <a:lnTo>
                  <a:pt x="82160" y="135889"/>
                </a:lnTo>
                <a:lnTo>
                  <a:pt x="84650" y="140970"/>
                </a:lnTo>
                <a:lnTo>
                  <a:pt x="84650" y="149860"/>
                </a:lnTo>
                <a:lnTo>
                  <a:pt x="82160" y="153670"/>
                </a:lnTo>
                <a:lnTo>
                  <a:pt x="74693" y="161289"/>
                </a:lnTo>
                <a:lnTo>
                  <a:pt x="51041" y="161289"/>
                </a:lnTo>
                <a:lnTo>
                  <a:pt x="49874" y="167639"/>
                </a:lnTo>
                <a:lnTo>
                  <a:pt x="46373" y="175260"/>
                </a:lnTo>
                <a:lnTo>
                  <a:pt x="40537" y="182879"/>
                </a:lnTo>
                <a:lnTo>
                  <a:pt x="32368" y="190500"/>
                </a:lnTo>
                <a:lnTo>
                  <a:pt x="34216" y="194310"/>
                </a:lnTo>
                <a:lnTo>
                  <a:pt x="39681" y="195579"/>
                </a:lnTo>
                <a:lnTo>
                  <a:pt x="48647" y="198120"/>
                </a:lnTo>
                <a:lnTo>
                  <a:pt x="60999" y="198120"/>
                </a:lnTo>
                <a:lnTo>
                  <a:pt x="81129" y="238760"/>
                </a:lnTo>
                <a:lnTo>
                  <a:pt x="103440" y="265429"/>
                </a:lnTo>
                <a:lnTo>
                  <a:pt x="109548" y="271779"/>
                </a:lnTo>
                <a:lnTo>
                  <a:pt x="117289" y="278129"/>
                </a:lnTo>
                <a:lnTo>
                  <a:pt x="123862" y="283210"/>
                </a:lnTo>
                <a:lnTo>
                  <a:pt x="129502" y="285750"/>
                </a:lnTo>
                <a:lnTo>
                  <a:pt x="136933" y="285750"/>
                </a:lnTo>
                <a:lnTo>
                  <a:pt x="136933" y="283210"/>
                </a:lnTo>
                <a:lnTo>
                  <a:pt x="135688" y="281939"/>
                </a:lnTo>
                <a:lnTo>
                  <a:pt x="135688" y="280670"/>
                </a:lnTo>
                <a:lnTo>
                  <a:pt x="134444" y="279400"/>
                </a:lnTo>
                <a:lnTo>
                  <a:pt x="126975" y="279400"/>
                </a:lnTo>
                <a:lnTo>
                  <a:pt x="116024" y="270510"/>
                </a:lnTo>
                <a:lnTo>
                  <a:pt x="87138" y="238760"/>
                </a:lnTo>
                <a:lnTo>
                  <a:pt x="80448" y="227329"/>
                </a:lnTo>
                <a:lnTo>
                  <a:pt x="77512" y="222250"/>
                </a:lnTo>
                <a:lnTo>
                  <a:pt x="72202" y="212089"/>
                </a:lnTo>
                <a:lnTo>
                  <a:pt x="69711" y="208279"/>
                </a:lnTo>
                <a:lnTo>
                  <a:pt x="68469" y="204470"/>
                </a:lnTo>
                <a:lnTo>
                  <a:pt x="67223" y="198120"/>
                </a:lnTo>
                <a:lnTo>
                  <a:pt x="64731" y="191770"/>
                </a:lnTo>
                <a:lnTo>
                  <a:pt x="46059" y="191770"/>
                </a:lnTo>
                <a:lnTo>
                  <a:pt x="43571" y="190500"/>
                </a:lnTo>
                <a:lnTo>
                  <a:pt x="42325" y="189229"/>
                </a:lnTo>
                <a:lnTo>
                  <a:pt x="53529" y="177800"/>
                </a:lnTo>
                <a:lnTo>
                  <a:pt x="56019" y="173989"/>
                </a:lnTo>
                <a:lnTo>
                  <a:pt x="57265" y="168910"/>
                </a:lnTo>
                <a:lnTo>
                  <a:pt x="84650" y="168910"/>
                </a:lnTo>
                <a:lnTo>
                  <a:pt x="82160" y="163829"/>
                </a:lnTo>
                <a:lnTo>
                  <a:pt x="82160" y="160020"/>
                </a:lnTo>
                <a:lnTo>
                  <a:pt x="100987" y="160020"/>
                </a:lnTo>
                <a:lnTo>
                  <a:pt x="99587" y="158750"/>
                </a:lnTo>
                <a:lnTo>
                  <a:pt x="94608" y="156210"/>
                </a:lnTo>
                <a:lnTo>
                  <a:pt x="89630" y="154939"/>
                </a:lnTo>
                <a:lnTo>
                  <a:pt x="94608" y="151129"/>
                </a:lnTo>
                <a:lnTo>
                  <a:pt x="98344" y="149860"/>
                </a:lnTo>
                <a:lnTo>
                  <a:pt x="100832" y="148589"/>
                </a:lnTo>
                <a:lnTo>
                  <a:pt x="102078" y="147320"/>
                </a:lnTo>
                <a:lnTo>
                  <a:pt x="102078" y="142239"/>
                </a:lnTo>
                <a:lnTo>
                  <a:pt x="97100" y="138429"/>
                </a:lnTo>
                <a:lnTo>
                  <a:pt x="88384" y="134620"/>
                </a:lnTo>
                <a:lnTo>
                  <a:pt x="92120" y="133350"/>
                </a:lnTo>
                <a:lnTo>
                  <a:pt x="95854" y="130810"/>
                </a:lnTo>
                <a:lnTo>
                  <a:pt x="98342" y="128270"/>
                </a:lnTo>
                <a:lnTo>
                  <a:pt x="82160" y="128270"/>
                </a:lnTo>
                <a:lnTo>
                  <a:pt x="82160" y="127000"/>
                </a:lnTo>
                <a:close/>
              </a:path>
              <a:path w="137159" h="285750">
                <a:moveTo>
                  <a:pt x="84650" y="168910"/>
                </a:moveTo>
                <a:lnTo>
                  <a:pt x="75935" y="168910"/>
                </a:lnTo>
                <a:lnTo>
                  <a:pt x="78426" y="173989"/>
                </a:lnTo>
                <a:lnTo>
                  <a:pt x="80918" y="177800"/>
                </a:lnTo>
                <a:lnTo>
                  <a:pt x="92120" y="189229"/>
                </a:lnTo>
                <a:lnTo>
                  <a:pt x="92120" y="191770"/>
                </a:lnTo>
                <a:lnTo>
                  <a:pt x="82160" y="191770"/>
                </a:lnTo>
                <a:lnTo>
                  <a:pt x="84494" y="204470"/>
                </a:lnTo>
                <a:lnTo>
                  <a:pt x="103867" y="250189"/>
                </a:lnTo>
                <a:lnTo>
                  <a:pt x="126975" y="279400"/>
                </a:lnTo>
                <a:lnTo>
                  <a:pt x="134444" y="279400"/>
                </a:lnTo>
                <a:lnTo>
                  <a:pt x="133200" y="278129"/>
                </a:lnTo>
                <a:lnTo>
                  <a:pt x="128217" y="271779"/>
                </a:lnTo>
                <a:lnTo>
                  <a:pt x="120751" y="264160"/>
                </a:lnTo>
                <a:lnTo>
                  <a:pt x="116316" y="257810"/>
                </a:lnTo>
                <a:lnTo>
                  <a:pt x="112348" y="252729"/>
                </a:lnTo>
                <a:lnTo>
                  <a:pt x="108847" y="247650"/>
                </a:lnTo>
                <a:lnTo>
                  <a:pt x="105811" y="241300"/>
                </a:lnTo>
                <a:lnTo>
                  <a:pt x="99587" y="229870"/>
                </a:lnTo>
                <a:lnTo>
                  <a:pt x="97100" y="227329"/>
                </a:lnTo>
                <a:lnTo>
                  <a:pt x="94608" y="219710"/>
                </a:lnTo>
                <a:lnTo>
                  <a:pt x="90874" y="209550"/>
                </a:lnTo>
                <a:lnTo>
                  <a:pt x="88384" y="201929"/>
                </a:lnTo>
                <a:lnTo>
                  <a:pt x="87138" y="196850"/>
                </a:lnTo>
                <a:lnTo>
                  <a:pt x="99587" y="194310"/>
                </a:lnTo>
                <a:lnTo>
                  <a:pt x="102078" y="193039"/>
                </a:lnTo>
                <a:lnTo>
                  <a:pt x="102078" y="190500"/>
                </a:lnTo>
                <a:lnTo>
                  <a:pt x="89630" y="175260"/>
                </a:lnTo>
                <a:lnTo>
                  <a:pt x="84650" y="168910"/>
                </a:lnTo>
                <a:close/>
              </a:path>
              <a:path w="137159" h="285750">
                <a:moveTo>
                  <a:pt x="19919" y="109220"/>
                </a:moveTo>
                <a:lnTo>
                  <a:pt x="17428" y="109220"/>
                </a:lnTo>
                <a:lnTo>
                  <a:pt x="16186" y="113029"/>
                </a:lnTo>
                <a:lnTo>
                  <a:pt x="14940" y="119379"/>
                </a:lnTo>
                <a:lnTo>
                  <a:pt x="14940" y="123189"/>
                </a:lnTo>
                <a:lnTo>
                  <a:pt x="13694" y="127000"/>
                </a:lnTo>
                <a:lnTo>
                  <a:pt x="13694" y="130810"/>
                </a:lnTo>
                <a:lnTo>
                  <a:pt x="8716" y="134620"/>
                </a:lnTo>
                <a:lnTo>
                  <a:pt x="4983" y="137160"/>
                </a:lnTo>
                <a:lnTo>
                  <a:pt x="2491" y="139700"/>
                </a:lnTo>
                <a:lnTo>
                  <a:pt x="0" y="144779"/>
                </a:lnTo>
                <a:lnTo>
                  <a:pt x="0" y="149860"/>
                </a:lnTo>
                <a:lnTo>
                  <a:pt x="4983" y="154939"/>
                </a:lnTo>
                <a:lnTo>
                  <a:pt x="14940" y="158750"/>
                </a:lnTo>
                <a:lnTo>
                  <a:pt x="16186" y="167639"/>
                </a:lnTo>
                <a:lnTo>
                  <a:pt x="17428" y="173989"/>
                </a:lnTo>
                <a:lnTo>
                  <a:pt x="19919" y="177800"/>
                </a:lnTo>
                <a:lnTo>
                  <a:pt x="22410" y="180339"/>
                </a:lnTo>
                <a:lnTo>
                  <a:pt x="33273" y="170179"/>
                </a:lnTo>
                <a:lnTo>
                  <a:pt x="22410" y="170179"/>
                </a:lnTo>
                <a:lnTo>
                  <a:pt x="21164" y="168910"/>
                </a:lnTo>
                <a:lnTo>
                  <a:pt x="21164" y="166370"/>
                </a:lnTo>
                <a:lnTo>
                  <a:pt x="19919" y="160020"/>
                </a:lnTo>
                <a:lnTo>
                  <a:pt x="19919" y="153670"/>
                </a:lnTo>
                <a:lnTo>
                  <a:pt x="11203" y="151129"/>
                </a:lnTo>
                <a:lnTo>
                  <a:pt x="7470" y="148589"/>
                </a:lnTo>
                <a:lnTo>
                  <a:pt x="7470" y="144779"/>
                </a:lnTo>
                <a:lnTo>
                  <a:pt x="11203" y="140970"/>
                </a:lnTo>
                <a:lnTo>
                  <a:pt x="19919" y="135889"/>
                </a:lnTo>
                <a:lnTo>
                  <a:pt x="19919" y="124460"/>
                </a:lnTo>
                <a:lnTo>
                  <a:pt x="21164" y="120650"/>
                </a:lnTo>
                <a:lnTo>
                  <a:pt x="22410" y="119379"/>
                </a:lnTo>
                <a:lnTo>
                  <a:pt x="31170" y="119379"/>
                </a:lnTo>
                <a:lnTo>
                  <a:pt x="29509" y="118110"/>
                </a:lnTo>
                <a:lnTo>
                  <a:pt x="19919" y="109220"/>
                </a:lnTo>
                <a:close/>
              </a:path>
              <a:path w="137159" h="285750">
                <a:moveTo>
                  <a:pt x="75935" y="168910"/>
                </a:moveTo>
                <a:lnTo>
                  <a:pt x="57265" y="168910"/>
                </a:lnTo>
                <a:lnTo>
                  <a:pt x="60999" y="176529"/>
                </a:lnTo>
                <a:lnTo>
                  <a:pt x="64731" y="180339"/>
                </a:lnTo>
                <a:lnTo>
                  <a:pt x="67223" y="180339"/>
                </a:lnTo>
                <a:lnTo>
                  <a:pt x="68469" y="179070"/>
                </a:lnTo>
                <a:lnTo>
                  <a:pt x="70956" y="177800"/>
                </a:lnTo>
                <a:lnTo>
                  <a:pt x="72202" y="175260"/>
                </a:lnTo>
                <a:lnTo>
                  <a:pt x="73447" y="173989"/>
                </a:lnTo>
                <a:lnTo>
                  <a:pt x="75935" y="168910"/>
                </a:lnTo>
                <a:close/>
              </a:path>
              <a:path w="137159" h="285750">
                <a:moveTo>
                  <a:pt x="100987" y="160020"/>
                </a:moveTo>
                <a:lnTo>
                  <a:pt x="82160" y="160020"/>
                </a:lnTo>
                <a:lnTo>
                  <a:pt x="89630" y="161289"/>
                </a:lnTo>
                <a:lnTo>
                  <a:pt x="97099" y="165100"/>
                </a:lnTo>
                <a:lnTo>
                  <a:pt x="104567" y="171450"/>
                </a:lnTo>
                <a:lnTo>
                  <a:pt x="112035" y="179070"/>
                </a:lnTo>
                <a:lnTo>
                  <a:pt x="114527" y="179070"/>
                </a:lnTo>
                <a:lnTo>
                  <a:pt x="115773" y="177800"/>
                </a:lnTo>
                <a:lnTo>
                  <a:pt x="117015" y="175260"/>
                </a:lnTo>
                <a:lnTo>
                  <a:pt x="119505" y="171450"/>
                </a:lnTo>
                <a:lnTo>
                  <a:pt x="119505" y="168910"/>
                </a:lnTo>
                <a:lnTo>
                  <a:pt x="110790" y="168910"/>
                </a:lnTo>
                <a:lnTo>
                  <a:pt x="100987" y="160020"/>
                </a:lnTo>
                <a:close/>
              </a:path>
              <a:path w="137159" h="285750">
                <a:moveTo>
                  <a:pt x="31170" y="119379"/>
                </a:moveTo>
                <a:lnTo>
                  <a:pt x="22410" y="119379"/>
                </a:lnTo>
                <a:lnTo>
                  <a:pt x="31122" y="128270"/>
                </a:lnTo>
                <a:lnTo>
                  <a:pt x="36101" y="132079"/>
                </a:lnTo>
                <a:lnTo>
                  <a:pt x="41080" y="134620"/>
                </a:lnTo>
                <a:lnTo>
                  <a:pt x="44817" y="135889"/>
                </a:lnTo>
                <a:lnTo>
                  <a:pt x="36101" y="138429"/>
                </a:lnTo>
                <a:lnTo>
                  <a:pt x="32368" y="142239"/>
                </a:lnTo>
                <a:lnTo>
                  <a:pt x="32368" y="148589"/>
                </a:lnTo>
                <a:lnTo>
                  <a:pt x="36101" y="151129"/>
                </a:lnTo>
                <a:lnTo>
                  <a:pt x="44817" y="154939"/>
                </a:lnTo>
                <a:lnTo>
                  <a:pt x="39838" y="157479"/>
                </a:lnTo>
                <a:lnTo>
                  <a:pt x="29876" y="163829"/>
                </a:lnTo>
                <a:lnTo>
                  <a:pt x="23652" y="170179"/>
                </a:lnTo>
                <a:lnTo>
                  <a:pt x="33273" y="170179"/>
                </a:lnTo>
                <a:lnTo>
                  <a:pt x="37346" y="166370"/>
                </a:lnTo>
                <a:lnTo>
                  <a:pt x="42325" y="162560"/>
                </a:lnTo>
                <a:lnTo>
                  <a:pt x="46059" y="161289"/>
                </a:lnTo>
                <a:lnTo>
                  <a:pt x="60999" y="161289"/>
                </a:lnTo>
                <a:lnTo>
                  <a:pt x="53529" y="157479"/>
                </a:lnTo>
                <a:lnTo>
                  <a:pt x="48549" y="149860"/>
                </a:lnTo>
                <a:lnTo>
                  <a:pt x="49795" y="144779"/>
                </a:lnTo>
                <a:lnTo>
                  <a:pt x="49795" y="139700"/>
                </a:lnTo>
                <a:lnTo>
                  <a:pt x="51041" y="135889"/>
                </a:lnTo>
                <a:lnTo>
                  <a:pt x="57265" y="129539"/>
                </a:lnTo>
                <a:lnTo>
                  <a:pt x="51041" y="129539"/>
                </a:lnTo>
                <a:lnTo>
                  <a:pt x="44952" y="128270"/>
                </a:lnTo>
                <a:lnTo>
                  <a:pt x="37814" y="124460"/>
                </a:lnTo>
                <a:lnTo>
                  <a:pt x="31170" y="119379"/>
                </a:lnTo>
                <a:close/>
              </a:path>
              <a:path w="137159" h="285750">
                <a:moveTo>
                  <a:pt x="116602" y="118110"/>
                </a:moveTo>
                <a:lnTo>
                  <a:pt x="109548" y="118110"/>
                </a:lnTo>
                <a:lnTo>
                  <a:pt x="112035" y="120650"/>
                </a:lnTo>
                <a:lnTo>
                  <a:pt x="113281" y="127000"/>
                </a:lnTo>
                <a:lnTo>
                  <a:pt x="113281" y="135889"/>
                </a:lnTo>
                <a:lnTo>
                  <a:pt x="121997" y="138429"/>
                </a:lnTo>
                <a:lnTo>
                  <a:pt x="125729" y="140970"/>
                </a:lnTo>
                <a:lnTo>
                  <a:pt x="125729" y="146050"/>
                </a:lnTo>
                <a:lnTo>
                  <a:pt x="121997" y="149860"/>
                </a:lnTo>
                <a:lnTo>
                  <a:pt x="113281" y="153670"/>
                </a:lnTo>
                <a:lnTo>
                  <a:pt x="113281" y="165100"/>
                </a:lnTo>
                <a:lnTo>
                  <a:pt x="110790" y="168910"/>
                </a:lnTo>
                <a:lnTo>
                  <a:pt x="119505" y="168910"/>
                </a:lnTo>
                <a:lnTo>
                  <a:pt x="119505" y="157479"/>
                </a:lnTo>
                <a:lnTo>
                  <a:pt x="129463" y="152400"/>
                </a:lnTo>
                <a:lnTo>
                  <a:pt x="133200" y="147320"/>
                </a:lnTo>
                <a:lnTo>
                  <a:pt x="133200" y="142239"/>
                </a:lnTo>
                <a:lnTo>
                  <a:pt x="131955" y="139700"/>
                </a:lnTo>
                <a:lnTo>
                  <a:pt x="129463" y="137160"/>
                </a:lnTo>
                <a:lnTo>
                  <a:pt x="128217" y="137160"/>
                </a:lnTo>
                <a:lnTo>
                  <a:pt x="125729" y="134620"/>
                </a:lnTo>
                <a:lnTo>
                  <a:pt x="121997" y="133350"/>
                </a:lnTo>
                <a:lnTo>
                  <a:pt x="121997" y="132079"/>
                </a:lnTo>
                <a:lnTo>
                  <a:pt x="120751" y="132079"/>
                </a:lnTo>
                <a:lnTo>
                  <a:pt x="119505" y="130810"/>
                </a:lnTo>
                <a:lnTo>
                  <a:pt x="119505" y="127000"/>
                </a:lnTo>
                <a:lnTo>
                  <a:pt x="118261" y="124460"/>
                </a:lnTo>
                <a:lnTo>
                  <a:pt x="118261" y="123189"/>
                </a:lnTo>
                <a:lnTo>
                  <a:pt x="116602" y="118110"/>
                </a:lnTo>
                <a:close/>
              </a:path>
              <a:path w="137159" h="285750">
                <a:moveTo>
                  <a:pt x="43571" y="97789"/>
                </a:moveTo>
                <a:lnTo>
                  <a:pt x="31122" y="97789"/>
                </a:lnTo>
                <a:lnTo>
                  <a:pt x="31122" y="99060"/>
                </a:lnTo>
                <a:lnTo>
                  <a:pt x="44817" y="113029"/>
                </a:lnTo>
                <a:lnTo>
                  <a:pt x="48549" y="118110"/>
                </a:lnTo>
                <a:lnTo>
                  <a:pt x="51041" y="123189"/>
                </a:lnTo>
                <a:lnTo>
                  <a:pt x="51041" y="129539"/>
                </a:lnTo>
                <a:lnTo>
                  <a:pt x="57265" y="129539"/>
                </a:lnTo>
                <a:lnTo>
                  <a:pt x="62243" y="127000"/>
                </a:lnTo>
                <a:lnTo>
                  <a:pt x="82160" y="127000"/>
                </a:lnTo>
                <a:lnTo>
                  <a:pt x="82160" y="121920"/>
                </a:lnTo>
                <a:lnTo>
                  <a:pt x="82782" y="120650"/>
                </a:lnTo>
                <a:lnTo>
                  <a:pt x="57265" y="120650"/>
                </a:lnTo>
                <a:lnTo>
                  <a:pt x="53529" y="114300"/>
                </a:lnTo>
                <a:lnTo>
                  <a:pt x="51041" y="110489"/>
                </a:lnTo>
                <a:lnTo>
                  <a:pt x="41080" y="100329"/>
                </a:lnTo>
                <a:lnTo>
                  <a:pt x="43571" y="97789"/>
                </a:lnTo>
                <a:close/>
              </a:path>
              <a:path w="137159" h="285750">
                <a:moveTo>
                  <a:pt x="112035" y="107950"/>
                </a:moveTo>
                <a:lnTo>
                  <a:pt x="110790" y="107950"/>
                </a:lnTo>
                <a:lnTo>
                  <a:pt x="97100" y="121920"/>
                </a:lnTo>
                <a:lnTo>
                  <a:pt x="93362" y="127000"/>
                </a:lnTo>
                <a:lnTo>
                  <a:pt x="87138" y="128270"/>
                </a:lnTo>
                <a:lnTo>
                  <a:pt x="98342" y="128270"/>
                </a:lnTo>
                <a:lnTo>
                  <a:pt x="99587" y="127000"/>
                </a:lnTo>
                <a:lnTo>
                  <a:pt x="109548" y="118110"/>
                </a:lnTo>
                <a:lnTo>
                  <a:pt x="116602" y="118110"/>
                </a:lnTo>
                <a:lnTo>
                  <a:pt x="115773" y="115570"/>
                </a:lnTo>
                <a:lnTo>
                  <a:pt x="112035" y="107950"/>
                </a:lnTo>
                <a:close/>
              </a:path>
              <a:path w="137159" h="285750">
                <a:moveTo>
                  <a:pt x="68469" y="109220"/>
                </a:moveTo>
                <a:lnTo>
                  <a:pt x="64731" y="109220"/>
                </a:lnTo>
                <a:lnTo>
                  <a:pt x="60999" y="113029"/>
                </a:lnTo>
                <a:lnTo>
                  <a:pt x="57265" y="120650"/>
                </a:lnTo>
                <a:lnTo>
                  <a:pt x="75935" y="120650"/>
                </a:lnTo>
                <a:lnTo>
                  <a:pt x="69711" y="110489"/>
                </a:lnTo>
                <a:lnTo>
                  <a:pt x="68469" y="109220"/>
                </a:lnTo>
                <a:close/>
              </a:path>
              <a:path w="137159" h="285750">
                <a:moveTo>
                  <a:pt x="127389" y="10160"/>
                </a:moveTo>
                <a:lnTo>
                  <a:pt x="121997" y="10160"/>
                </a:lnTo>
                <a:lnTo>
                  <a:pt x="109548" y="25400"/>
                </a:lnTo>
                <a:lnTo>
                  <a:pt x="104569" y="33020"/>
                </a:lnTo>
                <a:lnTo>
                  <a:pt x="100832" y="38100"/>
                </a:lnTo>
                <a:lnTo>
                  <a:pt x="97332" y="45720"/>
                </a:lnTo>
                <a:lnTo>
                  <a:pt x="94298" y="52070"/>
                </a:lnTo>
                <a:lnTo>
                  <a:pt x="91731" y="58420"/>
                </a:lnTo>
                <a:lnTo>
                  <a:pt x="88384" y="68579"/>
                </a:lnTo>
                <a:lnTo>
                  <a:pt x="87138" y="69850"/>
                </a:lnTo>
                <a:lnTo>
                  <a:pt x="87138" y="71120"/>
                </a:lnTo>
                <a:lnTo>
                  <a:pt x="85896" y="76200"/>
                </a:lnTo>
                <a:lnTo>
                  <a:pt x="80918" y="97789"/>
                </a:lnTo>
                <a:lnTo>
                  <a:pt x="85896" y="97789"/>
                </a:lnTo>
                <a:lnTo>
                  <a:pt x="89630" y="99060"/>
                </a:lnTo>
                <a:lnTo>
                  <a:pt x="90874" y="99060"/>
                </a:lnTo>
                <a:lnTo>
                  <a:pt x="82160" y="109220"/>
                </a:lnTo>
                <a:lnTo>
                  <a:pt x="79672" y="111760"/>
                </a:lnTo>
                <a:lnTo>
                  <a:pt x="77180" y="115570"/>
                </a:lnTo>
                <a:lnTo>
                  <a:pt x="75935" y="120650"/>
                </a:lnTo>
                <a:lnTo>
                  <a:pt x="82782" y="120650"/>
                </a:lnTo>
                <a:lnTo>
                  <a:pt x="84650" y="116839"/>
                </a:lnTo>
                <a:lnTo>
                  <a:pt x="88384" y="111760"/>
                </a:lnTo>
                <a:lnTo>
                  <a:pt x="94608" y="104139"/>
                </a:lnTo>
                <a:lnTo>
                  <a:pt x="98344" y="100329"/>
                </a:lnTo>
                <a:lnTo>
                  <a:pt x="102078" y="97789"/>
                </a:lnTo>
                <a:lnTo>
                  <a:pt x="99587" y="96520"/>
                </a:lnTo>
                <a:lnTo>
                  <a:pt x="98344" y="96520"/>
                </a:lnTo>
                <a:lnTo>
                  <a:pt x="97100" y="95250"/>
                </a:lnTo>
                <a:lnTo>
                  <a:pt x="93362" y="93979"/>
                </a:lnTo>
                <a:lnTo>
                  <a:pt x="87138" y="92710"/>
                </a:lnTo>
                <a:lnTo>
                  <a:pt x="90894" y="77470"/>
                </a:lnTo>
                <a:lnTo>
                  <a:pt x="94765" y="64770"/>
                </a:lnTo>
                <a:lnTo>
                  <a:pt x="98870" y="53339"/>
                </a:lnTo>
                <a:lnTo>
                  <a:pt x="103324" y="43179"/>
                </a:lnTo>
                <a:lnTo>
                  <a:pt x="108012" y="35560"/>
                </a:lnTo>
                <a:lnTo>
                  <a:pt x="112816" y="29210"/>
                </a:lnTo>
                <a:lnTo>
                  <a:pt x="117853" y="21589"/>
                </a:lnTo>
                <a:lnTo>
                  <a:pt x="123239" y="15239"/>
                </a:lnTo>
                <a:lnTo>
                  <a:pt x="127389" y="10160"/>
                </a:lnTo>
                <a:close/>
              </a:path>
              <a:path w="137159" h="285750">
                <a:moveTo>
                  <a:pt x="131955" y="0"/>
                </a:moveTo>
                <a:lnTo>
                  <a:pt x="130709" y="0"/>
                </a:lnTo>
                <a:lnTo>
                  <a:pt x="126294" y="1270"/>
                </a:lnTo>
                <a:lnTo>
                  <a:pt x="120594" y="3810"/>
                </a:lnTo>
                <a:lnTo>
                  <a:pt x="113728" y="8889"/>
                </a:lnTo>
                <a:lnTo>
                  <a:pt x="105811" y="16510"/>
                </a:lnTo>
                <a:lnTo>
                  <a:pt x="100425" y="21589"/>
                </a:lnTo>
                <a:lnTo>
                  <a:pt x="95388" y="27939"/>
                </a:lnTo>
                <a:lnTo>
                  <a:pt x="90584" y="33020"/>
                </a:lnTo>
                <a:lnTo>
                  <a:pt x="85896" y="38100"/>
                </a:lnTo>
                <a:lnTo>
                  <a:pt x="70956" y="63500"/>
                </a:lnTo>
                <a:lnTo>
                  <a:pt x="62555" y="82550"/>
                </a:lnTo>
                <a:lnTo>
                  <a:pt x="59753" y="91439"/>
                </a:lnTo>
                <a:lnTo>
                  <a:pt x="57265" y="91439"/>
                </a:lnTo>
                <a:lnTo>
                  <a:pt x="52283" y="92710"/>
                </a:lnTo>
                <a:lnTo>
                  <a:pt x="44817" y="93979"/>
                </a:lnTo>
                <a:lnTo>
                  <a:pt x="42325" y="93979"/>
                </a:lnTo>
                <a:lnTo>
                  <a:pt x="41080" y="95250"/>
                </a:lnTo>
                <a:lnTo>
                  <a:pt x="39838" y="95250"/>
                </a:lnTo>
                <a:lnTo>
                  <a:pt x="33614" y="97789"/>
                </a:lnTo>
                <a:lnTo>
                  <a:pt x="63489" y="97789"/>
                </a:lnTo>
                <a:lnTo>
                  <a:pt x="68390" y="85089"/>
                </a:lnTo>
                <a:lnTo>
                  <a:pt x="71891" y="76200"/>
                </a:lnTo>
                <a:lnTo>
                  <a:pt x="73993" y="71120"/>
                </a:lnTo>
                <a:lnTo>
                  <a:pt x="74693" y="68579"/>
                </a:lnTo>
                <a:lnTo>
                  <a:pt x="82160" y="55879"/>
                </a:lnTo>
                <a:lnTo>
                  <a:pt x="90135" y="41910"/>
                </a:lnTo>
                <a:lnTo>
                  <a:pt x="99278" y="29210"/>
                </a:lnTo>
                <a:lnTo>
                  <a:pt x="109821" y="19050"/>
                </a:lnTo>
                <a:lnTo>
                  <a:pt x="121997" y="10160"/>
                </a:lnTo>
                <a:lnTo>
                  <a:pt x="127389" y="10160"/>
                </a:lnTo>
                <a:lnTo>
                  <a:pt x="129463" y="7620"/>
                </a:lnTo>
                <a:lnTo>
                  <a:pt x="133200" y="3810"/>
                </a:lnTo>
                <a:lnTo>
                  <a:pt x="133200" y="1270"/>
                </a:lnTo>
                <a:lnTo>
                  <a:pt x="131955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object 33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3634002" y="4351143"/>
            <a:ext cx="2183443" cy="326146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5915786" y="4338694"/>
            <a:ext cx="860425" cy="306705"/>
            <a:chOff x="5915786" y="4338694"/>
            <a:chExt cx="860425" cy="306705"/>
          </a:xfrm>
        </p:grpSpPr>
        <p:sp>
          <p:nvSpPr>
            <p:cNvPr id="35" name="object 35"/>
            <p:cNvSpPr/>
            <p:nvPr/>
          </p:nvSpPr>
          <p:spPr>
            <a:xfrm>
              <a:off x="5915787" y="4338700"/>
              <a:ext cx="523240" cy="306705"/>
            </a:xfrm>
            <a:custGeom>
              <a:avLst/>
              <a:gdLst/>
              <a:ahLst/>
              <a:cxnLst/>
              <a:rect l="l" t="t" r="r" b="b"/>
              <a:pathLst>
                <a:path w="523239" h="306704">
                  <a:moveTo>
                    <a:pt x="134429" y="48552"/>
                  </a:moveTo>
                  <a:lnTo>
                    <a:pt x="133184" y="46062"/>
                  </a:lnTo>
                  <a:lnTo>
                    <a:pt x="131940" y="46062"/>
                  </a:lnTo>
                  <a:lnTo>
                    <a:pt x="129451" y="48552"/>
                  </a:lnTo>
                  <a:lnTo>
                    <a:pt x="126961" y="54775"/>
                  </a:lnTo>
                  <a:lnTo>
                    <a:pt x="124472" y="62242"/>
                  </a:lnTo>
                  <a:lnTo>
                    <a:pt x="120738" y="67221"/>
                  </a:lnTo>
                  <a:lnTo>
                    <a:pt x="118249" y="74688"/>
                  </a:lnTo>
                  <a:lnTo>
                    <a:pt x="118249" y="105816"/>
                  </a:lnTo>
                  <a:lnTo>
                    <a:pt x="118986" y="113284"/>
                  </a:lnTo>
                  <a:lnTo>
                    <a:pt x="121462" y="159258"/>
                  </a:lnTo>
                  <a:lnTo>
                    <a:pt x="121831" y="170230"/>
                  </a:lnTo>
                  <a:lnTo>
                    <a:pt x="121983" y="207886"/>
                  </a:lnTo>
                  <a:lnTo>
                    <a:pt x="119227" y="220941"/>
                  </a:lnTo>
                  <a:lnTo>
                    <a:pt x="90868" y="258927"/>
                  </a:lnTo>
                  <a:lnTo>
                    <a:pt x="48539" y="271373"/>
                  </a:lnTo>
                  <a:lnTo>
                    <a:pt x="39827" y="271373"/>
                  </a:lnTo>
                  <a:lnTo>
                    <a:pt x="28397" y="267322"/>
                  </a:lnTo>
                  <a:lnTo>
                    <a:pt x="22085" y="262661"/>
                  </a:lnTo>
                  <a:lnTo>
                    <a:pt x="17183" y="256120"/>
                  </a:lnTo>
                  <a:lnTo>
                    <a:pt x="11201" y="241503"/>
                  </a:lnTo>
                  <a:lnTo>
                    <a:pt x="11201" y="227799"/>
                  </a:lnTo>
                  <a:lnTo>
                    <a:pt x="11658" y="218719"/>
                  </a:lnTo>
                  <a:lnTo>
                    <a:pt x="13068" y="208356"/>
                  </a:lnTo>
                  <a:lnTo>
                    <a:pt x="15405" y="196824"/>
                  </a:lnTo>
                  <a:lnTo>
                    <a:pt x="18669" y="184238"/>
                  </a:lnTo>
                  <a:lnTo>
                    <a:pt x="18669" y="178015"/>
                  </a:lnTo>
                  <a:lnTo>
                    <a:pt x="3733" y="213956"/>
                  </a:lnTo>
                  <a:lnTo>
                    <a:pt x="0" y="246481"/>
                  </a:lnTo>
                  <a:lnTo>
                    <a:pt x="952" y="266788"/>
                  </a:lnTo>
                  <a:lnTo>
                    <a:pt x="27381" y="302488"/>
                  </a:lnTo>
                  <a:lnTo>
                    <a:pt x="39827" y="306235"/>
                  </a:lnTo>
                  <a:lnTo>
                    <a:pt x="46050" y="306235"/>
                  </a:lnTo>
                  <a:lnTo>
                    <a:pt x="83159" y="291528"/>
                  </a:lnTo>
                  <a:lnTo>
                    <a:pt x="113423" y="254254"/>
                  </a:lnTo>
                  <a:lnTo>
                    <a:pt x="129705" y="208114"/>
                  </a:lnTo>
                  <a:lnTo>
                    <a:pt x="134429" y="155600"/>
                  </a:lnTo>
                  <a:lnTo>
                    <a:pt x="133388" y="133019"/>
                  </a:lnTo>
                  <a:lnTo>
                    <a:pt x="132511" y="97561"/>
                  </a:lnTo>
                  <a:lnTo>
                    <a:pt x="132410" y="76555"/>
                  </a:lnTo>
                  <a:lnTo>
                    <a:pt x="133019" y="60223"/>
                  </a:lnTo>
                  <a:lnTo>
                    <a:pt x="134429" y="48552"/>
                  </a:lnTo>
                  <a:close/>
                </a:path>
                <a:path w="523239" h="306704">
                  <a:moveTo>
                    <a:pt x="363486" y="85890"/>
                  </a:moveTo>
                  <a:lnTo>
                    <a:pt x="362242" y="85890"/>
                  </a:lnTo>
                  <a:lnTo>
                    <a:pt x="362242" y="84645"/>
                  </a:lnTo>
                  <a:lnTo>
                    <a:pt x="359752" y="84645"/>
                  </a:lnTo>
                  <a:lnTo>
                    <a:pt x="349796" y="90868"/>
                  </a:lnTo>
                  <a:lnTo>
                    <a:pt x="342328" y="94602"/>
                  </a:lnTo>
                  <a:lnTo>
                    <a:pt x="338582" y="98336"/>
                  </a:lnTo>
                  <a:lnTo>
                    <a:pt x="323900" y="111417"/>
                  </a:lnTo>
                  <a:lnTo>
                    <a:pt x="311670" y="124485"/>
                  </a:lnTo>
                  <a:lnTo>
                    <a:pt x="302006" y="137553"/>
                  </a:lnTo>
                  <a:lnTo>
                    <a:pt x="295021" y="150622"/>
                  </a:lnTo>
                  <a:lnTo>
                    <a:pt x="287553" y="153111"/>
                  </a:lnTo>
                  <a:lnTo>
                    <a:pt x="286308" y="154355"/>
                  </a:lnTo>
                  <a:lnTo>
                    <a:pt x="283819" y="155600"/>
                  </a:lnTo>
                  <a:lnTo>
                    <a:pt x="277596" y="160578"/>
                  </a:lnTo>
                  <a:lnTo>
                    <a:pt x="268871" y="168046"/>
                  </a:lnTo>
                  <a:lnTo>
                    <a:pt x="262648" y="175526"/>
                  </a:lnTo>
                  <a:lnTo>
                    <a:pt x="256425" y="178015"/>
                  </a:lnTo>
                  <a:lnTo>
                    <a:pt x="250202" y="178015"/>
                  </a:lnTo>
                  <a:lnTo>
                    <a:pt x="243979" y="176771"/>
                  </a:lnTo>
                  <a:lnTo>
                    <a:pt x="239001" y="170548"/>
                  </a:lnTo>
                  <a:lnTo>
                    <a:pt x="236512" y="159334"/>
                  </a:lnTo>
                  <a:lnTo>
                    <a:pt x="235089" y="149745"/>
                  </a:lnTo>
                  <a:lnTo>
                    <a:pt x="234632" y="141909"/>
                  </a:lnTo>
                  <a:lnTo>
                    <a:pt x="234645" y="127774"/>
                  </a:lnTo>
                  <a:lnTo>
                    <a:pt x="235267" y="117017"/>
                  </a:lnTo>
                  <a:lnTo>
                    <a:pt x="236169" y="107581"/>
                  </a:lnTo>
                  <a:lnTo>
                    <a:pt x="236220" y="107010"/>
                  </a:lnTo>
                  <a:lnTo>
                    <a:pt x="239153" y="97713"/>
                  </a:lnTo>
                  <a:lnTo>
                    <a:pt x="244195" y="89357"/>
                  </a:lnTo>
                  <a:lnTo>
                    <a:pt x="251447" y="82156"/>
                  </a:lnTo>
                  <a:lnTo>
                    <a:pt x="295021" y="48552"/>
                  </a:lnTo>
                  <a:lnTo>
                    <a:pt x="306908" y="37350"/>
                  </a:lnTo>
                  <a:lnTo>
                    <a:pt x="316331" y="26136"/>
                  </a:lnTo>
                  <a:lnTo>
                    <a:pt x="323202" y="14935"/>
                  </a:lnTo>
                  <a:lnTo>
                    <a:pt x="327380" y="3733"/>
                  </a:lnTo>
                  <a:lnTo>
                    <a:pt x="327380" y="1244"/>
                  </a:lnTo>
                  <a:lnTo>
                    <a:pt x="326136" y="1244"/>
                  </a:lnTo>
                  <a:lnTo>
                    <a:pt x="326136" y="0"/>
                  </a:lnTo>
                  <a:lnTo>
                    <a:pt x="324891" y="1244"/>
                  </a:lnTo>
                  <a:lnTo>
                    <a:pt x="323646" y="1244"/>
                  </a:lnTo>
                  <a:lnTo>
                    <a:pt x="321157" y="6223"/>
                  </a:lnTo>
                  <a:lnTo>
                    <a:pt x="312445" y="14935"/>
                  </a:lnTo>
                  <a:lnTo>
                    <a:pt x="307467" y="18669"/>
                  </a:lnTo>
                  <a:lnTo>
                    <a:pt x="303733" y="23647"/>
                  </a:lnTo>
                  <a:lnTo>
                    <a:pt x="265150" y="53530"/>
                  </a:lnTo>
                  <a:lnTo>
                    <a:pt x="237756" y="83400"/>
                  </a:lnTo>
                  <a:lnTo>
                    <a:pt x="235267" y="87134"/>
                  </a:lnTo>
                  <a:lnTo>
                    <a:pt x="232778" y="92113"/>
                  </a:lnTo>
                  <a:lnTo>
                    <a:pt x="230289" y="99580"/>
                  </a:lnTo>
                  <a:lnTo>
                    <a:pt x="227190" y="107581"/>
                  </a:lnTo>
                  <a:lnTo>
                    <a:pt x="225158" y="116852"/>
                  </a:lnTo>
                  <a:lnTo>
                    <a:pt x="223812" y="127774"/>
                  </a:lnTo>
                  <a:lnTo>
                    <a:pt x="223062" y="137553"/>
                  </a:lnTo>
                  <a:lnTo>
                    <a:pt x="223012" y="138176"/>
                  </a:lnTo>
                  <a:lnTo>
                    <a:pt x="222910" y="139420"/>
                  </a:lnTo>
                  <a:lnTo>
                    <a:pt x="222796" y="141909"/>
                  </a:lnTo>
                  <a:lnTo>
                    <a:pt x="222681" y="149745"/>
                  </a:lnTo>
                  <a:lnTo>
                    <a:pt x="222554" y="155600"/>
                  </a:lnTo>
                  <a:lnTo>
                    <a:pt x="222377" y="159334"/>
                  </a:lnTo>
                  <a:lnTo>
                    <a:pt x="222313" y="160578"/>
                  </a:lnTo>
                  <a:lnTo>
                    <a:pt x="222199" y="163068"/>
                  </a:lnTo>
                  <a:lnTo>
                    <a:pt x="222135" y="164312"/>
                  </a:lnTo>
                  <a:lnTo>
                    <a:pt x="222034" y="166344"/>
                  </a:lnTo>
                  <a:lnTo>
                    <a:pt x="221894" y="168046"/>
                  </a:lnTo>
                  <a:lnTo>
                    <a:pt x="221780" y="169291"/>
                  </a:lnTo>
                  <a:lnTo>
                    <a:pt x="221678" y="170548"/>
                  </a:lnTo>
                  <a:lnTo>
                    <a:pt x="221564" y="171792"/>
                  </a:lnTo>
                  <a:lnTo>
                    <a:pt x="221462" y="173024"/>
                  </a:lnTo>
                  <a:lnTo>
                    <a:pt x="221348" y="174269"/>
                  </a:lnTo>
                  <a:lnTo>
                    <a:pt x="221234" y="175526"/>
                  </a:lnTo>
                  <a:lnTo>
                    <a:pt x="220332" y="181749"/>
                  </a:lnTo>
                  <a:lnTo>
                    <a:pt x="219087" y="187972"/>
                  </a:lnTo>
                  <a:lnTo>
                    <a:pt x="214109" y="192951"/>
                  </a:lnTo>
                  <a:lnTo>
                    <a:pt x="206641" y="197929"/>
                  </a:lnTo>
                  <a:lnTo>
                    <a:pt x="205397" y="197929"/>
                  </a:lnTo>
                  <a:lnTo>
                    <a:pt x="205397" y="191706"/>
                  </a:lnTo>
                  <a:lnTo>
                    <a:pt x="202895" y="185483"/>
                  </a:lnTo>
                  <a:lnTo>
                    <a:pt x="200418" y="176771"/>
                  </a:lnTo>
                  <a:lnTo>
                    <a:pt x="195440" y="170548"/>
                  </a:lnTo>
                  <a:lnTo>
                    <a:pt x="191693" y="168046"/>
                  </a:lnTo>
                  <a:lnTo>
                    <a:pt x="185470" y="169291"/>
                  </a:lnTo>
                  <a:lnTo>
                    <a:pt x="181737" y="170548"/>
                  </a:lnTo>
                  <a:lnTo>
                    <a:pt x="179247" y="171792"/>
                  </a:lnTo>
                  <a:lnTo>
                    <a:pt x="176758" y="176771"/>
                  </a:lnTo>
                  <a:lnTo>
                    <a:pt x="171780" y="191706"/>
                  </a:lnTo>
                  <a:lnTo>
                    <a:pt x="169291" y="197929"/>
                  </a:lnTo>
                  <a:lnTo>
                    <a:pt x="168046" y="201663"/>
                  </a:lnTo>
                  <a:lnTo>
                    <a:pt x="166801" y="204152"/>
                  </a:lnTo>
                  <a:lnTo>
                    <a:pt x="166801" y="209130"/>
                  </a:lnTo>
                  <a:lnTo>
                    <a:pt x="169291" y="214109"/>
                  </a:lnTo>
                  <a:lnTo>
                    <a:pt x="171780" y="217843"/>
                  </a:lnTo>
                  <a:lnTo>
                    <a:pt x="175514" y="220332"/>
                  </a:lnTo>
                  <a:lnTo>
                    <a:pt x="187960" y="220332"/>
                  </a:lnTo>
                  <a:lnTo>
                    <a:pt x="190449" y="221576"/>
                  </a:lnTo>
                  <a:lnTo>
                    <a:pt x="192938" y="225310"/>
                  </a:lnTo>
                  <a:lnTo>
                    <a:pt x="192938" y="232778"/>
                  </a:lnTo>
                  <a:lnTo>
                    <a:pt x="189204" y="237756"/>
                  </a:lnTo>
                  <a:lnTo>
                    <a:pt x="181737" y="241503"/>
                  </a:lnTo>
                  <a:lnTo>
                    <a:pt x="163576" y="251307"/>
                  </a:lnTo>
                  <a:lnTo>
                    <a:pt x="150304" y="258305"/>
                  </a:lnTo>
                  <a:lnTo>
                    <a:pt x="142176" y="262509"/>
                  </a:lnTo>
                  <a:lnTo>
                    <a:pt x="136931" y="265150"/>
                  </a:lnTo>
                  <a:lnTo>
                    <a:pt x="135686" y="267639"/>
                  </a:lnTo>
                  <a:lnTo>
                    <a:pt x="136931" y="268884"/>
                  </a:lnTo>
                  <a:lnTo>
                    <a:pt x="140665" y="268884"/>
                  </a:lnTo>
                  <a:lnTo>
                    <a:pt x="145643" y="267639"/>
                  </a:lnTo>
                  <a:lnTo>
                    <a:pt x="154355" y="266395"/>
                  </a:lnTo>
                  <a:lnTo>
                    <a:pt x="160578" y="265150"/>
                  </a:lnTo>
                  <a:lnTo>
                    <a:pt x="170535" y="263906"/>
                  </a:lnTo>
                  <a:lnTo>
                    <a:pt x="178003" y="263906"/>
                  </a:lnTo>
                  <a:lnTo>
                    <a:pt x="181737" y="261416"/>
                  </a:lnTo>
                  <a:lnTo>
                    <a:pt x="197916" y="234022"/>
                  </a:lnTo>
                  <a:lnTo>
                    <a:pt x="202895" y="221576"/>
                  </a:lnTo>
                  <a:lnTo>
                    <a:pt x="208292" y="216928"/>
                  </a:lnTo>
                  <a:lnTo>
                    <a:pt x="213321" y="210527"/>
                  </a:lnTo>
                  <a:lnTo>
                    <a:pt x="218135" y="202501"/>
                  </a:lnTo>
                  <a:lnTo>
                    <a:pt x="220370" y="197929"/>
                  </a:lnTo>
                  <a:lnTo>
                    <a:pt x="222821" y="192951"/>
                  </a:lnTo>
                  <a:lnTo>
                    <a:pt x="224066" y="192951"/>
                  </a:lnTo>
                  <a:lnTo>
                    <a:pt x="226555" y="197929"/>
                  </a:lnTo>
                  <a:lnTo>
                    <a:pt x="227799" y="201663"/>
                  </a:lnTo>
                  <a:lnTo>
                    <a:pt x="234022" y="207886"/>
                  </a:lnTo>
                  <a:lnTo>
                    <a:pt x="239001" y="210375"/>
                  </a:lnTo>
                  <a:lnTo>
                    <a:pt x="246468" y="209130"/>
                  </a:lnTo>
                  <a:lnTo>
                    <a:pt x="250202" y="207886"/>
                  </a:lnTo>
                  <a:lnTo>
                    <a:pt x="255181" y="205397"/>
                  </a:lnTo>
                  <a:lnTo>
                    <a:pt x="258914" y="200418"/>
                  </a:lnTo>
                  <a:lnTo>
                    <a:pt x="260159" y="197929"/>
                  </a:lnTo>
                  <a:lnTo>
                    <a:pt x="263893" y="194195"/>
                  </a:lnTo>
                  <a:lnTo>
                    <a:pt x="264642" y="192951"/>
                  </a:lnTo>
                  <a:lnTo>
                    <a:pt x="267627" y="187972"/>
                  </a:lnTo>
                  <a:lnTo>
                    <a:pt x="270129" y="184238"/>
                  </a:lnTo>
                  <a:lnTo>
                    <a:pt x="272605" y="181749"/>
                  </a:lnTo>
                  <a:lnTo>
                    <a:pt x="275094" y="178015"/>
                  </a:lnTo>
                  <a:lnTo>
                    <a:pt x="277596" y="174269"/>
                  </a:lnTo>
                  <a:lnTo>
                    <a:pt x="281330" y="171792"/>
                  </a:lnTo>
                  <a:lnTo>
                    <a:pt x="288798" y="171792"/>
                  </a:lnTo>
                  <a:lnTo>
                    <a:pt x="292531" y="173024"/>
                  </a:lnTo>
                  <a:lnTo>
                    <a:pt x="297510" y="175526"/>
                  </a:lnTo>
                  <a:lnTo>
                    <a:pt x="303733" y="179260"/>
                  </a:lnTo>
                  <a:lnTo>
                    <a:pt x="307467" y="180505"/>
                  </a:lnTo>
                  <a:lnTo>
                    <a:pt x="308711" y="181749"/>
                  </a:lnTo>
                  <a:lnTo>
                    <a:pt x="311200" y="180505"/>
                  </a:lnTo>
                  <a:lnTo>
                    <a:pt x="313690" y="178015"/>
                  </a:lnTo>
                  <a:lnTo>
                    <a:pt x="317842" y="171792"/>
                  </a:lnTo>
                  <a:lnTo>
                    <a:pt x="318668" y="170548"/>
                  </a:lnTo>
                  <a:lnTo>
                    <a:pt x="321157" y="168046"/>
                  </a:lnTo>
                  <a:lnTo>
                    <a:pt x="323646" y="164312"/>
                  </a:lnTo>
                  <a:lnTo>
                    <a:pt x="323646" y="163068"/>
                  </a:lnTo>
                  <a:lnTo>
                    <a:pt x="326136" y="160578"/>
                  </a:lnTo>
                  <a:lnTo>
                    <a:pt x="326136" y="155600"/>
                  </a:lnTo>
                  <a:lnTo>
                    <a:pt x="319913" y="149377"/>
                  </a:lnTo>
                  <a:lnTo>
                    <a:pt x="316179" y="146888"/>
                  </a:lnTo>
                  <a:lnTo>
                    <a:pt x="313690" y="144399"/>
                  </a:lnTo>
                  <a:lnTo>
                    <a:pt x="313690" y="141909"/>
                  </a:lnTo>
                  <a:lnTo>
                    <a:pt x="312521" y="139573"/>
                  </a:lnTo>
                  <a:lnTo>
                    <a:pt x="312445" y="138176"/>
                  </a:lnTo>
                  <a:lnTo>
                    <a:pt x="314934" y="135686"/>
                  </a:lnTo>
                  <a:lnTo>
                    <a:pt x="319836" y="130314"/>
                  </a:lnTo>
                  <a:lnTo>
                    <a:pt x="325208" y="125412"/>
                  </a:lnTo>
                  <a:lnTo>
                    <a:pt x="331038" y="120980"/>
                  </a:lnTo>
                  <a:lnTo>
                    <a:pt x="337337" y="117017"/>
                  </a:lnTo>
                  <a:lnTo>
                    <a:pt x="343573" y="113284"/>
                  </a:lnTo>
                  <a:lnTo>
                    <a:pt x="351040" y="109550"/>
                  </a:lnTo>
                  <a:lnTo>
                    <a:pt x="353529" y="104559"/>
                  </a:lnTo>
                  <a:lnTo>
                    <a:pt x="357263" y="98336"/>
                  </a:lnTo>
                  <a:lnTo>
                    <a:pt x="362242" y="89623"/>
                  </a:lnTo>
                  <a:lnTo>
                    <a:pt x="363486" y="85890"/>
                  </a:lnTo>
                  <a:close/>
                </a:path>
                <a:path w="523239" h="306704">
                  <a:moveTo>
                    <a:pt x="384644" y="41084"/>
                  </a:moveTo>
                  <a:lnTo>
                    <a:pt x="377863" y="35725"/>
                  </a:lnTo>
                  <a:lnTo>
                    <a:pt x="372351" y="30962"/>
                  </a:lnTo>
                  <a:lnTo>
                    <a:pt x="368020" y="26898"/>
                  </a:lnTo>
                  <a:lnTo>
                    <a:pt x="364731" y="23647"/>
                  </a:lnTo>
                  <a:lnTo>
                    <a:pt x="362242" y="23647"/>
                  </a:lnTo>
                  <a:lnTo>
                    <a:pt x="357378" y="29057"/>
                  </a:lnTo>
                  <a:lnTo>
                    <a:pt x="347179" y="39408"/>
                  </a:lnTo>
                  <a:lnTo>
                    <a:pt x="342328" y="44818"/>
                  </a:lnTo>
                  <a:lnTo>
                    <a:pt x="342328" y="46062"/>
                  </a:lnTo>
                  <a:lnTo>
                    <a:pt x="343573" y="48552"/>
                  </a:lnTo>
                  <a:lnTo>
                    <a:pt x="351040" y="56019"/>
                  </a:lnTo>
                  <a:lnTo>
                    <a:pt x="353529" y="57264"/>
                  </a:lnTo>
                  <a:lnTo>
                    <a:pt x="356019" y="59753"/>
                  </a:lnTo>
                  <a:lnTo>
                    <a:pt x="360997" y="62242"/>
                  </a:lnTo>
                  <a:lnTo>
                    <a:pt x="363486" y="64731"/>
                  </a:lnTo>
                  <a:lnTo>
                    <a:pt x="364731" y="63487"/>
                  </a:lnTo>
                  <a:lnTo>
                    <a:pt x="370801" y="58115"/>
                  </a:lnTo>
                  <a:lnTo>
                    <a:pt x="375932" y="53213"/>
                  </a:lnTo>
                  <a:lnTo>
                    <a:pt x="380136" y="48780"/>
                  </a:lnTo>
                  <a:lnTo>
                    <a:pt x="383400" y="44818"/>
                  </a:lnTo>
                  <a:lnTo>
                    <a:pt x="384644" y="43573"/>
                  </a:lnTo>
                  <a:lnTo>
                    <a:pt x="384644" y="41084"/>
                  </a:lnTo>
                  <a:close/>
                </a:path>
                <a:path w="523239" h="306704">
                  <a:moveTo>
                    <a:pt x="522820" y="181229"/>
                  </a:moveTo>
                  <a:lnTo>
                    <a:pt x="478002" y="181229"/>
                  </a:lnTo>
                  <a:lnTo>
                    <a:pt x="478002" y="138049"/>
                  </a:lnTo>
                  <a:lnTo>
                    <a:pt x="459333" y="138049"/>
                  </a:lnTo>
                  <a:lnTo>
                    <a:pt x="459333" y="181229"/>
                  </a:lnTo>
                  <a:lnTo>
                    <a:pt x="415772" y="181229"/>
                  </a:lnTo>
                  <a:lnTo>
                    <a:pt x="415772" y="200279"/>
                  </a:lnTo>
                  <a:lnTo>
                    <a:pt x="459333" y="200279"/>
                  </a:lnTo>
                  <a:lnTo>
                    <a:pt x="459333" y="244729"/>
                  </a:lnTo>
                  <a:lnTo>
                    <a:pt x="478002" y="244729"/>
                  </a:lnTo>
                  <a:lnTo>
                    <a:pt x="478002" y="200279"/>
                  </a:lnTo>
                  <a:lnTo>
                    <a:pt x="522820" y="200279"/>
                  </a:lnTo>
                  <a:lnTo>
                    <a:pt x="522820" y="18122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696298" y="4458200"/>
              <a:ext cx="79668" cy="14937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6464757" y="4390986"/>
              <a:ext cx="274320" cy="218440"/>
            </a:xfrm>
            <a:custGeom>
              <a:avLst/>
              <a:gdLst/>
              <a:ahLst/>
              <a:cxnLst/>
              <a:rect l="l" t="t" r="r" b="b"/>
              <a:pathLst>
                <a:path w="274320" h="218439">
                  <a:moveTo>
                    <a:pt x="206641" y="123240"/>
                  </a:moveTo>
                  <a:lnTo>
                    <a:pt x="205397" y="121983"/>
                  </a:lnTo>
                  <a:lnTo>
                    <a:pt x="199326" y="115900"/>
                  </a:lnTo>
                  <a:lnTo>
                    <a:pt x="194195" y="110629"/>
                  </a:lnTo>
                  <a:lnTo>
                    <a:pt x="189992" y="106057"/>
                  </a:lnTo>
                  <a:lnTo>
                    <a:pt x="186715" y="102069"/>
                  </a:lnTo>
                  <a:lnTo>
                    <a:pt x="185470" y="102069"/>
                  </a:lnTo>
                  <a:lnTo>
                    <a:pt x="178663" y="108165"/>
                  </a:lnTo>
                  <a:lnTo>
                    <a:pt x="173024" y="113436"/>
                  </a:lnTo>
                  <a:lnTo>
                    <a:pt x="164312" y="121983"/>
                  </a:lnTo>
                  <a:lnTo>
                    <a:pt x="164312" y="123240"/>
                  </a:lnTo>
                  <a:lnTo>
                    <a:pt x="169291" y="130708"/>
                  </a:lnTo>
                  <a:lnTo>
                    <a:pt x="174269" y="135686"/>
                  </a:lnTo>
                  <a:lnTo>
                    <a:pt x="176758" y="139420"/>
                  </a:lnTo>
                  <a:lnTo>
                    <a:pt x="179247" y="139420"/>
                  </a:lnTo>
                  <a:lnTo>
                    <a:pt x="182981" y="143154"/>
                  </a:lnTo>
                  <a:lnTo>
                    <a:pt x="185470" y="143154"/>
                  </a:lnTo>
                  <a:lnTo>
                    <a:pt x="192278" y="137071"/>
                  </a:lnTo>
                  <a:lnTo>
                    <a:pt x="197929" y="131787"/>
                  </a:lnTo>
                  <a:lnTo>
                    <a:pt x="206641" y="123240"/>
                  </a:lnTo>
                  <a:close/>
                </a:path>
                <a:path w="274320" h="218439">
                  <a:moveTo>
                    <a:pt x="273862" y="0"/>
                  </a:moveTo>
                  <a:lnTo>
                    <a:pt x="271373" y="0"/>
                  </a:lnTo>
                  <a:lnTo>
                    <a:pt x="267639" y="3733"/>
                  </a:lnTo>
                  <a:lnTo>
                    <a:pt x="255193" y="11201"/>
                  </a:lnTo>
                  <a:lnTo>
                    <a:pt x="245224" y="16179"/>
                  </a:lnTo>
                  <a:lnTo>
                    <a:pt x="239001" y="18669"/>
                  </a:lnTo>
                  <a:lnTo>
                    <a:pt x="237756" y="19913"/>
                  </a:lnTo>
                  <a:lnTo>
                    <a:pt x="197929" y="37338"/>
                  </a:lnTo>
                  <a:lnTo>
                    <a:pt x="161975" y="62395"/>
                  </a:lnTo>
                  <a:lnTo>
                    <a:pt x="150774" y="102539"/>
                  </a:lnTo>
                  <a:lnTo>
                    <a:pt x="150406" y="134454"/>
                  </a:lnTo>
                  <a:lnTo>
                    <a:pt x="149847" y="143929"/>
                  </a:lnTo>
                  <a:lnTo>
                    <a:pt x="149047" y="151765"/>
                  </a:lnTo>
                  <a:lnTo>
                    <a:pt x="146888" y="165557"/>
                  </a:lnTo>
                  <a:lnTo>
                    <a:pt x="141909" y="171780"/>
                  </a:lnTo>
                  <a:lnTo>
                    <a:pt x="130708" y="175514"/>
                  </a:lnTo>
                  <a:lnTo>
                    <a:pt x="119519" y="180225"/>
                  </a:lnTo>
                  <a:lnTo>
                    <a:pt x="106578" y="183299"/>
                  </a:lnTo>
                  <a:lnTo>
                    <a:pt x="92011" y="184975"/>
                  </a:lnTo>
                  <a:lnTo>
                    <a:pt x="75933" y="185470"/>
                  </a:lnTo>
                  <a:lnTo>
                    <a:pt x="68948" y="185458"/>
                  </a:lnTo>
                  <a:lnTo>
                    <a:pt x="25666" y="181432"/>
                  </a:lnTo>
                  <a:lnTo>
                    <a:pt x="8712" y="170535"/>
                  </a:lnTo>
                  <a:lnTo>
                    <a:pt x="8712" y="151866"/>
                  </a:lnTo>
                  <a:lnTo>
                    <a:pt x="4978" y="151866"/>
                  </a:lnTo>
                  <a:lnTo>
                    <a:pt x="0" y="182994"/>
                  </a:lnTo>
                  <a:lnTo>
                    <a:pt x="0" y="194195"/>
                  </a:lnTo>
                  <a:lnTo>
                    <a:pt x="1244" y="199174"/>
                  </a:lnTo>
                  <a:lnTo>
                    <a:pt x="2489" y="205397"/>
                  </a:lnTo>
                  <a:lnTo>
                    <a:pt x="40995" y="217589"/>
                  </a:lnTo>
                  <a:lnTo>
                    <a:pt x="51028" y="217843"/>
                  </a:lnTo>
                  <a:lnTo>
                    <a:pt x="65976" y="217843"/>
                  </a:lnTo>
                  <a:lnTo>
                    <a:pt x="104660" y="210667"/>
                  </a:lnTo>
                  <a:lnTo>
                    <a:pt x="142506" y="187058"/>
                  </a:lnTo>
                  <a:lnTo>
                    <a:pt x="148132" y="176758"/>
                  </a:lnTo>
                  <a:lnTo>
                    <a:pt x="149377" y="176758"/>
                  </a:lnTo>
                  <a:lnTo>
                    <a:pt x="149377" y="186715"/>
                  </a:lnTo>
                  <a:lnTo>
                    <a:pt x="151866" y="195440"/>
                  </a:lnTo>
                  <a:lnTo>
                    <a:pt x="154355" y="201663"/>
                  </a:lnTo>
                  <a:lnTo>
                    <a:pt x="159334" y="209130"/>
                  </a:lnTo>
                  <a:lnTo>
                    <a:pt x="166801" y="212864"/>
                  </a:lnTo>
                  <a:lnTo>
                    <a:pt x="175514" y="212864"/>
                  </a:lnTo>
                  <a:lnTo>
                    <a:pt x="204457" y="181432"/>
                  </a:lnTo>
                  <a:lnTo>
                    <a:pt x="207886" y="168046"/>
                  </a:lnTo>
                  <a:lnTo>
                    <a:pt x="207886" y="166801"/>
                  </a:lnTo>
                  <a:lnTo>
                    <a:pt x="206641" y="165557"/>
                  </a:lnTo>
                  <a:lnTo>
                    <a:pt x="205397" y="165557"/>
                  </a:lnTo>
                  <a:lnTo>
                    <a:pt x="202907" y="168046"/>
                  </a:lnTo>
                  <a:lnTo>
                    <a:pt x="201663" y="170535"/>
                  </a:lnTo>
                  <a:lnTo>
                    <a:pt x="196684" y="175514"/>
                  </a:lnTo>
                  <a:lnTo>
                    <a:pt x="195440" y="175514"/>
                  </a:lnTo>
                  <a:lnTo>
                    <a:pt x="191706" y="178003"/>
                  </a:lnTo>
                  <a:lnTo>
                    <a:pt x="186715" y="180492"/>
                  </a:lnTo>
                  <a:lnTo>
                    <a:pt x="178003" y="180492"/>
                  </a:lnTo>
                  <a:lnTo>
                    <a:pt x="175514" y="179247"/>
                  </a:lnTo>
                  <a:lnTo>
                    <a:pt x="161124" y="139166"/>
                  </a:lnTo>
                  <a:lnTo>
                    <a:pt x="160896" y="117792"/>
                  </a:lnTo>
                  <a:lnTo>
                    <a:pt x="161124" y="97574"/>
                  </a:lnTo>
                  <a:lnTo>
                    <a:pt x="161823" y="78422"/>
                  </a:lnTo>
                  <a:lnTo>
                    <a:pt x="161823" y="73444"/>
                  </a:lnTo>
                  <a:lnTo>
                    <a:pt x="166801" y="67221"/>
                  </a:lnTo>
                  <a:lnTo>
                    <a:pt x="175514" y="62242"/>
                  </a:lnTo>
                  <a:lnTo>
                    <a:pt x="189522" y="55702"/>
                  </a:lnTo>
                  <a:lnTo>
                    <a:pt x="219430" y="42849"/>
                  </a:lnTo>
                  <a:lnTo>
                    <a:pt x="228104" y="38747"/>
                  </a:lnTo>
                  <a:lnTo>
                    <a:pt x="235381" y="34874"/>
                  </a:lnTo>
                  <a:lnTo>
                    <a:pt x="241490" y="31115"/>
                  </a:lnTo>
                  <a:lnTo>
                    <a:pt x="248767" y="27597"/>
                  </a:lnTo>
                  <a:lnTo>
                    <a:pt x="255803" y="22555"/>
                  </a:lnTo>
                  <a:lnTo>
                    <a:pt x="262851" y="15887"/>
                  </a:lnTo>
                  <a:lnTo>
                    <a:pt x="270129" y="7467"/>
                  </a:lnTo>
                  <a:lnTo>
                    <a:pt x="273862" y="3733"/>
                  </a:lnTo>
                  <a:lnTo>
                    <a:pt x="27386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/>
          <p:nvPr/>
        </p:nvSpPr>
        <p:spPr>
          <a:xfrm>
            <a:off x="6946510" y="4572723"/>
            <a:ext cx="97155" cy="29209"/>
          </a:xfrm>
          <a:custGeom>
            <a:avLst/>
            <a:gdLst/>
            <a:ahLst/>
            <a:cxnLst/>
            <a:rect l="l" t="t" r="r" b="b"/>
            <a:pathLst>
              <a:path w="97154" h="29210">
                <a:moveTo>
                  <a:pt x="97099" y="1245"/>
                </a:moveTo>
                <a:lnTo>
                  <a:pt x="87137" y="1245"/>
                </a:lnTo>
                <a:lnTo>
                  <a:pt x="84649" y="2490"/>
                </a:lnTo>
                <a:lnTo>
                  <a:pt x="80912" y="2490"/>
                </a:lnTo>
                <a:lnTo>
                  <a:pt x="72958" y="3403"/>
                </a:lnTo>
                <a:lnTo>
                  <a:pt x="63952" y="4200"/>
                </a:lnTo>
                <a:lnTo>
                  <a:pt x="53780" y="4764"/>
                </a:lnTo>
                <a:lnTo>
                  <a:pt x="42325" y="4978"/>
                </a:lnTo>
                <a:lnTo>
                  <a:pt x="3732" y="4978"/>
                </a:lnTo>
                <a:lnTo>
                  <a:pt x="1244" y="6224"/>
                </a:lnTo>
                <a:lnTo>
                  <a:pt x="0" y="7470"/>
                </a:lnTo>
                <a:lnTo>
                  <a:pt x="0" y="8714"/>
                </a:lnTo>
                <a:lnTo>
                  <a:pt x="1244" y="8714"/>
                </a:lnTo>
                <a:lnTo>
                  <a:pt x="1244" y="12448"/>
                </a:lnTo>
                <a:lnTo>
                  <a:pt x="11202" y="16181"/>
                </a:lnTo>
                <a:lnTo>
                  <a:pt x="17426" y="18672"/>
                </a:lnTo>
                <a:lnTo>
                  <a:pt x="22405" y="21160"/>
                </a:lnTo>
                <a:lnTo>
                  <a:pt x="27385" y="22406"/>
                </a:lnTo>
                <a:lnTo>
                  <a:pt x="33609" y="23651"/>
                </a:lnTo>
                <a:lnTo>
                  <a:pt x="39833" y="26142"/>
                </a:lnTo>
                <a:lnTo>
                  <a:pt x="52282" y="28630"/>
                </a:lnTo>
                <a:lnTo>
                  <a:pt x="77180" y="28630"/>
                </a:lnTo>
                <a:lnTo>
                  <a:pt x="80912" y="27385"/>
                </a:lnTo>
                <a:lnTo>
                  <a:pt x="84649" y="24897"/>
                </a:lnTo>
                <a:lnTo>
                  <a:pt x="89628" y="18672"/>
                </a:lnTo>
                <a:lnTo>
                  <a:pt x="93361" y="12448"/>
                </a:lnTo>
                <a:lnTo>
                  <a:pt x="97099" y="4978"/>
                </a:lnTo>
                <a:lnTo>
                  <a:pt x="97099" y="1245"/>
                </a:lnTo>
                <a:close/>
              </a:path>
              <a:path w="97154" h="29210">
                <a:moveTo>
                  <a:pt x="94607" y="0"/>
                </a:moveTo>
                <a:lnTo>
                  <a:pt x="92116" y="0"/>
                </a:lnTo>
                <a:lnTo>
                  <a:pt x="89628" y="1245"/>
                </a:lnTo>
                <a:lnTo>
                  <a:pt x="95853" y="1245"/>
                </a:lnTo>
                <a:lnTo>
                  <a:pt x="94607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9" name="object 3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9509847" y="4298214"/>
            <a:ext cx="2899004" cy="412683"/>
          </a:xfrm>
          <a:prstGeom prst="rect">
            <a:avLst/>
          </a:prstGeom>
        </p:spPr>
      </p:pic>
      <p:sp>
        <p:nvSpPr>
          <p:cNvPr id="40" name="object 40"/>
          <p:cNvSpPr/>
          <p:nvPr/>
        </p:nvSpPr>
        <p:spPr>
          <a:xfrm>
            <a:off x="12579389" y="4572723"/>
            <a:ext cx="95885" cy="29209"/>
          </a:xfrm>
          <a:custGeom>
            <a:avLst/>
            <a:gdLst/>
            <a:ahLst/>
            <a:cxnLst/>
            <a:rect l="l" t="t" r="r" b="b"/>
            <a:pathLst>
              <a:path w="95884" h="29210">
                <a:moveTo>
                  <a:pt x="93366" y="0"/>
                </a:moveTo>
                <a:lnTo>
                  <a:pt x="90874" y="0"/>
                </a:lnTo>
                <a:lnTo>
                  <a:pt x="89630" y="1245"/>
                </a:lnTo>
                <a:lnTo>
                  <a:pt x="85896" y="1245"/>
                </a:lnTo>
                <a:lnTo>
                  <a:pt x="83405" y="2490"/>
                </a:lnTo>
                <a:lnTo>
                  <a:pt x="79672" y="2490"/>
                </a:lnTo>
                <a:lnTo>
                  <a:pt x="71736" y="3403"/>
                </a:lnTo>
                <a:lnTo>
                  <a:pt x="62867" y="4200"/>
                </a:lnTo>
                <a:lnTo>
                  <a:pt x="53063" y="4764"/>
                </a:lnTo>
                <a:lnTo>
                  <a:pt x="42325" y="4978"/>
                </a:lnTo>
                <a:lnTo>
                  <a:pt x="3737" y="4978"/>
                </a:lnTo>
                <a:lnTo>
                  <a:pt x="1245" y="6224"/>
                </a:lnTo>
                <a:lnTo>
                  <a:pt x="0" y="7470"/>
                </a:lnTo>
                <a:lnTo>
                  <a:pt x="0" y="9956"/>
                </a:lnTo>
                <a:lnTo>
                  <a:pt x="1245" y="12448"/>
                </a:lnTo>
                <a:lnTo>
                  <a:pt x="16186" y="18672"/>
                </a:lnTo>
                <a:lnTo>
                  <a:pt x="21164" y="21160"/>
                </a:lnTo>
                <a:lnTo>
                  <a:pt x="27388" y="22406"/>
                </a:lnTo>
                <a:lnTo>
                  <a:pt x="32368" y="23651"/>
                </a:lnTo>
                <a:lnTo>
                  <a:pt x="38592" y="26142"/>
                </a:lnTo>
                <a:lnTo>
                  <a:pt x="46062" y="27385"/>
                </a:lnTo>
                <a:lnTo>
                  <a:pt x="52287" y="28630"/>
                </a:lnTo>
                <a:lnTo>
                  <a:pt x="77180" y="28630"/>
                </a:lnTo>
                <a:lnTo>
                  <a:pt x="95854" y="4978"/>
                </a:lnTo>
                <a:lnTo>
                  <a:pt x="95854" y="1245"/>
                </a:lnTo>
                <a:lnTo>
                  <a:pt x="94608" y="1245"/>
                </a:lnTo>
                <a:lnTo>
                  <a:pt x="93366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" name="object 41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410329" y="4756315"/>
            <a:ext cx="4379332" cy="411441"/>
          </a:xfrm>
          <a:prstGeom prst="rect">
            <a:avLst/>
          </a:prstGeom>
        </p:spPr>
      </p:pic>
      <p:sp>
        <p:nvSpPr>
          <p:cNvPr id="42" name="object 42"/>
          <p:cNvSpPr/>
          <p:nvPr/>
        </p:nvSpPr>
        <p:spPr>
          <a:xfrm>
            <a:off x="6946818" y="5030823"/>
            <a:ext cx="97155" cy="27940"/>
          </a:xfrm>
          <a:custGeom>
            <a:avLst/>
            <a:gdLst/>
            <a:ahLst/>
            <a:cxnLst/>
            <a:rect l="l" t="t" r="r" b="b"/>
            <a:pathLst>
              <a:path w="97154" h="27939">
                <a:moveTo>
                  <a:pt x="95854" y="0"/>
                </a:moveTo>
                <a:lnTo>
                  <a:pt x="89630" y="0"/>
                </a:lnTo>
                <a:lnTo>
                  <a:pt x="87138" y="1245"/>
                </a:lnTo>
                <a:lnTo>
                  <a:pt x="83404" y="1245"/>
                </a:lnTo>
                <a:lnTo>
                  <a:pt x="82160" y="2487"/>
                </a:lnTo>
                <a:lnTo>
                  <a:pt x="79668" y="2487"/>
                </a:lnTo>
                <a:lnTo>
                  <a:pt x="72258" y="3208"/>
                </a:lnTo>
                <a:lnTo>
                  <a:pt x="63330" y="3578"/>
                </a:lnTo>
                <a:lnTo>
                  <a:pt x="50352" y="3753"/>
                </a:lnTo>
                <a:lnTo>
                  <a:pt x="32794" y="3753"/>
                </a:lnTo>
                <a:lnTo>
                  <a:pt x="23029" y="3889"/>
                </a:lnTo>
                <a:lnTo>
                  <a:pt x="13264" y="4259"/>
                </a:lnTo>
                <a:lnTo>
                  <a:pt x="3733" y="4979"/>
                </a:lnTo>
                <a:lnTo>
                  <a:pt x="1245" y="4979"/>
                </a:lnTo>
                <a:lnTo>
                  <a:pt x="0" y="7470"/>
                </a:lnTo>
                <a:lnTo>
                  <a:pt x="0" y="8712"/>
                </a:lnTo>
                <a:lnTo>
                  <a:pt x="1245" y="11203"/>
                </a:lnTo>
                <a:lnTo>
                  <a:pt x="9958" y="14936"/>
                </a:lnTo>
                <a:lnTo>
                  <a:pt x="17428" y="18674"/>
                </a:lnTo>
                <a:lnTo>
                  <a:pt x="21160" y="19919"/>
                </a:lnTo>
                <a:lnTo>
                  <a:pt x="27386" y="21160"/>
                </a:lnTo>
                <a:lnTo>
                  <a:pt x="33610" y="23652"/>
                </a:lnTo>
                <a:lnTo>
                  <a:pt x="38588" y="24898"/>
                </a:lnTo>
                <a:lnTo>
                  <a:pt x="46059" y="26140"/>
                </a:lnTo>
                <a:lnTo>
                  <a:pt x="52283" y="27386"/>
                </a:lnTo>
                <a:lnTo>
                  <a:pt x="77180" y="27386"/>
                </a:lnTo>
                <a:lnTo>
                  <a:pt x="80914" y="26140"/>
                </a:lnTo>
                <a:lnTo>
                  <a:pt x="84646" y="23652"/>
                </a:lnTo>
                <a:lnTo>
                  <a:pt x="88384" y="18674"/>
                </a:lnTo>
                <a:lnTo>
                  <a:pt x="95776" y="3889"/>
                </a:lnTo>
                <a:lnTo>
                  <a:pt x="95844" y="3753"/>
                </a:lnTo>
                <a:lnTo>
                  <a:pt x="97096" y="2487"/>
                </a:lnTo>
                <a:lnTo>
                  <a:pt x="97096" y="1245"/>
                </a:lnTo>
                <a:lnTo>
                  <a:pt x="9585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object 43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7577640" y="4804265"/>
            <a:ext cx="4837431" cy="363491"/>
          </a:xfrm>
          <a:prstGeom prst="rect">
            <a:avLst/>
          </a:prstGeom>
        </p:spPr>
      </p:pic>
      <p:sp>
        <p:nvSpPr>
          <p:cNvPr id="44" name="object 44"/>
          <p:cNvSpPr/>
          <p:nvPr/>
        </p:nvSpPr>
        <p:spPr>
          <a:xfrm>
            <a:off x="12579389" y="5030823"/>
            <a:ext cx="95885" cy="27940"/>
          </a:xfrm>
          <a:custGeom>
            <a:avLst/>
            <a:gdLst/>
            <a:ahLst/>
            <a:cxnLst/>
            <a:rect l="l" t="t" r="r" b="b"/>
            <a:pathLst>
              <a:path w="95884" h="27939">
                <a:moveTo>
                  <a:pt x="95854" y="0"/>
                </a:moveTo>
                <a:lnTo>
                  <a:pt x="89630" y="0"/>
                </a:lnTo>
                <a:lnTo>
                  <a:pt x="85896" y="1245"/>
                </a:lnTo>
                <a:lnTo>
                  <a:pt x="83405" y="1245"/>
                </a:lnTo>
                <a:lnTo>
                  <a:pt x="80918" y="2487"/>
                </a:lnTo>
                <a:lnTo>
                  <a:pt x="79672" y="2487"/>
                </a:lnTo>
                <a:lnTo>
                  <a:pt x="71736" y="3208"/>
                </a:lnTo>
                <a:lnTo>
                  <a:pt x="62867" y="3578"/>
                </a:lnTo>
                <a:lnTo>
                  <a:pt x="50262" y="3753"/>
                </a:lnTo>
                <a:lnTo>
                  <a:pt x="32270" y="3753"/>
                </a:lnTo>
                <a:lnTo>
                  <a:pt x="22565" y="3889"/>
                </a:lnTo>
                <a:lnTo>
                  <a:pt x="13093" y="4259"/>
                </a:lnTo>
                <a:lnTo>
                  <a:pt x="3737" y="4979"/>
                </a:lnTo>
                <a:lnTo>
                  <a:pt x="1245" y="4979"/>
                </a:lnTo>
                <a:lnTo>
                  <a:pt x="0" y="7470"/>
                </a:lnTo>
                <a:lnTo>
                  <a:pt x="0" y="8712"/>
                </a:lnTo>
                <a:lnTo>
                  <a:pt x="1245" y="11203"/>
                </a:lnTo>
                <a:lnTo>
                  <a:pt x="9961" y="14936"/>
                </a:lnTo>
                <a:lnTo>
                  <a:pt x="16186" y="18674"/>
                </a:lnTo>
                <a:lnTo>
                  <a:pt x="21164" y="19919"/>
                </a:lnTo>
                <a:lnTo>
                  <a:pt x="27388" y="21160"/>
                </a:lnTo>
                <a:lnTo>
                  <a:pt x="32368" y="23652"/>
                </a:lnTo>
                <a:lnTo>
                  <a:pt x="38592" y="24898"/>
                </a:lnTo>
                <a:lnTo>
                  <a:pt x="46062" y="26140"/>
                </a:lnTo>
                <a:lnTo>
                  <a:pt x="52287" y="27386"/>
                </a:lnTo>
                <a:lnTo>
                  <a:pt x="77180" y="27386"/>
                </a:lnTo>
                <a:lnTo>
                  <a:pt x="80918" y="26140"/>
                </a:lnTo>
                <a:lnTo>
                  <a:pt x="88384" y="18674"/>
                </a:lnTo>
                <a:lnTo>
                  <a:pt x="95776" y="3889"/>
                </a:lnTo>
                <a:lnTo>
                  <a:pt x="9585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5" name="object 45"/>
          <p:cNvGrpSpPr/>
          <p:nvPr/>
        </p:nvGrpSpPr>
        <p:grpSpPr>
          <a:xfrm>
            <a:off x="908044" y="5251157"/>
            <a:ext cx="5868035" cy="374015"/>
            <a:chOff x="908044" y="5251157"/>
            <a:chExt cx="5868035" cy="374015"/>
          </a:xfrm>
        </p:grpSpPr>
        <p:pic>
          <p:nvPicPr>
            <p:cNvPr id="46" name="object 4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08044" y="5251157"/>
              <a:ext cx="2658737" cy="35975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595413" y="5285984"/>
              <a:ext cx="1661853" cy="321198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287143" y="5253649"/>
              <a:ext cx="1488823" cy="370961"/>
            </a:xfrm>
            <a:prstGeom prst="rect">
              <a:avLst/>
            </a:prstGeom>
          </p:spPr>
        </p:pic>
      </p:grpSp>
      <p:sp>
        <p:nvSpPr>
          <p:cNvPr id="49" name="object 49"/>
          <p:cNvSpPr/>
          <p:nvPr/>
        </p:nvSpPr>
        <p:spPr>
          <a:xfrm>
            <a:off x="6946510" y="5487677"/>
            <a:ext cx="97155" cy="29209"/>
          </a:xfrm>
          <a:custGeom>
            <a:avLst/>
            <a:gdLst/>
            <a:ahLst/>
            <a:cxnLst/>
            <a:rect l="l" t="t" r="r" b="b"/>
            <a:pathLst>
              <a:path w="97154" h="29210">
                <a:moveTo>
                  <a:pt x="62243" y="27385"/>
                </a:moveTo>
                <a:lnTo>
                  <a:pt x="52282" y="27385"/>
                </a:lnTo>
                <a:lnTo>
                  <a:pt x="58506" y="28630"/>
                </a:lnTo>
                <a:lnTo>
                  <a:pt x="62243" y="27385"/>
                </a:lnTo>
                <a:close/>
              </a:path>
              <a:path w="97154" h="29210">
                <a:moveTo>
                  <a:pt x="95853" y="0"/>
                </a:moveTo>
                <a:lnTo>
                  <a:pt x="89628" y="0"/>
                </a:lnTo>
                <a:lnTo>
                  <a:pt x="84649" y="2491"/>
                </a:lnTo>
                <a:lnTo>
                  <a:pt x="80912" y="2491"/>
                </a:lnTo>
                <a:lnTo>
                  <a:pt x="72958" y="3229"/>
                </a:lnTo>
                <a:lnTo>
                  <a:pt x="53780" y="4239"/>
                </a:lnTo>
                <a:lnTo>
                  <a:pt x="42325" y="4979"/>
                </a:lnTo>
                <a:lnTo>
                  <a:pt x="3732" y="4979"/>
                </a:lnTo>
                <a:lnTo>
                  <a:pt x="1244" y="6224"/>
                </a:lnTo>
                <a:lnTo>
                  <a:pt x="0" y="7470"/>
                </a:lnTo>
                <a:lnTo>
                  <a:pt x="0" y="8716"/>
                </a:lnTo>
                <a:lnTo>
                  <a:pt x="1244" y="8716"/>
                </a:lnTo>
                <a:lnTo>
                  <a:pt x="1244" y="11203"/>
                </a:lnTo>
                <a:lnTo>
                  <a:pt x="11202" y="16182"/>
                </a:lnTo>
                <a:lnTo>
                  <a:pt x="17426" y="18674"/>
                </a:lnTo>
                <a:lnTo>
                  <a:pt x="22405" y="19918"/>
                </a:lnTo>
                <a:lnTo>
                  <a:pt x="27385" y="22406"/>
                </a:lnTo>
                <a:lnTo>
                  <a:pt x="39833" y="24898"/>
                </a:lnTo>
                <a:lnTo>
                  <a:pt x="46057" y="27385"/>
                </a:lnTo>
                <a:lnTo>
                  <a:pt x="77180" y="27385"/>
                </a:lnTo>
                <a:lnTo>
                  <a:pt x="97099" y="1245"/>
                </a:lnTo>
                <a:lnTo>
                  <a:pt x="9585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0" name="object 50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8226201" y="5254894"/>
            <a:ext cx="4181403" cy="364737"/>
          </a:xfrm>
          <a:prstGeom prst="rect">
            <a:avLst/>
          </a:prstGeom>
        </p:spPr>
      </p:pic>
      <p:sp>
        <p:nvSpPr>
          <p:cNvPr id="51" name="object 51"/>
          <p:cNvSpPr/>
          <p:nvPr/>
        </p:nvSpPr>
        <p:spPr>
          <a:xfrm>
            <a:off x="12579389" y="5487677"/>
            <a:ext cx="95885" cy="29209"/>
          </a:xfrm>
          <a:custGeom>
            <a:avLst/>
            <a:gdLst/>
            <a:ahLst/>
            <a:cxnLst/>
            <a:rect l="l" t="t" r="r" b="b"/>
            <a:pathLst>
              <a:path w="95884" h="29210">
                <a:moveTo>
                  <a:pt x="62245" y="27385"/>
                </a:moveTo>
                <a:lnTo>
                  <a:pt x="52287" y="27385"/>
                </a:lnTo>
                <a:lnTo>
                  <a:pt x="57265" y="28630"/>
                </a:lnTo>
                <a:lnTo>
                  <a:pt x="62245" y="27385"/>
                </a:lnTo>
                <a:close/>
              </a:path>
              <a:path w="95884" h="29210">
                <a:moveTo>
                  <a:pt x="95854" y="0"/>
                </a:moveTo>
                <a:lnTo>
                  <a:pt x="89630" y="0"/>
                </a:lnTo>
                <a:lnTo>
                  <a:pt x="85896" y="1245"/>
                </a:lnTo>
                <a:lnTo>
                  <a:pt x="83405" y="2491"/>
                </a:lnTo>
                <a:lnTo>
                  <a:pt x="79672" y="2491"/>
                </a:lnTo>
                <a:lnTo>
                  <a:pt x="71736" y="3229"/>
                </a:lnTo>
                <a:lnTo>
                  <a:pt x="53063" y="4239"/>
                </a:lnTo>
                <a:lnTo>
                  <a:pt x="42325" y="4979"/>
                </a:lnTo>
                <a:lnTo>
                  <a:pt x="3737" y="4979"/>
                </a:lnTo>
                <a:lnTo>
                  <a:pt x="1245" y="6224"/>
                </a:lnTo>
                <a:lnTo>
                  <a:pt x="0" y="7470"/>
                </a:lnTo>
                <a:lnTo>
                  <a:pt x="0" y="8716"/>
                </a:lnTo>
                <a:lnTo>
                  <a:pt x="1245" y="11203"/>
                </a:lnTo>
                <a:lnTo>
                  <a:pt x="9961" y="16182"/>
                </a:lnTo>
                <a:lnTo>
                  <a:pt x="16186" y="18674"/>
                </a:lnTo>
                <a:lnTo>
                  <a:pt x="21164" y="19918"/>
                </a:lnTo>
                <a:lnTo>
                  <a:pt x="27388" y="22406"/>
                </a:lnTo>
                <a:lnTo>
                  <a:pt x="32368" y="23652"/>
                </a:lnTo>
                <a:lnTo>
                  <a:pt x="38592" y="24898"/>
                </a:lnTo>
                <a:lnTo>
                  <a:pt x="46062" y="27385"/>
                </a:lnTo>
                <a:lnTo>
                  <a:pt x="77180" y="27385"/>
                </a:lnTo>
                <a:lnTo>
                  <a:pt x="80918" y="26142"/>
                </a:lnTo>
                <a:lnTo>
                  <a:pt x="83405" y="24898"/>
                </a:lnTo>
                <a:lnTo>
                  <a:pt x="88384" y="18674"/>
                </a:lnTo>
                <a:lnTo>
                  <a:pt x="92120" y="12449"/>
                </a:lnTo>
                <a:lnTo>
                  <a:pt x="95854" y="3734"/>
                </a:lnTo>
                <a:lnTo>
                  <a:pt x="9585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2" name="object 52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746974" y="5899073"/>
            <a:ext cx="11928269" cy="376586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764872" y="6012996"/>
            <a:ext cx="204152" cy="192953"/>
          </a:xfrm>
          <a:prstGeom prst="rect">
            <a:avLst/>
          </a:prstGeom>
        </p:spPr>
      </p:pic>
      <p:pic>
        <p:nvPicPr>
          <p:cNvPr id="54" name="object 54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0810083" y="6579749"/>
            <a:ext cx="1877414" cy="379939"/>
          </a:xfrm>
          <a:prstGeom prst="rect">
            <a:avLst/>
          </a:prstGeom>
        </p:spPr>
      </p:pic>
      <p:pic>
        <p:nvPicPr>
          <p:cNvPr id="55" name="object 55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2761452" y="6656447"/>
            <a:ext cx="208944" cy="197628"/>
          </a:xfrm>
          <a:prstGeom prst="rect">
            <a:avLst/>
          </a:prstGeom>
        </p:spPr>
      </p:pic>
      <p:sp>
        <p:nvSpPr>
          <p:cNvPr id="56" name="object 56"/>
          <p:cNvSpPr/>
          <p:nvPr/>
        </p:nvSpPr>
        <p:spPr>
          <a:xfrm>
            <a:off x="4190086" y="7287710"/>
            <a:ext cx="95885" cy="27940"/>
          </a:xfrm>
          <a:custGeom>
            <a:avLst/>
            <a:gdLst/>
            <a:ahLst/>
            <a:cxnLst/>
            <a:rect l="l" t="t" r="r" b="b"/>
            <a:pathLst>
              <a:path w="95885" h="27940">
                <a:moveTo>
                  <a:pt x="95849" y="0"/>
                </a:moveTo>
                <a:lnTo>
                  <a:pt x="88383" y="0"/>
                </a:lnTo>
                <a:lnTo>
                  <a:pt x="85892" y="1244"/>
                </a:lnTo>
                <a:lnTo>
                  <a:pt x="83400" y="1244"/>
                </a:lnTo>
                <a:lnTo>
                  <a:pt x="80912" y="2490"/>
                </a:lnTo>
                <a:lnTo>
                  <a:pt x="79668" y="2490"/>
                </a:lnTo>
                <a:lnTo>
                  <a:pt x="71732" y="3208"/>
                </a:lnTo>
                <a:lnTo>
                  <a:pt x="62863" y="3577"/>
                </a:lnTo>
                <a:lnTo>
                  <a:pt x="50256" y="3751"/>
                </a:lnTo>
                <a:lnTo>
                  <a:pt x="32268" y="3751"/>
                </a:lnTo>
                <a:lnTo>
                  <a:pt x="22562" y="3888"/>
                </a:lnTo>
                <a:lnTo>
                  <a:pt x="13089" y="4258"/>
                </a:lnTo>
                <a:lnTo>
                  <a:pt x="3732" y="4978"/>
                </a:lnTo>
                <a:lnTo>
                  <a:pt x="1245" y="4978"/>
                </a:lnTo>
                <a:lnTo>
                  <a:pt x="0" y="7470"/>
                </a:lnTo>
                <a:lnTo>
                  <a:pt x="0" y="8714"/>
                </a:lnTo>
                <a:lnTo>
                  <a:pt x="1245" y="11202"/>
                </a:lnTo>
                <a:lnTo>
                  <a:pt x="9958" y="14936"/>
                </a:lnTo>
                <a:lnTo>
                  <a:pt x="16182" y="18672"/>
                </a:lnTo>
                <a:lnTo>
                  <a:pt x="21160" y="19918"/>
                </a:lnTo>
                <a:lnTo>
                  <a:pt x="27385" y="21160"/>
                </a:lnTo>
                <a:lnTo>
                  <a:pt x="32363" y="23651"/>
                </a:lnTo>
                <a:lnTo>
                  <a:pt x="38588" y="24897"/>
                </a:lnTo>
                <a:lnTo>
                  <a:pt x="46057" y="26142"/>
                </a:lnTo>
                <a:lnTo>
                  <a:pt x="52283" y="27385"/>
                </a:lnTo>
                <a:lnTo>
                  <a:pt x="77180" y="27385"/>
                </a:lnTo>
                <a:lnTo>
                  <a:pt x="80912" y="26142"/>
                </a:lnTo>
                <a:lnTo>
                  <a:pt x="88383" y="18672"/>
                </a:lnTo>
                <a:lnTo>
                  <a:pt x="95771" y="3888"/>
                </a:lnTo>
                <a:lnTo>
                  <a:pt x="95849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7" name="object 57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2518271" y="7038626"/>
            <a:ext cx="1578452" cy="349915"/>
          </a:xfrm>
          <a:prstGeom prst="rect">
            <a:avLst/>
          </a:prstGeom>
        </p:spPr>
      </p:pic>
      <p:sp>
        <p:nvSpPr>
          <p:cNvPr id="58" name="object 58"/>
          <p:cNvSpPr/>
          <p:nvPr/>
        </p:nvSpPr>
        <p:spPr>
          <a:xfrm>
            <a:off x="7975299" y="7287710"/>
            <a:ext cx="95885" cy="27940"/>
          </a:xfrm>
          <a:custGeom>
            <a:avLst/>
            <a:gdLst/>
            <a:ahLst/>
            <a:cxnLst/>
            <a:rect l="l" t="t" r="r" b="b"/>
            <a:pathLst>
              <a:path w="95884" h="27940">
                <a:moveTo>
                  <a:pt x="95850" y="0"/>
                </a:moveTo>
                <a:lnTo>
                  <a:pt x="88384" y="0"/>
                </a:lnTo>
                <a:lnTo>
                  <a:pt x="85892" y="1244"/>
                </a:lnTo>
                <a:lnTo>
                  <a:pt x="83405" y="1244"/>
                </a:lnTo>
                <a:lnTo>
                  <a:pt x="80914" y="2490"/>
                </a:lnTo>
                <a:lnTo>
                  <a:pt x="79668" y="2490"/>
                </a:lnTo>
                <a:lnTo>
                  <a:pt x="71733" y="3208"/>
                </a:lnTo>
                <a:lnTo>
                  <a:pt x="62864" y="3577"/>
                </a:lnTo>
                <a:lnTo>
                  <a:pt x="50256" y="3751"/>
                </a:lnTo>
                <a:lnTo>
                  <a:pt x="32268" y="3751"/>
                </a:lnTo>
                <a:lnTo>
                  <a:pt x="22562" y="3888"/>
                </a:lnTo>
                <a:lnTo>
                  <a:pt x="13089" y="4258"/>
                </a:lnTo>
                <a:lnTo>
                  <a:pt x="3733" y="4978"/>
                </a:lnTo>
                <a:lnTo>
                  <a:pt x="1245" y="4978"/>
                </a:lnTo>
                <a:lnTo>
                  <a:pt x="0" y="7470"/>
                </a:lnTo>
                <a:lnTo>
                  <a:pt x="0" y="8714"/>
                </a:lnTo>
                <a:lnTo>
                  <a:pt x="1245" y="11202"/>
                </a:lnTo>
                <a:lnTo>
                  <a:pt x="9958" y="14936"/>
                </a:lnTo>
                <a:lnTo>
                  <a:pt x="16182" y="18672"/>
                </a:lnTo>
                <a:lnTo>
                  <a:pt x="21162" y="19918"/>
                </a:lnTo>
                <a:lnTo>
                  <a:pt x="27386" y="21160"/>
                </a:lnTo>
                <a:lnTo>
                  <a:pt x="32364" y="23651"/>
                </a:lnTo>
                <a:lnTo>
                  <a:pt x="38588" y="24897"/>
                </a:lnTo>
                <a:lnTo>
                  <a:pt x="46059" y="26142"/>
                </a:lnTo>
                <a:lnTo>
                  <a:pt x="52283" y="27385"/>
                </a:lnTo>
                <a:lnTo>
                  <a:pt x="77180" y="27385"/>
                </a:lnTo>
                <a:lnTo>
                  <a:pt x="80914" y="26142"/>
                </a:lnTo>
                <a:lnTo>
                  <a:pt x="88384" y="18672"/>
                </a:lnTo>
                <a:lnTo>
                  <a:pt x="95772" y="3888"/>
                </a:lnTo>
                <a:lnTo>
                  <a:pt x="95850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9" name="object 59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6150369" y="7078578"/>
            <a:ext cx="1731567" cy="316188"/>
          </a:xfrm>
          <a:prstGeom prst="rect">
            <a:avLst/>
          </a:prstGeom>
        </p:spPr>
      </p:pic>
      <p:sp>
        <p:nvSpPr>
          <p:cNvPr id="60" name="object 60"/>
          <p:cNvSpPr/>
          <p:nvPr/>
        </p:nvSpPr>
        <p:spPr>
          <a:xfrm>
            <a:off x="4190086" y="7744565"/>
            <a:ext cx="95885" cy="29209"/>
          </a:xfrm>
          <a:custGeom>
            <a:avLst/>
            <a:gdLst/>
            <a:ahLst/>
            <a:cxnLst/>
            <a:rect l="l" t="t" r="r" b="b"/>
            <a:pathLst>
              <a:path w="95885" h="29209">
                <a:moveTo>
                  <a:pt x="95849" y="0"/>
                </a:moveTo>
                <a:lnTo>
                  <a:pt x="88383" y="0"/>
                </a:lnTo>
                <a:lnTo>
                  <a:pt x="85892" y="1244"/>
                </a:lnTo>
                <a:lnTo>
                  <a:pt x="83400" y="1244"/>
                </a:lnTo>
                <a:lnTo>
                  <a:pt x="80912" y="2490"/>
                </a:lnTo>
                <a:lnTo>
                  <a:pt x="79668" y="2490"/>
                </a:lnTo>
                <a:lnTo>
                  <a:pt x="71732" y="3228"/>
                </a:lnTo>
                <a:lnTo>
                  <a:pt x="53061" y="4238"/>
                </a:lnTo>
                <a:lnTo>
                  <a:pt x="42325" y="4978"/>
                </a:lnTo>
                <a:lnTo>
                  <a:pt x="3732" y="4978"/>
                </a:lnTo>
                <a:lnTo>
                  <a:pt x="1245" y="6224"/>
                </a:lnTo>
                <a:lnTo>
                  <a:pt x="0" y="7468"/>
                </a:lnTo>
                <a:lnTo>
                  <a:pt x="0" y="8714"/>
                </a:lnTo>
                <a:lnTo>
                  <a:pt x="27385" y="21160"/>
                </a:lnTo>
                <a:lnTo>
                  <a:pt x="32363" y="23651"/>
                </a:lnTo>
                <a:lnTo>
                  <a:pt x="38588" y="24897"/>
                </a:lnTo>
                <a:lnTo>
                  <a:pt x="46057" y="26142"/>
                </a:lnTo>
                <a:lnTo>
                  <a:pt x="52283" y="27385"/>
                </a:lnTo>
                <a:lnTo>
                  <a:pt x="57261" y="28629"/>
                </a:lnTo>
                <a:lnTo>
                  <a:pt x="62240" y="27385"/>
                </a:lnTo>
                <a:lnTo>
                  <a:pt x="77180" y="27385"/>
                </a:lnTo>
                <a:lnTo>
                  <a:pt x="80912" y="26142"/>
                </a:lnTo>
                <a:lnTo>
                  <a:pt x="88383" y="18672"/>
                </a:lnTo>
                <a:lnTo>
                  <a:pt x="95849" y="3733"/>
                </a:lnTo>
                <a:lnTo>
                  <a:pt x="95849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1" name="object 61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2041498" y="7535433"/>
            <a:ext cx="2055225" cy="317433"/>
          </a:xfrm>
          <a:prstGeom prst="rect">
            <a:avLst/>
          </a:prstGeom>
        </p:spPr>
      </p:pic>
      <p:sp>
        <p:nvSpPr>
          <p:cNvPr id="62" name="object 62"/>
          <p:cNvSpPr/>
          <p:nvPr/>
        </p:nvSpPr>
        <p:spPr>
          <a:xfrm>
            <a:off x="7975299" y="7744565"/>
            <a:ext cx="95885" cy="29209"/>
          </a:xfrm>
          <a:custGeom>
            <a:avLst/>
            <a:gdLst/>
            <a:ahLst/>
            <a:cxnLst/>
            <a:rect l="l" t="t" r="r" b="b"/>
            <a:pathLst>
              <a:path w="95884" h="29209">
                <a:moveTo>
                  <a:pt x="95850" y="0"/>
                </a:moveTo>
                <a:lnTo>
                  <a:pt x="88384" y="0"/>
                </a:lnTo>
                <a:lnTo>
                  <a:pt x="85892" y="1244"/>
                </a:lnTo>
                <a:lnTo>
                  <a:pt x="83405" y="1244"/>
                </a:lnTo>
                <a:lnTo>
                  <a:pt x="80914" y="2490"/>
                </a:lnTo>
                <a:lnTo>
                  <a:pt x="79668" y="2490"/>
                </a:lnTo>
                <a:lnTo>
                  <a:pt x="71733" y="3228"/>
                </a:lnTo>
                <a:lnTo>
                  <a:pt x="53061" y="4238"/>
                </a:lnTo>
                <a:lnTo>
                  <a:pt x="42325" y="4978"/>
                </a:lnTo>
                <a:lnTo>
                  <a:pt x="3733" y="4978"/>
                </a:lnTo>
                <a:lnTo>
                  <a:pt x="1245" y="6224"/>
                </a:lnTo>
                <a:lnTo>
                  <a:pt x="0" y="7468"/>
                </a:lnTo>
                <a:lnTo>
                  <a:pt x="0" y="8714"/>
                </a:lnTo>
                <a:lnTo>
                  <a:pt x="27386" y="21160"/>
                </a:lnTo>
                <a:lnTo>
                  <a:pt x="32364" y="23651"/>
                </a:lnTo>
                <a:lnTo>
                  <a:pt x="38588" y="24897"/>
                </a:lnTo>
                <a:lnTo>
                  <a:pt x="46059" y="26142"/>
                </a:lnTo>
                <a:lnTo>
                  <a:pt x="52283" y="27385"/>
                </a:lnTo>
                <a:lnTo>
                  <a:pt x="57261" y="28629"/>
                </a:lnTo>
                <a:lnTo>
                  <a:pt x="62241" y="27385"/>
                </a:lnTo>
                <a:lnTo>
                  <a:pt x="77180" y="27385"/>
                </a:lnTo>
                <a:lnTo>
                  <a:pt x="80914" y="26142"/>
                </a:lnTo>
                <a:lnTo>
                  <a:pt x="88384" y="18672"/>
                </a:lnTo>
                <a:lnTo>
                  <a:pt x="95850" y="3733"/>
                </a:lnTo>
                <a:lnTo>
                  <a:pt x="95850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3" name="object 63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151614" y="7529208"/>
            <a:ext cx="1730322" cy="337348"/>
          </a:xfrm>
          <a:prstGeom prst="rect">
            <a:avLst/>
          </a:prstGeom>
        </p:spPr>
      </p:pic>
      <p:sp>
        <p:nvSpPr>
          <p:cNvPr id="64" name="object 64"/>
          <p:cNvSpPr/>
          <p:nvPr/>
        </p:nvSpPr>
        <p:spPr>
          <a:xfrm>
            <a:off x="12579389" y="7287710"/>
            <a:ext cx="95885" cy="27940"/>
          </a:xfrm>
          <a:custGeom>
            <a:avLst/>
            <a:gdLst/>
            <a:ahLst/>
            <a:cxnLst/>
            <a:rect l="l" t="t" r="r" b="b"/>
            <a:pathLst>
              <a:path w="95884" h="27940">
                <a:moveTo>
                  <a:pt x="95854" y="0"/>
                </a:moveTo>
                <a:lnTo>
                  <a:pt x="88384" y="0"/>
                </a:lnTo>
                <a:lnTo>
                  <a:pt x="85896" y="1244"/>
                </a:lnTo>
                <a:lnTo>
                  <a:pt x="83405" y="1244"/>
                </a:lnTo>
                <a:lnTo>
                  <a:pt x="80918" y="2490"/>
                </a:lnTo>
                <a:lnTo>
                  <a:pt x="79672" y="2490"/>
                </a:lnTo>
                <a:lnTo>
                  <a:pt x="71736" y="3208"/>
                </a:lnTo>
                <a:lnTo>
                  <a:pt x="62867" y="3577"/>
                </a:lnTo>
                <a:lnTo>
                  <a:pt x="50257" y="3751"/>
                </a:lnTo>
                <a:lnTo>
                  <a:pt x="32270" y="3751"/>
                </a:lnTo>
                <a:lnTo>
                  <a:pt x="22565" y="3888"/>
                </a:lnTo>
                <a:lnTo>
                  <a:pt x="13093" y="4258"/>
                </a:lnTo>
                <a:lnTo>
                  <a:pt x="3737" y="4978"/>
                </a:lnTo>
                <a:lnTo>
                  <a:pt x="1245" y="4978"/>
                </a:lnTo>
                <a:lnTo>
                  <a:pt x="0" y="7470"/>
                </a:lnTo>
                <a:lnTo>
                  <a:pt x="0" y="8714"/>
                </a:lnTo>
                <a:lnTo>
                  <a:pt x="1245" y="11202"/>
                </a:lnTo>
                <a:lnTo>
                  <a:pt x="9961" y="14936"/>
                </a:lnTo>
                <a:lnTo>
                  <a:pt x="16186" y="18672"/>
                </a:lnTo>
                <a:lnTo>
                  <a:pt x="21164" y="19918"/>
                </a:lnTo>
                <a:lnTo>
                  <a:pt x="27388" y="21160"/>
                </a:lnTo>
                <a:lnTo>
                  <a:pt x="32368" y="23651"/>
                </a:lnTo>
                <a:lnTo>
                  <a:pt x="38592" y="24897"/>
                </a:lnTo>
                <a:lnTo>
                  <a:pt x="46062" y="26142"/>
                </a:lnTo>
                <a:lnTo>
                  <a:pt x="52287" y="27385"/>
                </a:lnTo>
                <a:lnTo>
                  <a:pt x="77180" y="27385"/>
                </a:lnTo>
                <a:lnTo>
                  <a:pt x="80918" y="26142"/>
                </a:lnTo>
                <a:lnTo>
                  <a:pt x="88384" y="18672"/>
                </a:lnTo>
                <a:lnTo>
                  <a:pt x="95776" y="3888"/>
                </a:lnTo>
                <a:lnTo>
                  <a:pt x="9585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5" name="object 65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10789318" y="7058659"/>
            <a:ext cx="1696708" cy="361005"/>
          </a:xfrm>
          <a:prstGeom prst="rect">
            <a:avLst/>
          </a:prstGeom>
        </p:spPr>
      </p:pic>
      <p:sp>
        <p:nvSpPr>
          <p:cNvPr id="66" name="object 66"/>
          <p:cNvSpPr/>
          <p:nvPr/>
        </p:nvSpPr>
        <p:spPr>
          <a:xfrm>
            <a:off x="12579389" y="7744565"/>
            <a:ext cx="95885" cy="29209"/>
          </a:xfrm>
          <a:custGeom>
            <a:avLst/>
            <a:gdLst/>
            <a:ahLst/>
            <a:cxnLst/>
            <a:rect l="l" t="t" r="r" b="b"/>
            <a:pathLst>
              <a:path w="95884" h="29209">
                <a:moveTo>
                  <a:pt x="95854" y="0"/>
                </a:moveTo>
                <a:lnTo>
                  <a:pt x="88384" y="0"/>
                </a:lnTo>
                <a:lnTo>
                  <a:pt x="85896" y="1244"/>
                </a:lnTo>
                <a:lnTo>
                  <a:pt x="83405" y="1244"/>
                </a:lnTo>
                <a:lnTo>
                  <a:pt x="80918" y="2490"/>
                </a:lnTo>
                <a:lnTo>
                  <a:pt x="79672" y="2490"/>
                </a:lnTo>
                <a:lnTo>
                  <a:pt x="71736" y="3228"/>
                </a:lnTo>
                <a:lnTo>
                  <a:pt x="53063" y="4238"/>
                </a:lnTo>
                <a:lnTo>
                  <a:pt x="42325" y="4978"/>
                </a:lnTo>
                <a:lnTo>
                  <a:pt x="3737" y="4978"/>
                </a:lnTo>
                <a:lnTo>
                  <a:pt x="1245" y="6224"/>
                </a:lnTo>
                <a:lnTo>
                  <a:pt x="0" y="7468"/>
                </a:lnTo>
                <a:lnTo>
                  <a:pt x="0" y="8714"/>
                </a:lnTo>
                <a:lnTo>
                  <a:pt x="27388" y="21160"/>
                </a:lnTo>
                <a:lnTo>
                  <a:pt x="32368" y="23651"/>
                </a:lnTo>
                <a:lnTo>
                  <a:pt x="38592" y="24897"/>
                </a:lnTo>
                <a:lnTo>
                  <a:pt x="46062" y="26142"/>
                </a:lnTo>
                <a:lnTo>
                  <a:pt x="52287" y="27385"/>
                </a:lnTo>
                <a:lnTo>
                  <a:pt x="57265" y="28629"/>
                </a:lnTo>
                <a:lnTo>
                  <a:pt x="62245" y="27385"/>
                </a:lnTo>
                <a:lnTo>
                  <a:pt x="77180" y="27385"/>
                </a:lnTo>
                <a:lnTo>
                  <a:pt x="80918" y="26142"/>
                </a:lnTo>
                <a:lnTo>
                  <a:pt x="88384" y="18672"/>
                </a:lnTo>
                <a:lnTo>
                  <a:pt x="95854" y="3733"/>
                </a:lnTo>
                <a:lnTo>
                  <a:pt x="95854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7" name="object 67"/>
          <p:cNvGrpSpPr/>
          <p:nvPr/>
        </p:nvGrpSpPr>
        <p:grpSpPr>
          <a:xfrm>
            <a:off x="8645709" y="7559085"/>
            <a:ext cx="3854450" cy="772160"/>
            <a:chOff x="8645709" y="7559085"/>
            <a:chExt cx="3854450" cy="772160"/>
          </a:xfrm>
        </p:grpSpPr>
        <p:pic>
          <p:nvPicPr>
            <p:cNvPr id="68" name="object 68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0369808" y="7559085"/>
              <a:ext cx="2116220" cy="317433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1379370" y="7909130"/>
              <a:ext cx="1120352" cy="421751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8645709" y="7953696"/>
              <a:ext cx="2705030" cy="374698"/>
            </a:xfrm>
            <a:prstGeom prst="rect">
              <a:avLst/>
            </a:prstGeom>
          </p:spPr>
        </p:pic>
      </p:grpSp>
      <p:sp>
        <p:nvSpPr>
          <p:cNvPr id="71" name="object 71"/>
          <p:cNvSpPr/>
          <p:nvPr/>
        </p:nvSpPr>
        <p:spPr>
          <a:xfrm>
            <a:off x="12579389" y="8201418"/>
            <a:ext cx="95885" cy="29209"/>
          </a:xfrm>
          <a:custGeom>
            <a:avLst/>
            <a:gdLst/>
            <a:ahLst/>
            <a:cxnLst/>
            <a:rect l="l" t="t" r="r" b="b"/>
            <a:pathLst>
              <a:path w="95884" h="29209">
                <a:moveTo>
                  <a:pt x="94608" y="0"/>
                </a:moveTo>
                <a:lnTo>
                  <a:pt x="88384" y="0"/>
                </a:lnTo>
                <a:lnTo>
                  <a:pt x="83405" y="2491"/>
                </a:lnTo>
                <a:lnTo>
                  <a:pt x="79672" y="2491"/>
                </a:lnTo>
                <a:lnTo>
                  <a:pt x="71736" y="3231"/>
                </a:lnTo>
                <a:lnTo>
                  <a:pt x="53063" y="4242"/>
                </a:lnTo>
                <a:lnTo>
                  <a:pt x="42325" y="4979"/>
                </a:lnTo>
                <a:lnTo>
                  <a:pt x="3737" y="4979"/>
                </a:lnTo>
                <a:lnTo>
                  <a:pt x="1245" y="6224"/>
                </a:lnTo>
                <a:lnTo>
                  <a:pt x="0" y="7470"/>
                </a:lnTo>
                <a:lnTo>
                  <a:pt x="0" y="8716"/>
                </a:lnTo>
                <a:lnTo>
                  <a:pt x="1245" y="11203"/>
                </a:lnTo>
                <a:lnTo>
                  <a:pt x="9961" y="16182"/>
                </a:lnTo>
                <a:lnTo>
                  <a:pt x="16186" y="18674"/>
                </a:lnTo>
                <a:lnTo>
                  <a:pt x="21164" y="19918"/>
                </a:lnTo>
                <a:lnTo>
                  <a:pt x="27388" y="22406"/>
                </a:lnTo>
                <a:lnTo>
                  <a:pt x="32368" y="23652"/>
                </a:lnTo>
                <a:lnTo>
                  <a:pt x="38592" y="24898"/>
                </a:lnTo>
                <a:lnTo>
                  <a:pt x="46062" y="27388"/>
                </a:lnTo>
                <a:lnTo>
                  <a:pt x="52287" y="28630"/>
                </a:lnTo>
                <a:lnTo>
                  <a:pt x="65977" y="28630"/>
                </a:lnTo>
                <a:lnTo>
                  <a:pt x="72202" y="27388"/>
                </a:lnTo>
                <a:lnTo>
                  <a:pt x="77180" y="27388"/>
                </a:lnTo>
                <a:lnTo>
                  <a:pt x="95854" y="3737"/>
                </a:lnTo>
                <a:lnTo>
                  <a:pt x="95854" y="1245"/>
                </a:lnTo>
                <a:lnTo>
                  <a:pt x="94608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2" name="object 72"/>
          <p:cNvGrpSpPr/>
          <p:nvPr/>
        </p:nvGrpSpPr>
        <p:grpSpPr>
          <a:xfrm>
            <a:off x="4857403" y="8466929"/>
            <a:ext cx="4001770" cy="558165"/>
            <a:chOff x="4857403" y="8466929"/>
            <a:chExt cx="4001770" cy="558165"/>
          </a:xfrm>
        </p:grpSpPr>
        <p:pic>
          <p:nvPicPr>
            <p:cNvPr id="73" name="object 73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128804" y="8579480"/>
              <a:ext cx="3458386" cy="375541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4863754" y="8473280"/>
              <a:ext cx="3989070" cy="545465"/>
            </a:xfrm>
            <a:custGeom>
              <a:avLst/>
              <a:gdLst/>
              <a:ahLst/>
              <a:cxnLst/>
              <a:rect l="l" t="t" r="r" b="b"/>
              <a:pathLst>
                <a:path w="3989070" h="545465">
                  <a:moveTo>
                    <a:pt x="0" y="0"/>
                  </a:moveTo>
                  <a:lnTo>
                    <a:pt x="3988490" y="0"/>
                  </a:lnTo>
                  <a:lnTo>
                    <a:pt x="3988490" y="545105"/>
                  </a:lnTo>
                  <a:lnTo>
                    <a:pt x="0" y="545105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19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920190" y="2294679"/>
            <a:ext cx="2799715" cy="4516120"/>
            <a:chOff x="6920190" y="2294679"/>
            <a:chExt cx="2799715" cy="45161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21562" y="2335748"/>
              <a:ext cx="2796710" cy="447317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921562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9875804" y="2294679"/>
            <a:ext cx="2799715" cy="4516120"/>
            <a:chOff x="9875804" y="2294679"/>
            <a:chExt cx="2799715" cy="451612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77175" y="2401743"/>
              <a:ext cx="2796710" cy="440718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77175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9" name="object 9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11" name="object 11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19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008961" y="2294679"/>
            <a:ext cx="2799715" cy="4516120"/>
            <a:chOff x="1008961" y="2294679"/>
            <a:chExt cx="2799715" cy="4516120"/>
          </a:xfrm>
        </p:grpSpPr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0333" y="2402665"/>
              <a:ext cx="2796710" cy="44062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10333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3964575" y="2294679"/>
            <a:ext cx="2799715" cy="4516120"/>
            <a:chOff x="3964575" y="2294679"/>
            <a:chExt cx="2799715" cy="451612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65947" y="2351972"/>
              <a:ext cx="2796710" cy="445695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965947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8449653" y="1015974"/>
            <a:ext cx="429259" cy="485775"/>
          </a:xfrm>
          <a:custGeom>
            <a:avLst/>
            <a:gdLst/>
            <a:ahLst/>
            <a:cxnLst/>
            <a:rect l="l" t="t" r="r" b="b"/>
            <a:pathLst>
              <a:path w="429259" h="485775">
                <a:moveTo>
                  <a:pt x="105625" y="229552"/>
                </a:moveTo>
                <a:lnTo>
                  <a:pt x="79222" y="199072"/>
                </a:lnTo>
                <a:lnTo>
                  <a:pt x="75158" y="197053"/>
                </a:lnTo>
                <a:lnTo>
                  <a:pt x="69062" y="197053"/>
                </a:lnTo>
                <a:lnTo>
                  <a:pt x="64998" y="199072"/>
                </a:lnTo>
                <a:lnTo>
                  <a:pt x="62966" y="203136"/>
                </a:lnTo>
                <a:lnTo>
                  <a:pt x="55346" y="221424"/>
                </a:lnTo>
                <a:lnTo>
                  <a:pt x="50774" y="233616"/>
                </a:lnTo>
                <a:lnTo>
                  <a:pt x="46520" y="230530"/>
                </a:lnTo>
                <a:lnTo>
                  <a:pt x="31737" y="156413"/>
                </a:lnTo>
                <a:lnTo>
                  <a:pt x="30467" y="111721"/>
                </a:lnTo>
                <a:lnTo>
                  <a:pt x="30848" y="84645"/>
                </a:lnTo>
                <a:lnTo>
                  <a:pt x="31991" y="58140"/>
                </a:lnTo>
                <a:lnTo>
                  <a:pt x="33896" y="32016"/>
                </a:lnTo>
                <a:lnTo>
                  <a:pt x="36563" y="6083"/>
                </a:lnTo>
                <a:lnTo>
                  <a:pt x="34531" y="2032"/>
                </a:lnTo>
                <a:lnTo>
                  <a:pt x="32499" y="0"/>
                </a:lnTo>
                <a:lnTo>
                  <a:pt x="22339" y="0"/>
                </a:lnTo>
                <a:lnTo>
                  <a:pt x="20307" y="4064"/>
                </a:lnTo>
                <a:lnTo>
                  <a:pt x="10401" y="33007"/>
                </a:lnTo>
                <a:lnTo>
                  <a:pt x="6311" y="44056"/>
                </a:lnTo>
                <a:lnTo>
                  <a:pt x="2019" y="52819"/>
                </a:lnTo>
                <a:lnTo>
                  <a:pt x="0" y="215328"/>
                </a:lnTo>
                <a:lnTo>
                  <a:pt x="2590" y="240499"/>
                </a:lnTo>
                <a:lnTo>
                  <a:pt x="13131" y="277888"/>
                </a:lnTo>
                <a:lnTo>
                  <a:pt x="44018" y="305917"/>
                </a:lnTo>
                <a:lnTo>
                  <a:pt x="52819" y="306743"/>
                </a:lnTo>
                <a:lnTo>
                  <a:pt x="60934" y="306743"/>
                </a:lnTo>
                <a:lnTo>
                  <a:pt x="64998" y="304711"/>
                </a:lnTo>
                <a:lnTo>
                  <a:pt x="80200" y="294119"/>
                </a:lnTo>
                <a:lnTo>
                  <a:pt x="92176" y="277799"/>
                </a:lnTo>
                <a:lnTo>
                  <a:pt x="100711" y="256146"/>
                </a:lnTo>
                <a:lnTo>
                  <a:pt x="105625" y="229552"/>
                </a:lnTo>
                <a:close/>
              </a:path>
              <a:path w="429259" h="485775">
                <a:moveTo>
                  <a:pt x="349402" y="438785"/>
                </a:moveTo>
                <a:lnTo>
                  <a:pt x="337972" y="430034"/>
                </a:lnTo>
                <a:lnTo>
                  <a:pt x="328079" y="422033"/>
                </a:lnTo>
                <a:lnTo>
                  <a:pt x="319697" y="414794"/>
                </a:lnTo>
                <a:lnTo>
                  <a:pt x="312839" y="408317"/>
                </a:lnTo>
                <a:lnTo>
                  <a:pt x="304711" y="406285"/>
                </a:lnTo>
                <a:lnTo>
                  <a:pt x="268147" y="444881"/>
                </a:lnTo>
                <a:lnTo>
                  <a:pt x="268147" y="448945"/>
                </a:lnTo>
                <a:lnTo>
                  <a:pt x="270179" y="455041"/>
                </a:lnTo>
                <a:lnTo>
                  <a:pt x="274243" y="463169"/>
                </a:lnTo>
                <a:lnTo>
                  <a:pt x="280339" y="467233"/>
                </a:lnTo>
                <a:lnTo>
                  <a:pt x="290487" y="477393"/>
                </a:lnTo>
                <a:lnTo>
                  <a:pt x="302679" y="485521"/>
                </a:lnTo>
                <a:lnTo>
                  <a:pt x="310807" y="485521"/>
                </a:lnTo>
                <a:lnTo>
                  <a:pt x="321881" y="475576"/>
                </a:lnTo>
                <a:lnTo>
                  <a:pt x="330873" y="466979"/>
                </a:lnTo>
                <a:lnTo>
                  <a:pt x="337947" y="459524"/>
                </a:lnTo>
                <a:lnTo>
                  <a:pt x="343306" y="453009"/>
                </a:lnTo>
                <a:lnTo>
                  <a:pt x="347370" y="448945"/>
                </a:lnTo>
                <a:lnTo>
                  <a:pt x="349402" y="444881"/>
                </a:lnTo>
                <a:lnTo>
                  <a:pt x="349402" y="438785"/>
                </a:lnTo>
                <a:close/>
              </a:path>
              <a:path w="429259" h="485775">
                <a:moveTo>
                  <a:pt x="387997" y="365658"/>
                </a:moveTo>
                <a:lnTo>
                  <a:pt x="385978" y="361594"/>
                </a:lnTo>
                <a:lnTo>
                  <a:pt x="383946" y="359562"/>
                </a:lnTo>
                <a:lnTo>
                  <a:pt x="377050" y="354228"/>
                </a:lnTo>
                <a:lnTo>
                  <a:pt x="357949" y="339001"/>
                </a:lnTo>
                <a:lnTo>
                  <a:pt x="345338" y="329095"/>
                </a:lnTo>
                <a:lnTo>
                  <a:pt x="337223" y="329095"/>
                </a:lnTo>
                <a:lnTo>
                  <a:pt x="321729" y="347370"/>
                </a:lnTo>
                <a:lnTo>
                  <a:pt x="315785" y="354228"/>
                </a:lnTo>
                <a:lnTo>
                  <a:pt x="314871" y="355219"/>
                </a:lnTo>
                <a:lnTo>
                  <a:pt x="314871" y="357530"/>
                </a:lnTo>
                <a:lnTo>
                  <a:pt x="314871" y="359562"/>
                </a:lnTo>
                <a:lnTo>
                  <a:pt x="310807" y="359562"/>
                </a:lnTo>
                <a:lnTo>
                  <a:pt x="312712" y="357530"/>
                </a:lnTo>
                <a:lnTo>
                  <a:pt x="312902" y="357530"/>
                </a:lnTo>
                <a:lnTo>
                  <a:pt x="314871" y="357530"/>
                </a:lnTo>
                <a:lnTo>
                  <a:pt x="314871" y="355219"/>
                </a:lnTo>
                <a:lnTo>
                  <a:pt x="312762" y="357466"/>
                </a:lnTo>
                <a:lnTo>
                  <a:pt x="304711" y="353466"/>
                </a:lnTo>
                <a:lnTo>
                  <a:pt x="298615" y="347370"/>
                </a:lnTo>
                <a:lnTo>
                  <a:pt x="294563" y="345338"/>
                </a:lnTo>
                <a:lnTo>
                  <a:pt x="287324" y="339636"/>
                </a:lnTo>
                <a:lnTo>
                  <a:pt x="280847" y="334683"/>
                </a:lnTo>
                <a:lnTo>
                  <a:pt x="275132" y="330492"/>
                </a:lnTo>
                <a:lnTo>
                  <a:pt x="270179" y="327063"/>
                </a:lnTo>
                <a:lnTo>
                  <a:pt x="257606" y="341160"/>
                </a:lnTo>
                <a:lnTo>
                  <a:pt x="247319" y="352958"/>
                </a:lnTo>
                <a:lnTo>
                  <a:pt x="239331" y="362483"/>
                </a:lnTo>
                <a:lnTo>
                  <a:pt x="233616" y="369722"/>
                </a:lnTo>
                <a:lnTo>
                  <a:pt x="231584" y="373786"/>
                </a:lnTo>
                <a:lnTo>
                  <a:pt x="231584" y="375818"/>
                </a:lnTo>
                <a:lnTo>
                  <a:pt x="259892" y="403021"/>
                </a:lnTo>
                <a:lnTo>
                  <a:pt x="270179" y="408317"/>
                </a:lnTo>
                <a:lnTo>
                  <a:pt x="274243" y="412381"/>
                </a:lnTo>
                <a:lnTo>
                  <a:pt x="280339" y="410349"/>
                </a:lnTo>
                <a:lnTo>
                  <a:pt x="286435" y="406285"/>
                </a:lnTo>
                <a:lnTo>
                  <a:pt x="305828" y="383019"/>
                </a:lnTo>
                <a:lnTo>
                  <a:pt x="304711" y="381914"/>
                </a:lnTo>
                <a:lnTo>
                  <a:pt x="306743" y="381914"/>
                </a:lnTo>
                <a:lnTo>
                  <a:pt x="335191" y="408317"/>
                </a:lnTo>
                <a:lnTo>
                  <a:pt x="341287" y="410349"/>
                </a:lnTo>
                <a:lnTo>
                  <a:pt x="353466" y="410349"/>
                </a:lnTo>
                <a:lnTo>
                  <a:pt x="363397" y="398894"/>
                </a:lnTo>
                <a:lnTo>
                  <a:pt x="372008" y="388772"/>
                </a:lnTo>
                <a:lnTo>
                  <a:pt x="377698" y="381914"/>
                </a:lnTo>
                <a:lnTo>
                  <a:pt x="379387" y="379882"/>
                </a:lnTo>
                <a:lnTo>
                  <a:pt x="385978" y="371754"/>
                </a:lnTo>
                <a:lnTo>
                  <a:pt x="387997" y="365658"/>
                </a:lnTo>
                <a:close/>
              </a:path>
              <a:path w="429259" h="485775">
                <a:moveTo>
                  <a:pt x="428637" y="73126"/>
                </a:moveTo>
                <a:lnTo>
                  <a:pt x="420509" y="69062"/>
                </a:lnTo>
                <a:lnTo>
                  <a:pt x="399935" y="62941"/>
                </a:lnTo>
                <a:lnTo>
                  <a:pt x="377850" y="59664"/>
                </a:lnTo>
                <a:lnTo>
                  <a:pt x="354228" y="59067"/>
                </a:lnTo>
                <a:lnTo>
                  <a:pt x="329095" y="60934"/>
                </a:lnTo>
                <a:lnTo>
                  <a:pt x="316903" y="66268"/>
                </a:lnTo>
                <a:lnTo>
                  <a:pt x="304711" y="76174"/>
                </a:lnTo>
                <a:lnTo>
                  <a:pt x="292519" y="90652"/>
                </a:lnTo>
                <a:lnTo>
                  <a:pt x="280339" y="109689"/>
                </a:lnTo>
                <a:lnTo>
                  <a:pt x="280339" y="113753"/>
                </a:lnTo>
                <a:lnTo>
                  <a:pt x="284403" y="117817"/>
                </a:lnTo>
                <a:lnTo>
                  <a:pt x="288467" y="119849"/>
                </a:lnTo>
                <a:lnTo>
                  <a:pt x="296583" y="115785"/>
                </a:lnTo>
                <a:lnTo>
                  <a:pt x="303860" y="107784"/>
                </a:lnTo>
                <a:lnTo>
                  <a:pt x="310553" y="102069"/>
                </a:lnTo>
                <a:lnTo>
                  <a:pt x="316877" y="98640"/>
                </a:lnTo>
                <a:lnTo>
                  <a:pt x="322999" y="97497"/>
                </a:lnTo>
                <a:lnTo>
                  <a:pt x="344360" y="96774"/>
                </a:lnTo>
                <a:lnTo>
                  <a:pt x="362864" y="97764"/>
                </a:lnTo>
                <a:lnTo>
                  <a:pt x="378701" y="100647"/>
                </a:lnTo>
                <a:lnTo>
                  <a:pt x="392061" y="105638"/>
                </a:lnTo>
                <a:lnTo>
                  <a:pt x="391058" y="106641"/>
                </a:lnTo>
                <a:lnTo>
                  <a:pt x="389788" y="107784"/>
                </a:lnTo>
                <a:lnTo>
                  <a:pt x="385978" y="109689"/>
                </a:lnTo>
                <a:lnTo>
                  <a:pt x="337121" y="135978"/>
                </a:lnTo>
                <a:lnTo>
                  <a:pt x="329095" y="140169"/>
                </a:lnTo>
                <a:lnTo>
                  <a:pt x="314871" y="149872"/>
                </a:lnTo>
                <a:lnTo>
                  <a:pt x="314871" y="221424"/>
                </a:lnTo>
                <a:lnTo>
                  <a:pt x="314871" y="225488"/>
                </a:lnTo>
                <a:lnTo>
                  <a:pt x="280339" y="264083"/>
                </a:lnTo>
                <a:lnTo>
                  <a:pt x="244665" y="275107"/>
                </a:lnTo>
                <a:lnTo>
                  <a:pt x="249301" y="272211"/>
                </a:lnTo>
                <a:lnTo>
                  <a:pt x="249910" y="271830"/>
                </a:lnTo>
                <a:lnTo>
                  <a:pt x="250545" y="271284"/>
                </a:lnTo>
                <a:lnTo>
                  <a:pt x="255993" y="265988"/>
                </a:lnTo>
                <a:lnTo>
                  <a:pt x="262051" y="257987"/>
                </a:lnTo>
                <a:lnTo>
                  <a:pt x="268058" y="248145"/>
                </a:lnTo>
                <a:lnTo>
                  <a:pt x="273989" y="239458"/>
                </a:lnTo>
                <a:lnTo>
                  <a:pt x="279476" y="231990"/>
                </a:lnTo>
                <a:lnTo>
                  <a:pt x="284403" y="225488"/>
                </a:lnTo>
                <a:lnTo>
                  <a:pt x="290487" y="219392"/>
                </a:lnTo>
                <a:lnTo>
                  <a:pt x="296583" y="215328"/>
                </a:lnTo>
                <a:lnTo>
                  <a:pt x="308775" y="215328"/>
                </a:lnTo>
                <a:lnTo>
                  <a:pt x="314871" y="221424"/>
                </a:lnTo>
                <a:lnTo>
                  <a:pt x="314871" y="149872"/>
                </a:lnTo>
                <a:lnTo>
                  <a:pt x="313448" y="150837"/>
                </a:lnTo>
                <a:lnTo>
                  <a:pt x="299885" y="161493"/>
                </a:lnTo>
                <a:lnTo>
                  <a:pt x="288239" y="172161"/>
                </a:lnTo>
                <a:lnTo>
                  <a:pt x="280949" y="179984"/>
                </a:lnTo>
                <a:lnTo>
                  <a:pt x="282371" y="182829"/>
                </a:lnTo>
                <a:lnTo>
                  <a:pt x="278307" y="182829"/>
                </a:lnTo>
                <a:lnTo>
                  <a:pt x="253923" y="160350"/>
                </a:lnTo>
                <a:lnTo>
                  <a:pt x="253923" y="213296"/>
                </a:lnTo>
                <a:lnTo>
                  <a:pt x="253923" y="219392"/>
                </a:lnTo>
                <a:lnTo>
                  <a:pt x="245262" y="236499"/>
                </a:lnTo>
                <a:lnTo>
                  <a:pt x="231838" y="251129"/>
                </a:lnTo>
                <a:lnTo>
                  <a:pt x="214223" y="263105"/>
                </a:lnTo>
                <a:lnTo>
                  <a:pt x="195148" y="271284"/>
                </a:lnTo>
                <a:lnTo>
                  <a:pt x="192989" y="272211"/>
                </a:lnTo>
                <a:lnTo>
                  <a:pt x="194983" y="271284"/>
                </a:lnTo>
                <a:lnTo>
                  <a:pt x="195148" y="271284"/>
                </a:lnTo>
                <a:lnTo>
                  <a:pt x="198818" y="265099"/>
                </a:lnTo>
                <a:lnTo>
                  <a:pt x="203555" y="254495"/>
                </a:lnTo>
                <a:lnTo>
                  <a:pt x="209232" y="239712"/>
                </a:lnTo>
                <a:lnTo>
                  <a:pt x="214122" y="229768"/>
                </a:lnTo>
                <a:lnTo>
                  <a:pt x="237680" y="201104"/>
                </a:lnTo>
                <a:lnTo>
                  <a:pt x="243763" y="203136"/>
                </a:lnTo>
                <a:lnTo>
                  <a:pt x="247827" y="205168"/>
                </a:lnTo>
                <a:lnTo>
                  <a:pt x="251891" y="209232"/>
                </a:lnTo>
                <a:lnTo>
                  <a:pt x="253923" y="213296"/>
                </a:lnTo>
                <a:lnTo>
                  <a:pt x="253923" y="160350"/>
                </a:lnTo>
                <a:lnTo>
                  <a:pt x="207772" y="183045"/>
                </a:lnTo>
                <a:lnTo>
                  <a:pt x="188163" y="222186"/>
                </a:lnTo>
                <a:lnTo>
                  <a:pt x="173875" y="256400"/>
                </a:lnTo>
                <a:lnTo>
                  <a:pt x="168605" y="267131"/>
                </a:lnTo>
                <a:lnTo>
                  <a:pt x="163334" y="276339"/>
                </a:lnTo>
                <a:lnTo>
                  <a:pt x="158445" y="284403"/>
                </a:lnTo>
                <a:lnTo>
                  <a:pt x="150329" y="286435"/>
                </a:lnTo>
                <a:lnTo>
                  <a:pt x="144233" y="286435"/>
                </a:lnTo>
                <a:lnTo>
                  <a:pt x="138137" y="288467"/>
                </a:lnTo>
                <a:lnTo>
                  <a:pt x="134073" y="290487"/>
                </a:lnTo>
                <a:lnTo>
                  <a:pt x="132041" y="294551"/>
                </a:lnTo>
                <a:lnTo>
                  <a:pt x="132041" y="304711"/>
                </a:lnTo>
                <a:lnTo>
                  <a:pt x="134073" y="308775"/>
                </a:lnTo>
                <a:lnTo>
                  <a:pt x="142201" y="310807"/>
                </a:lnTo>
                <a:lnTo>
                  <a:pt x="151688" y="311950"/>
                </a:lnTo>
                <a:lnTo>
                  <a:pt x="161747" y="312331"/>
                </a:lnTo>
                <a:lnTo>
                  <a:pt x="172186" y="311950"/>
                </a:lnTo>
                <a:lnTo>
                  <a:pt x="182829" y="310807"/>
                </a:lnTo>
                <a:lnTo>
                  <a:pt x="189712" y="309283"/>
                </a:lnTo>
                <a:lnTo>
                  <a:pt x="198310" y="307759"/>
                </a:lnTo>
                <a:lnTo>
                  <a:pt x="208826" y="306235"/>
                </a:lnTo>
                <a:lnTo>
                  <a:pt x="221424" y="304711"/>
                </a:lnTo>
                <a:lnTo>
                  <a:pt x="234340" y="304393"/>
                </a:lnTo>
                <a:lnTo>
                  <a:pt x="245541" y="303695"/>
                </a:lnTo>
                <a:lnTo>
                  <a:pt x="254850" y="302996"/>
                </a:lnTo>
                <a:lnTo>
                  <a:pt x="262051" y="302679"/>
                </a:lnTo>
                <a:lnTo>
                  <a:pt x="281165" y="296202"/>
                </a:lnTo>
                <a:lnTo>
                  <a:pt x="316331" y="271830"/>
                </a:lnTo>
                <a:lnTo>
                  <a:pt x="336207" y="248145"/>
                </a:lnTo>
                <a:lnTo>
                  <a:pt x="342290" y="237363"/>
                </a:lnTo>
                <a:lnTo>
                  <a:pt x="345338" y="231584"/>
                </a:lnTo>
                <a:lnTo>
                  <a:pt x="349402" y="223456"/>
                </a:lnTo>
                <a:lnTo>
                  <a:pt x="351434" y="215328"/>
                </a:lnTo>
                <a:lnTo>
                  <a:pt x="351434" y="203136"/>
                </a:lnTo>
                <a:lnTo>
                  <a:pt x="339445" y="182829"/>
                </a:lnTo>
                <a:lnTo>
                  <a:pt x="335191" y="179273"/>
                </a:lnTo>
                <a:lnTo>
                  <a:pt x="328980" y="176733"/>
                </a:lnTo>
                <a:lnTo>
                  <a:pt x="326809" y="175844"/>
                </a:lnTo>
                <a:lnTo>
                  <a:pt x="325920" y="175844"/>
                </a:lnTo>
                <a:lnTo>
                  <a:pt x="325031" y="176733"/>
                </a:lnTo>
                <a:lnTo>
                  <a:pt x="320967" y="176733"/>
                </a:lnTo>
                <a:lnTo>
                  <a:pt x="316903" y="174701"/>
                </a:lnTo>
                <a:lnTo>
                  <a:pt x="326009" y="175755"/>
                </a:lnTo>
                <a:lnTo>
                  <a:pt x="327063" y="174701"/>
                </a:lnTo>
                <a:lnTo>
                  <a:pt x="371017" y="150647"/>
                </a:lnTo>
                <a:lnTo>
                  <a:pt x="381152" y="145249"/>
                </a:lnTo>
                <a:lnTo>
                  <a:pt x="417969" y="106641"/>
                </a:lnTo>
                <a:lnTo>
                  <a:pt x="422630" y="96774"/>
                </a:lnTo>
                <a:lnTo>
                  <a:pt x="424446" y="92938"/>
                </a:lnTo>
                <a:lnTo>
                  <a:pt x="428637" y="79222"/>
                </a:lnTo>
                <a:lnTo>
                  <a:pt x="428637" y="7312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6471005" y="912359"/>
            <a:ext cx="1932305" cy="520065"/>
            <a:chOff x="6471005" y="912359"/>
            <a:chExt cx="1932305" cy="520065"/>
          </a:xfrm>
        </p:grpSpPr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03389" y="1153277"/>
              <a:ext cx="99540" cy="17146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71005" y="912359"/>
              <a:ext cx="1789719" cy="520056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837709" y="865634"/>
            <a:ext cx="1576414" cy="641944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19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65571" y="1798624"/>
            <a:ext cx="6605887" cy="42813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45732" y="1898798"/>
            <a:ext cx="225042" cy="21269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345732" y="2534112"/>
            <a:ext cx="225042" cy="212694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9053766" y="2436685"/>
            <a:ext cx="3122295" cy="425450"/>
            <a:chOff x="9053766" y="2436685"/>
            <a:chExt cx="3122295" cy="425450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256185" y="2502550"/>
              <a:ext cx="919388" cy="31561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70919" y="2465503"/>
              <a:ext cx="1749585" cy="39657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053767" y="2436685"/>
              <a:ext cx="391160" cy="354330"/>
            </a:xfrm>
            <a:custGeom>
              <a:avLst/>
              <a:gdLst/>
              <a:ahLst/>
              <a:cxnLst/>
              <a:rect l="l" t="t" r="r" b="b"/>
              <a:pathLst>
                <a:path w="391159" h="354330">
                  <a:moveTo>
                    <a:pt x="107022" y="274447"/>
                  </a:moveTo>
                  <a:lnTo>
                    <a:pt x="104279" y="274447"/>
                  </a:lnTo>
                  <a:lnTo>
                    <a:pt x="104279" y="273075"/>
                  </a:lnTo>
                  <a:lnTo>
                    <a:pt x="100164" y="273075"/>
                  </a:lnTo>
                  <a:lnTo>
                    <a:pt x="98793" y="274447"/>
                  </a:lnTo>
                  <a:lnTo>
                    <a:pt x="96050" y="274447"/>
                  </a:lnTo>
                  <a:lnTo>
                    <a:pt x="91935" y="275818"/>
                  </a:lnTo>
                  <a:lnTo>
                    <a:pt x="89192" y="275818"/>
                  </a:lnTo>
                  <a:lnTo>
                    <a:pt x="80416" y="276834"/>
                  </a:lnTo>
                  <a:lnTo>
                    <a:pt x="70485" y="277710"/>
                  </a:lnTo>
                  <a:lnTo>
                    <a:pt x="59270" y="278333"/>
                  </a:lnTo>
                  <a:lnTo>
                    <a:pt x="46647" y="278561"/>
                  </a:lnTo>
                  <a:lnTo>
                    <a:pt x="4114" y="278561"/>
                  </a:lnTo>
                  <a:lnTo>
                    <a:pt x="1371" y="279933"/>
                  </a:lnTo>
                  <a:lnTo>
                    <a:pt x="0" y="281317"/>
                  </a:lnTo>
                  <a:lnTo>
                    <a:pt x="0" y="282689"/>
                  </a:lnTo>
                  <a:lnTo>
                    <a:pt x="1371" y="284060"/>
                  </a:lnTo>
                  <a:lnTo>
                    <a:pt x="1371" y="286804"/>
                  </a:lnTo>
                  <a:lnTo>
                    <a:pt x="10972" y="290918"/>
                  </a:lnTo>
                  <a:lnTo>
                    <a:pt x="19202" y="293662"/>
                  </a:lnTo>
                  <a:lnTo>
                    <a:pt x="24688" y="296405"/>
                  </a:lnTo>
                  <a:lnTo>
                    <a:pt x="30175" y="297776"/>
                  </a:lnTo>
                  <a:lnTo>
                    <a:pt x="37045" y="299148"/>
                  </a:lnTo>
                  <a:lnTo>
                    <a:pt x="42532" y="301891"/>
                  </a:lnTo>
                  <a:lnTo>
                    <a:pt x="50761" y="303263"/>
                  </a:lnTo>
                  <a:lnTo>
                    <a:pt x="57619" y="304634"/>
                  </a:lnTo>
                  <a:lnTo>
                    <a:pt x="85064" y="304634"/>
                  </a:lnTo>
                  <a:lnTo>
                    <a:pt x="89192" y="303263"/>
                  </a:lnTo>
                  <a:lnTo>
                    <a:pt x="93306" y="300520"/>
                  </a:lnTo>
                  <a:lnTo>
                    <a:pt x="96608" y="295351"/>
                  </a:lnTo>
                  <a:lnTo>
                    <a:pt x="100164" y="290055"/>
                  </a:lnTo>
                  <a:lnTo>
                    <a:pt x="103720" y="284505"/>
                  </a:lnTo>
                  <a:lnTo>
                    <a:pt x="107022" y="278561"/>
                  </a:lnTo>
                  <a:lnTo>
                    <a:pt x="107022" y="274447"/>
                  </a:lnTo>
                  <a:close/>
                </a:path>
                <a:path w="391159" h="354330">
                  <a:moveTo>
                    <a:pt x="388327" y="263474"/>
                  </a:moveTo>
                  <a:lnTo>
                    <a:pt x="386956" y="262102"/>
                  </a:lnTo>
                  <a:lnTo>
                    <a:pt x="380060" y="256413"/>
                  </a:lnTo>
                  <a:lnTo>
                    <a:pt x="368820" y="247624"/>
                  </a:lnTo>
                  <a:lnTo>
                    <a:pt x="365010" y="244259"/>
                  </a:lnTo>
                  <a:lnTo>
                    <a:pt x="362254" y="244259"/>
                  </a:lnTo>
                  <a:lnTo>
                    <a:pt x="347167" y="260731"/>
                  </a:lnTo>
                  <a:lnTo>
                    <a:pt x="345795" y="262102"/>
                  </a:lnTo>
                  <a:lnTo>
                    <a:pt x="338861" y="256971"/>
                  </a:lnTo>
                  <a:lnTo>
                    <a:pt x="332587" y="251980"/>
                  </a:lnTo>
                  <a:lnTo>
                    <a:pt x="327075" y="247243"/>
                  </a:lnTo>
                  <a:lnTo>
                    <a:pt x="322465" y="242887"/>
                  </a:lnTo>
                  <a:lnTo>
                    <a:pt x="321094" y="242887"/>
                  </a:lnTo>
                  <a:lnTo>
                    <a:pt x="300507" y="266217"/>
                  </a:lnTo>
                  <a:lnTo>
                    <a:pt x="300507" y="268960"/>
                  </a:lnTo>
                  <a:lnTo>
                    <a:pt x="305993" y="275818"/>
                  </a:lnTo>
                  <a:lnTo>
                    <a:pt x="311492" y="279933"/>
                  </a:lnTo>
                  <a:lnTo>
                    <a:pt x="315607" y="282689"/>
                  </a:lnTo>
                  <a:lnTo>
                    <a:pt x="316979" y="284060"/>
                  </a:lnTo>
                  <a:lnTo>
                    <a:pt x="322465" y="286804"/>
                  </a:lnTo>
                  <a:lnTo>
                    <a:pt x="325208" y="286804"/>
                  </a:lnTo>
                  <a:lnTo>
                    <a:pt x="337553" y="274447"/>
                  </a:lnTo>
                  <a:lnTo>
                    <a:pt x="340309" y="270332"/>
                  </a:lnTo>
                  <a:lnTo>
                    <a:pt x="343052" y="268960"/>
                  </a:lnTo>
                  <a:lnTo>
                    <a:pt x="347167" y="274447"/>
                  </a:lnTo>
                  <a:lnTo>
                    <a:pt x="352653" y="279933"/>
                  </a:lnTo>
                  <a:lnTo>
                    <a:pt x="354152" y="281381"/>
                  </a:lnTo>
                  <a:lnTo>
                    <a:pt x="356768" y="282689"/>
                  </a:lnTo>
                  <a:lnTo>
                    <a:pt x="358140" y="284060"/>
                  </a:lnTo>
                  <a:lnTo>
                    <a:pt x="360883" y="285432"/>
                  </a:lnTo>
                  <a:lnTo>
                    <a:pt x="363639" y="288175"/>
                  </a:lnTo>
                  <a:lnTo>
                    <a:pt x="369125" y="288175"/>
                  </a:lnTo>
                  <a:lnTo>
                    <a:pt x="374713" y="281381"/>
                  </a:lnTo>
                  <a:lnTo>
                    <a:pt x="383590" y="270040"/>
                  </a:lnTo>
                  <a:lnTo>
                    <a:pt x="384543" y="268960"/>
                  </a:lnTo>
                  <a:lnTo>
                    <a:pt x="386956" y="266217"/>
                  </a:lnTo>
                  <a:lnTo>
                    <a:pt x="388327" y="263474"/>
                  </a:lnTo>
                  <a:close/>
                </a:path>
                <a:path w="391159" h="354330">
                  <a:moveTo>
                    <a:pt x="391071" y="1371"/>
                  </a:moveTo>
                  <a:lnTo>
                    <a:pt x="389699" y="1371"/>
                  </a:lnTo>
                  <a:lnTo>
                    <a:pt x="389699" y="0"/>
                  </a:lnTo>
                  <a:lnTo>
                    <a:pt x="388327" y="0"/>
                  </a:lnTo>
                  <a:lnTo>
                    <a:pt x="388327" y="1371"/>
                  </a:lnTo>
                  <a:lnTo>
                    <a:pt x="385241" y="7023"/>
                  </a:lnTo>
                  <a:lnTo>
                    <a:pt x="382155" y="13550"/>
                  </a:lnTo>
                  <a:lnTo>
                    <a:pt x="374611" y="56261"/>
                  </a:lnTo>
                  <a:lnTo>
                    <a:pt x="377355" y="104292"/>
                  </a:lnTo>
                  <a:lnTo>
                    <a:pt x="377355" y="118021"/>
                  </a:lnTo>
                  <a:lnTo>
                    <a:pt x="363639" y="150952"/>
                  </a:lnTo>
                  <a:lnTo>
                    <a:pt x="351282" y="150952"/>
                  </a:lnTo>
                  <a:lnTo>
                    <a:pt x="345795" y="149580"/>
                  </a:lnTo>
                  <a:lnTo>
                    <a:pt x="341680" y="146837"/>
                  </a:lnTo>
                  <a:lnTo>
                    <a:pt x="337553" y="142722"/>
                  </a:lnTo>
                  <a:lnTo>
                    <a:pt x="334810" y="137223"/>
                  </a:lnTo>
                  <a:lnTo>
                    <a:pt x="334810" y="120764"/>
                  </a:lnTo>
                  <a:lnTo>
                    <a:pt x="337553" y="115277"/>
                  </a:lnTo>
                  <a:lnTo>
                    <a:pt x="334810" y="113893"/>
                  </a:lnTo>
                  <a:lnTo>
                    <a:pt x="333438" y="112522"/>
                  </a:lnTo>
                  <a:lnTo>
                    <a:pt x="332066" y="113893"/>
                  </a:lnTo>
                  <a:lnTo>
                    <a:pt x="330695" y="118021"/>
                  </a:lnTo>
                  <a:lnTo>
                    <a:pt x="327952" y="124879"/>
                  </a:lnTo>
                  <a:lnTo>
                    <a:pt x="309410" y="161048"/>
                  </a:lnTo>
                  <a:lnTo>
                    <a:pt x="289534" y="167411"/>
                  </a:lnTo>
                  <a:lnTo>
                    <a:pt x="281292" y="167411"/>
                  </a:lnTo>
                  <a:lnTo>
                    <a:pt x="279920" y="166039"/>
                  </a:lnTo>
                  <a:lnTo>
                    <a:pt x="279920" y="163296"/>
                  </a:lnTo>
                  <a:lnTo>
                    <a:pt x="277177" y="160553"/>
                  </a:lnTo>
                  <a:lnTo>
                    <a:pt x="275805" y="160553"/>
                  </a:lnTo>
                  <a:lnTo>
                    <a:pt x="273062" y="163296"/>
                  </a:lnTo>
                  <a:lnTo>
                    <a:pt x="273062" y="172910"/>
                  </a:lnTo>
                  <a:lnTo>
                    <a:pt x="271691" y="177025"/>
                  </a:lnTo>
                  <a:lnTo>
                    <a:pt x="271691" y="182511"/>
                  </a:lnTo>
                  <a:lnTo>
                    <a:pt x="273494" y="195351"/>
                  </a:lnTo>
                  <a:lnTo>
                    <a:pt x="274777" y="207035"/>
                  </a:lnTo>
                  <a:lnTo>
                    <a:pt x="275501" y="216814"/>
                  </a:lnTo>
                  <a:lnTo>
                    <a:pt x="275551" y="217436"/>
                  </a:lnTo>
                  <a:lnTo>
                    <a:pt x="275653" y="220929"/>
                  </a:lnTo>
                  <a:lnTo>
                    <a:pt x="275767" y="225044"/>
                  </a:lnTo>
                  <a:lnTo>
                    <a:pt x="275805" y="226428"/>
                  </a:lnTo>
                  <a:lnTo>
                    <a:pt x="272440" y="250367"/>
                  </a:lnTo>
                  <a:lnTo>
                    <a:pt x="251307" y="287985"/>
                  </a:lnTo>
                  <a:lnTo>
                    <a:pt x="213893" y="311848"/>
                  </a:lnTo>
                  <a:lnTo>
                    <a:pt x="193471" y="315620"/>
                  </a:lnTo>
                  <a:lnTo>
                    <a:pt x="185242" y="315620"/>
                  </a:lnTo>
                  <a:lnTo>
                    <a:pt x="152222" y="281381"/>
                  </a:lnTo>
                  <a:lnTo>
                    <a:pt x="150939" y="260731"/>
                  </a:lnTo>
                  <a:lnTo>
                    <a:pt x="152184" y="256971"/>
                  </a:lnTo>
                  <a:lnTo>
                    <a:pt x="152311" y="247002"/>
                  </a:lnTo>
                  <a:lnTo>
                    <a:pt x="153682" y="241515"/>
                  </a:lnTo>
                  <a:lnTo>
                    <a:pt x="156425" y="225044"/>
                  </a:lnTo>
                  <a:lnTo>
                    <a:pt x="157797" y="219557"/>
                  </a:lnTo>
                  <a:lnTo>
                    <a:pt x="157797" y="214071"/>
                  </a:lnTo>
                  <a:lnTo>
                    <a:pt x="156425" y="212699"/>
                  </a:lnTo>
                  <a:lnTo>
                    <a:pt x="155054" y="212699"/>
                  </a:lnTo>
                  <a:lnTo>
                    <a:pt x="152311" y="216814"/>
                  </a:lnTo>
                  <a:lnTo>
                    <a:pt x="150939" y="218186"/>
                  </a:lnTo>
                  <a:lnTo>
                    <a:pt x="141503" y="256273"/>
                  </a:lnTo>
                  <a:lnTo>
                    <a:pt x="139433" y="270852"/>
                  </a:lnTo>
                  <a:lnTo>
                    <a:pt x="139331" y="271487"/>
                  </a:lnTo>
                  <a:lnTo>
                    <a:pt x="138887" y="279933"/>
                  </a:lnTo>
                  <a:lnTo>
                    <a:pt x="138798" y="281381"/>
                  </a:lnTo>
                  <a:lnTo>
                    <a:pt x="138722" y="288175"/>
                  </a:lnTo>
                  <a:lnTo>
                    <a:pt x="139014" y="293700"/>
                  </a:lnTo>
                  <a:lnTo>
                    <a:pt x="139052" y="294665"/>
                  </a:lnTo>
                  <a:lnTo>
                    <a:pt x="140258" y="303453"/>
                  </a:lnTo>
                  <a:lnTo>
                    <a:pt x="159169" y="343065"/>
                  </a:lnTo>
                  <a:lnTo>
                    <a:pt x="174269" y="352666"/>
                  </a:lnTo>
                  <a:lnTo>
                    <a:pt x="181127" y="352666"/>
                  </a:lnTo>
                  <a:lnTo>
                    <a:pt x="183870" y="354037"/>
                  </a:lnTo>
                  <a:lnTo>
                    <a:pt x="189357" y="354037"/>
                  </a:lnTo>
                  <a:lnTo>
                    <a:pt x="206552" y="351751"/>
                  </a:lnTo>
                  <a:lnTo>
                    <a:pt x="222973" y="344944"/>
                  </a:lnTo>
                  <a:lnTo>
                    <a:pt x="238379" y="333781"/>
                  </a:lnTo>
                  <a:lnTo>
                    <a:pt x="252488" y="318363"/>
                  </a:lnTo>
                  <a:lnTo>
                    <a:pt x="254114" y="315620"/>
                  </a:lnTo>
                  <a:lnTo>
                    <a:pt x="267030" y="293827"/>
                  </a:lnTo>
                  <a:lnTo>
                    <a:pt x="267106" y="293700"/>
                  </a:lnTo>
                  <a:lnTo>
                    <a:pt x="277863" y="267246"/>
                  </a:lnTo>
                  <a:lnTo>
                    <a:pt x="284454" y="239496"/>
                  </a:lnTo>
                  <a:lnTo>
                    <a:pt x="284518" y="239242"/>
                  </a:lnTo>
                  <a:lnTo>
                    <a:pt x="286791" y="209956"/>
                  </a:lnTo>
                  <a:lnTo>
                    <a:pt x="286791" y="203098"/>
                  </a:lnTo>
                  <a:lnTo>
                    <a:pt x="285419" y="197612"/>
                  </a:lnTo>
                  <a:lnTo>
                    <a:pt x="285419" y="189369"/>
                  </a:lnTo>
                  <a:lnTo>
                    <a:pt x="319722" y="168783"/>
                  </a:lnTo>
                  <a:lnTo>
                    <a:pt x="321094" y="167411"/>
                  </a:lnTo>
                  <a:lnTo>
                    <a:pt x="322465" y="166039"/>
                  </a:lnTo>
                  <a:lnTo>
                    <a:pt x="323837" y="170167"/>
                  </a:lnTo>
                  <a:lnTo>
                    <a:pt x="323837" y="171538"/>
                  </a:lnTo>
                  <a:lnTo>
                    <a:pt x="327837" y="179527"/>
                  </a:lnTo>
                  <a:lnTo>
                    <a:pt x="327952" y="179768"/>
                  </a:lnTo>
                  <a:lnTo>
                    <a:pt x="334810" y="185254"/>
                  </a:lnTo>
                  <a:lnTo>
                    <a:pt x="343052" y="185254"/>
                  </a:lnTo>
                  <a:lnTo>
                    <a:pt x="348767" y="185089"/>
                  </a:lnTo>
                  <a:lnTo>
                    <a:pt x="350088" y="185089"/>
                  </a:lnTo>
                  <a:lnTo>
                    <a:pt x="379158" y="152628"/>
                  </a:lnTo>
                  <a:lnTo>
                    <a:pt x="379691" y="150952"/>
                  </a:lnTo>
                  <a:lnTo>
                    <a:pt x="381469" y="145465"/>
                  </a:lnTo>
                  <a:lnTo>
                    <a:pt x="389128" y="86804"/>
                  </a:lnTo>
                  <a:lnTo>
                    <a:pt x="389636" y="46774"/>
                  </a:lnTo>
                  <a:lnTo>
                    <a:pt x="389699" y="17843"/>
                  </a:lnTo>
                  <a:lnTo>
                    <a:pt x="391071" y="12357"/>
                  </a:lnTo>
                  <a:lnTo>
                    <a:pt x="391071" y="137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552120" y="3072410"/>
            <a:ext cx="7625080" cy="437515"/>
            <a:chOff x="4552120" y="3072410"/>
            <a:chExt cx="7625080" cy="437515"/>
          </a:xfrm>
        </p:grpSpPr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36534" y="3072410"/>
              <a:ext cx="4740410" cy="43731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52120" y="3074734"/>
              <a:ext cx="2847366" cy="434995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345732" y="3181770"/>
            <a:ext cx="225042" cy="212694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345732" y="3818451"/>
            <a:ext cx="225042" cy="212691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1145225" y="3719649"/>
            <a:ext cx="11026775" cy="427355"/>
            <a:chOff x="1145225" y="3719649"/>
            <a:chExt cx="11026775" cy="427355"/>
          </a:xfrm>
        </p:grpSpPr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756695" y="3749838"/>
              <a:ext cx="1414763" cy="39657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0154285" y="3741610"/>
              <a:ext cx="576580" cy="366395"/>
            </a:xfrm>
            <a:custGeom>
              <a:avLst/>
              <a:gdLst/>
              <a:ahLst/>
              <a:cxnLst/>
              <a:rect l="l" t="t" r="r" b="b"/>
              <a:pathLst>
                <a:path w="576579" h="366395">
                  <a:moveTo>
                    <a:pt x="91935" y="135851"/>
                  </a:moveTo>
                  <a:lnTo>
                    <a:pt x="90563" y="133108"/>
                  </a:lnTo>
                  <a:lnTo>
                    <a:pt x="87820" y="131737"/>
                  </a:lnTo>
                  <a:lnTo>
                    <a:pt x="79590" y="131737"/>
                  </a:lnTo>
                  <a:lnTo>
                    <a:pt x="53517" y="157810"/>
                  </a:lnTo>
                  <a:lnTo>
                    <a:pt x="46659" y="166039"/>
                  </a:lnTo>
                  <a:lnTo>
                    <a:pt x="39789" y="170154"/>
                  </a:lnTo>
                  <a:lnTo>
                    <a:pt x="24701" y="170154"/>
                  </a:lnTo>
                  <a:lnTo>
                    <a:pt x="19202" y="178384"/>
                  </a:lnTo>
                  <a:lnTo>
                    <a:pt x="12344" y="192112"/>
                  </a:lnTo>
                  <a:lnTo>
                    <a:pt x="13716" y="194856"/>
                  </a:lnTo>
                  <a:lnTo>
                    <a:pt x="19202" y="194856"/>
                  </a:lnTo>
                  <a:lnTo>
                    <a:pt x="47472" y="176568"/>
                  </a:lnTo>
                  <a:lnTo>
                    <a:pt x="52146" y="171018"/>
                  </a:lnTo>
                  <a:lnTo>
                    <a:pt x="56819" y="165722"/>
                  </a:lnTo>
                  <a:lnTo>
                    <a:pt x="61747" y="160553"/>
                  </a:lnTo>
                  <a:lnTo>
                    <a:pt x="65862" y="156438"/>
                  </a:lnTo>
                  <a:lnTo>
                    <a:pt x="71348" y="155054"/>
                  </a:lnTo>
                  <a:lnTo>
                    <a:pt x="78219" y="157810"/>
                  </a:lnTo>
                  <a:lnTo>
                    <a:pt x="79832" y="155054"/>
                  </a:lnTo>
                  <a:lnTo>
                    <a:pt x="82257" y="150939"/>
                  </a:lnTo>
                  <a:lnTo>
                    <a:pt x="86106" y="144767"/>
                  </a:lnTo>
                  <a:lnTo>
                    <a:pt x="89408" y="139674"/>
                  </a:lnTo>
                  <a:lnTo>
                    <a:pt x="91935" y="135851"/>
                  </a:lnTo>
                  <a:close/>
                </a:path>
                <a:path w="576579" h="366395">
                  <a:moveTo>
                    <a:pt x="207200" y="337566"/>
                  </a:moveTo>
                  <a:lnTo>
                    <a:pt x="205498" y="336194"/>
                  </a:lnTo>
                  <a:lnTo>
                    <a:pt x="201815" y="333222"/>
                  </a:lnTo>
                  <a:lnTo>
                    <a:pt x="183870" y="318350"/>
                  </a:lnTo>
                  <a:lnTo>
                    <a:pt x="182499" y="318350"/>
                  </a:lnTo>
                  <a:lnTo>
                    <a:pt x="174269" y="325221"/>
                  </a:lnTo>
                  <a:lnTo>
                    <a:pt x="170154" y="332079"/>
                  </a:lnTo>
                  <a:lnTo>
                    <a:pt x="166039" y="336194"/>
                  </a:lnTo>
                  <a:lnTo>
                    <a:pt x="164668" y="336194"/>
                  </a:lnTo>
                  <a:lnTo>
                    <a:pt x="157162" y="330301"/>
                  </a:lnTo>
                  <a:lnTo>
                    <a:pt x="150939" y="325043"/>
                  </a:lnTo>
                  <a:lnTo>
                    <a:pt x="145757" y="320560"/>
                  </a:lnTo>
                  <a:lnTo>
                    <a:pt x="141338" y="316979"/>
                  </a:lnTo>
                  <a:lnTo>
                    <a:pt x="139966" y="315607"/>
                  </a:lnTo>
                  <a:lnTo>
                    <a:pt x="133248" y="323113"/>
                  </a:lnTo>
                  <a:lnTo>
                    <a:pt x="127444" y="329336"/>
                  </a:lnTo>
                  <a:lnTo>
                    <a:pt x="122402" y="334530"/>
                  </a:lnTo>
                  <a:lnTo>
                    <a:pt x="118008" y="338937"/>
                  </a:lnTo>
                  <a:lnTo>
                    <a:pt x="118008" y="341680"/>
                  </a:lnTo>
                  <a:lnTo>
                    <a:pt x="128981" y="352666"/>
                  </a:lnTo>
                  <a:lnTo>
                    <a:pt x="133108" y="355409"/>
                  </a:lnTo>
                  <a:lnTo>
                    <a:pt x="135851" y="358152"/>
                  </a:lnTo>
                  <a:lnTo>
                    <a:pt x="138595" y="359524"/>
                  </a:lnTo>
                  <a:lnTo>
                    <a:pt x="142709" y="359524"/>
                  </a:lnTo>
                  <a:lnTo>
                    <a:pt x="150939" y="352666"/>
                  </a:lnTo>
                  <a:lnTo>
                    <a:pt x="156425" y="345808"/>
                  </a:lnTo>
                  <a:lnTo>
                    <a:pt x="160553" y="341680"/>
                  </a:lnTo>
                  <a:lnTo>
                    <a:pt x="163296" y="347179"/>
                  </a:lnTo>
                  <a:lnTo>
                    <a:pt x="167411" y="349923"/>
                  </a:lnTo>
                  <a:lnTo>
                    <a:pt x="171526" y="354037"/>
                  </a:lnTo>
                  <a:lnTo>
                    <a:pt x="174269" y="355409"/>
                  </a:lnTo>
                  <a:lnTo>
                    <a:pt x="181127" y="360895"/>
                  </a:lnTo>
                  <a:lnTo>
                    <a:pt x="185242" y="362267"/>
                  </a:lnTo>
                  <a:lnTo>
                    <a:pt x="186613" y="362267"/>
                  </a:lnTo>
                  <a:lnTo>
                    <a:pt x="193268" y="355409"/>
                  </a:lnTo>
                  <a:lnTo>
                    <a:pt x="198970" y="349237"/>
                  </a:lnTo>
                  <a:lnTo>
                    <a:pt x="203593" y="344131"/>
                  </a:lnTo>
                  <a:lnTo>
                    <a:pt x="205905" y="341680"/>
                  </a:lnTo>
                  <a:lnTo>
                    <a:pt x="207200" y="340309"/>
                  </a:lnTo>
                  <a:lnTo>
                    <a:pt x="207200" y="337566"/>
                  </a:lnTo>
                  <a:close/>
                </a:path>
                <a:path w="576579" h="366395">
                  <a:moveTo>
                    <a:pt x="359524" y="1371"/>
                  </a:moveTo>
                  <a:lnTo>
                    <a:pt x="356781" y="0"/>
                  </a:lnTo>
                  <a:lnTo>
                    <a:pt x="349008" y="4356"/>
                  </a:lnTo>
                  <a:lnTo>
                    <a:pt x="339966" y="9093"/>
                  </a:lnTo>
                  <a:lnTo>
                    <a:pt x="329374" y="14084"/>
                  </a:lnTo>
                  <a:lnTo>
                    <a:pt x="316979" y="19215"/>
                  </a:lnTo>
                  <a:lnTo>
                    <a:pt x="292455" y="29679"/>
                  </a:lnTo>
                  <a:lnTo>
                    <a:pt x="260718" y="50774"/>
                  </a:lnTo>
                  <a:lnTo>
                    <a:pt x="244081" y="88506"/>
                  </a:lnTo>
                  <a:lnTo>
                    <a:pt x="242938" y="106375"/>
                  </a:lnTo>
                  <a:lnTo>
                    <a:pt x="242874" y="108407"/>
                  </a:lnTo>
                  <a:lnTo>
                    <a:pt x="241719" y="140246"/>
                  </a:lnTo>
                  <a:lnTo>
                    <a:pt x="241617" y="142709"/>
                  </a:lnTo>
                  <a:lnTo>
                    <a:pt x="226415" y="164668"/>
                  </a:lnTo>
                  <a:lnTo>
                    <a:pt x="214071" y="164668"/>
                  </a:lnTo>
                  <a:lnTo>
                    <a:pt x="212699" y="163296"/>
                  </a:lnTo>
                  <a:lnTo>
                    <a:pt x="207200" y="160553"/>
                  </a:lnTo>
                  <a:lnTo>
                    <a:pt x="204457" y="155054"/>
                  </a:lnTo>
                  <a:lnTo>
                    <a:pt x="203085" y="153682"/>
                  </a:lnTo>
                  <a:lnTo>
                    <a:pt x="203085" y="150939"/>
                  </a:lnTo>
                  <a:lnTo>
                    <a:pt x="200342" y="150939"/>
                  </a:lnTo>
                  <a:lnTo>
                    <a:pt x="198970" y="152311"/>
                  </a:lnTo>
                  <a:lnTo>
                    <a:pt x="192112" y="160553"/>
                  </a:lnTo>
                  <a:lnTo>
                    <a:pt x="186613" y="166039"/>
                  </a:lnTo>
                  <a:lnTo>
                    <a:pt x="181127" y="168783"/>
                  </a:lnTo>
                  <a:lnTo>
                    <a:pt x="177012" y="171526"/>
                  </a:lnTo>
                  <a:lnTo>
                    <a:pt x="172897" y="172897"/>
                  </a:lnTo>
                  <a:lnTo>
                    <a:pt x="160553" y="172897"/>
                  </a:lnTo>
                  <a:lnTo>
                    <a:pt x="155054" y="170154"/>
                  </a:lnTo>
                  <a:lnTo>
                    <a:pt x="150939" y="167411"/>
                  </a:lnTo>
                  <a:lnTo>
                    <a:pt x="145453" y="163296"/>
                  </a:lnTo>
                  <a:lnTo>
                    <a:pt x="142709" y="156438"/>
                  </a:lnTo>
                  <a:lnTo>
                    <a:pt x="141338" y="149567"/>
                  </a:lnTo>
                  <a:lnTo>
                    <a:pt x="139966" y="145453"/>
                  </a:lnTo>
                  <a:lnTo>
                    <a:pt x="139966" y="101549"/>
                  </a:lnTo>
                  <a:lnTo>
                    <a:pt x="139166" y="93586"/>
                  </a:lnTo>
                  <a:lnTo>
                    <a:pt x="138887" y="88506"/>
                  </a:lnTo>
                  <a:lnTo>
                    <a:pt x="138760" y="86283"/>
                  </a:lnTo>
                  <a:lnTo>
                    <a:pt x="138645" y="80962"/>
                  </a:lnTo>
                  <a:lnTo>
                    <a:pt x="138595" y="74104"/>
                  </a:lnTo>
                  <a:lnTo>
                    <a:pt x="139369" y="67233"/>
                  </a:lnTo>
                  <a:lnTo>
                    <a:pt x="140525" y="53073"/>
                  </a:lnTo>
                  <a:lnTo>
                    <a:pt x="141338" y="46659"/>
                  </a:lnTo>
                  <a:lnTo>
                    <a:pt x="141338" y="43916"/>
                  </a:lnTo>
                  <a:lnTo>
                    <a:pt x="139966" y="43916"/>
                  </a:lnTo>
                  <a:lnTo>
                    <a:pt x="138595" y="45288"/>
                  </a:lnTo>
                  <a:lnTo>
                    <a:pt x="135851" y="50774"/>
                  </a:lnTo>
                  <a:lnTo>
                    <a:pt x="133108" y="54889"/>
                  </a:lnTo>
                  <a:lnTo>
                    <a:pt x="131724" y="60375"/>
                  </a:lnTo>
                  <a:lnTo>
                    <a:pt x="128981" y="67233"/>
                  </a:lnTo>
                  <a:lnTo>
                    <a:pt x="127609" y="72732"/>
                  </a:lnTo>
                  <a:lnTo>
                    <a:pt x="127546" y="152311"/>
                  </a:lnTo>
                  <a:lnTo>
                    <a:pt x="127419" y="157810"/>
                  </a:lnTo>
                  <a:lnTo>
                    <a:pt x="127254" y="160553"/>
                  </a:lnTo>
                  <a:lnTo>
                    <a:pt x="127165" y="161925"/>
                  </a:lnTo>
                  <a:lnTo>
                    <a:pt x="127038" y="163893"/>
                  </a:lnTo>
                  <a:lnTo>
                    <a:pt x="104292" y="196227"/>
                  </a:lnTo>
                  <a:lnTo>
                    <a:pt x="93306" y="196227"/>
                  </a:lnTo>
                  <a:lnTo>
                    <a:pt x="85077" y="193484"/>
                  </a:lnTo>
                  <a:lnTo>
                    <a:pt x="85077" y="189369"/>
                  </a:lnTo>
                  <a:lnTo>
                    <a:pt x="86448" y="186626"/>
                  </a:lnTo>
                  <a:lnTo>
                    <a:pt x="83705" y="183883"/>
                  </a:lnTo>
                  <a:lnTo>
                    <a:pt x="82334" y="185254"/>
                  </a:lnTo>
                  <a:lnTo>
                    <a:pt x="79590" y="186626"/>
                  </a:lnTo>
                  <a:lnTo>
                    <a:pt x="74091" y="194856"/>
                  </a:lnTo>
                  <a:lnTo>
                    <a:pt x="71348" y="197599"/>
                  </a:lnTo>
                  <a:lnTo>
                    <a:pt x="68605" y="203085"/>
                  </a:lnTo>
                  <a:lnTo>
                    <a:pt x="60375" y="208572"/>
                  </a:lnTo>
                  <a:lnTo>
                    <a:pt x="26073" y="230530"/>
                  </a:lnTo>
                  <a:lnTo>
                    <a:pt x="3302" y="262178"/>
                  </a:lnTo>
                  <a:lnTo>
                    <a:pt x="0" y="271703"/>
                  </a:lnTo>
                  <a:lnTo>
                    <a:pt x="0" y="278561"/>
                  </a:lnTo>
                  <a:lnTo>
                    <a:pt x="38595" y="293141"/>
                  </a:lnTo>
                  <a:lnTo>
                    <a:pt x="67233" y="295033"/>
                  </a:lnTo>
                  <a:lnTo>
                    <a:pt x="74142" y="294792"/>
                  </a:lnTo>
                  <a:lnTo>
                    <a:pt x="82334" y="294170"/>
                  </a:lnTo>
                  <a:lnTo>
                    <a:pt x="101549" y="292290"/>
                  </a:lnTo>
                  <a:lnTo>
                    <a:pt x="166039" y="289534"/>
                  </a:lnTo>
                  <a:lnTo>
                    <a:pt x="227571" y="282054"/>
                  </a:lnTo>
                  <a:lnTo>
                    <a:pt x="263461" y="267589"/>
                  </a:lnTo>
                  <a:lnTo>
                    <a:pt x="268871" y="262178"/>
                  </a:lnTo>
                  <a:lnTo>
                    <a:pt x="271018" y="260718"/>
                  </a:lnTo>
                  <a:lnTo>
                    <a:pt x="273075" y="259346"/>
                  </a:lnTo>
                  <a:lnTo>
                    <a:pt x="273075" y="257975"/>
                  </a:lnTo>
                  <a:lnTo>
                    <a:pt x="270332" y="257975"/>
                  </a:lnTo>
                  <a:lnTo>
                    <a:pt x="245249" y="258318"/>
                  </a:lnTo>
                  <a:lnTo>
                    <a:pt x="250520" y="258318"/>
                  </a:lnTo>
                  <a:lnTo>
                    <a:pt x="238252" y="258838"/>
                  </a:lnTo>
                  <a:lnTo>
                    <a:pt x="225755" y="259715"/>
                  </a:lnTo>
                  <a:lnTo>
                    <a:pt x="215442" y="260718"/>
                  </a:lnTo>
                  <a:lnTo>
                    <a:pt x="85077" y="260718"/>
                  </a:lnTo>
                  <a:lnTo>
                    <a:pt x="67195" y="259715"/>
                  </a:lnTo>
                  <a:lnTo>
                    <a:pt x="66827" y="259715"/>
                  </a:lnTo>
                  <a:lnTo>
                    <a:pt x="50253" y="258318"/>
                  </a:lnTo>
                  <a:lnTo>
                    <a:pt x="37795" y="256476"/>
                  </a:lnTo>
                  <a:lnTo>
                    <a:pt x="28816" y="253860"/>
                  </a:lnTo>
                  <a:lnTo>
                    <a:pt x="27444" y="252488"/>
                  </a:lnTo>
                  <a:lnTo>
                    <a:pt x="26073" y="252488"/>
                  </a:lnTo>
                  <a:lnTo>
                    <a:pt x="23329" y="249745"/>
                  </a:lnTo>
                  <a:lnTo>
                    <a:pt x="23329" y="247002"/>
                  </a:lnTo>
                  <a:lnTo>
                    <a:pt x="27381" y="241604"/>
                  </a:lnTo>
                  <a:lnTo>
                    <a:pt x="32931" y="236029"/>
                  </a:lnTo>
                  <a:lnTo>
                    <a:pt x="39789" y="233273"/>
                  </a:lnTo>
                  <a:lnTo>
                    <a:pt x="41160" y="231902"/>
                  </a:lnTo>
                  <a:lnTo>
                    <a:pt x="48031" y="229158"/>
                  </a:lnTo>
                  <a:lnTo>
                    <a:pt x="59004" y="225044"/>
                  </a:lnTo>
                  <a:lnTo>
                    <a:pt x="64490" y="220929"/>
                  </a:lnTo>
                  <a:lnTo>
                    <a:pt x="68605" y="215442"/>
                  </a:lnTo>
                  <a:lnTo>
                    <a:pt x="74091" y="208572"/>
                  </a:lnTo>
                  <a:lnTo>
                    <a:pt x="75463" y="209943"/>
                  </a:lnTo>
                  <a:lnTo>
                    <a:pt x="78219" y="211328"/>
                  </a:lnTo>
                  <a:lnTo>
                    <a:pt x="82334" y="214071"/>
                  </a:lnTo>
                  <a:lnTo>
                    <a:pt x="86448" y="215442"/>
                  </a:lnTo>
                  <a:lnTo>
                    <a:pt x="97421" y="215442"/>
                  </a:lnTo>
                  <a:lnTo>
                    <a:pt x="101549" y="214071"/>
                  </a:lnTo>
                  <a:lnTo>
                    <a:pt x="107035" y="212699"/>
                  </a:lnTo>
                  <a:lnTo>
                    <a:pt x="112966" y="209613"/>
                  </a:lnTo>
                  <a:lnTo>
                    <a:pt x="114084" y="208572"/>
                  </a:lnTo>
                  <a:lnTo>
                    <a:pt x="118516" y="204457"/>
                  </a:lnTo>
                  <a:lnTo>
                    <a:pt x="123812" y="197256"/>
                  </a:lnTo>
                  <a:lnTo>
                    <a:pt x="124396" y="196227"/>
                  </a:lnTo>
                  <a:lnTo>
                    <a:pt x="128981" y="187998"/>
                  </a:lnTo>
                  <a:lnTo>
                    <a:pt x="131724" y="192112"/>
                  </a:lnTo>
                  <a:lnTo>
                    <a:pt x="133108" y="194856"/>
                  </a:lnTo>
                  <a:lnTo>
                    <a:pt x="133108" y="196227"/>
                  </a:lnTo>
                  <a:lnTo>
                    <a:pt x="138595" y="203085"/>
                  </a:lnTo>
                  <a:lnTo>
                    <a:pt x="144081" y="205828"/>
                  </a:lnTo>
                  <a:lnTo>
                    <a:pt x="150939" y="205828"/>
                  </a:lnTo>
                  <a:lnTo>
                    <a:pt x="159715" y="203771"/>
                  </a:lnTo>
                  <a:lnTo>
                    <a:pt x="169633" y="197599"/>
                  </a:lnTo>
                  <a:lnTo>
                    <a:pt x="180098" y="187998"/>
                  </a:lnTo>
                  <a:lnTo>
                    <a:pt x="180848" y="187312"/>
                  </a:lnTo>
                  <a:lnTo>
                    <a:pt x="193484" y="172897"/>
                  </a:lnTo>
                  <a:lnTo>
                    <a:pt x="197599" y="178384"/>
                  </a:lnTo>
                  <a:lnTo>
                    <a:pt x="203085" y="181140"/>
                  </a:lnTo>
                  <a:lnTo>
                    <a:pt x="209943" y="181140"/>
                  </a:lnTo>
                  <a:lnTo>
                    <a:pt x="216700" y="180594"/>
                  </a:lnTo>
                  <a:lnTo>
                    <a:pt x="247383" y="156857"/>
                  </a:lnTo>
                  <a:lnTo>
                    <a:pt x="252996" y="118872"/>
                  </a:lnTo>
                  <a:lnTo>
                    <a:pt x="254177" y="106375"/>
                  </a:lnTo>
                  <a:lnTo>
                    <a:pt x="255231" y="96050"/>
                  </a:lnTo>
                  <a:lnTo>
                    <a:pt x="255231" y="80962"/>
                  </a:lnTo>
                  <a:lnTo>
                    <a:pt x="256603" y="74104"/>
                  </a:lnTo>
                  <a:lnTo>
                    <a:pt x="256603" y="72732"/>
                  </a:lnTo>
                  <a:lnTo>
                    <a:pt x="257975" y="64490"/>
                  </a:lnTo>
                  <a:lnTo>
                    <a:pt x="263461" y="59004"/>
                  </a:lnTo>
                  <a:lnTo>
                    <a:pt x="270332" y="54889"/>
                  </a:lnTo>
                  <a:lnTo>
                    <a:pt x="291592" y="46482"/>
                  </a:lnTo>
                  <a:lnTo>
                    <a:pt x="302361" y="41960"/>
                  </a:lnTo>
                  <a:lnTo>
                    <a:pt x="312864" y="37058"/>
                  </a:lnTo>
                  <a:lnTo>
                    <a:pt x="325259" y="31623"/>
                  </a:lnTo>
                  <a:lnTo>
                    <a:pt x="335851" y="25565"/>
                  </a:lnTo>
                  <a:lnTo>
                    <a:pt x="344893" y="18719"/>
                  </a:lnTo>
                  <a:lnTo>
                    <a:pt x="356781" y="6858"/>
                  </a:lnTo>
                  <a:lnTo>
                    <a:pt x="359524" y="2743"/>
                  </a:lnTo>
                  <a:lnTo>
                    <a:pt x="359524" y="1371"/>
                  </a:lnTo>
                  <a:close/>
                </a:path>
                <a:path w="576579" h="366395">
                  <a:moveTo>
                    <a:pt x="400685" y="127622"/>
                  </a:moveTo>
                  <a:lnTo>
                    <a:pt x="393776" y="121932"/>
                  </a:lnTo>
                  <a:lnTo>
                    <a:pt x="382549" y="113144"/>
                  </a:lnTo>
                  <a:lnTo>
                    <a:pt x="378739" y="109778"/>
                  </a:lnTo>
                  <a:lnTo>
                    <a:pt x="375983" y="109778"/>
                  </a:lnTo>
                  <a:lnTo>
                    <a:pt x="370840" y="114630"/>
                  </a:lnTo>
                  <a:lnTo>
                    <a:pt x="365696" y="120751"/>
                  </a:lnTo>
                  <a:lnTo>
                    <a:pt x="360553" y="127914"/>
                  </a:lnTo>
                  <a:lnTo>
                    <a:pt x="355409" y="135851"/>
                  </a:lnTo>
                  <a:lnTo>
                    <a:pt x="361365" y="141732"/>
                  </a:lnTo>
                  <a:lnTo>
                    <a:pt x="367068" y="146824"/>
                  </a:lnTo>
                  <a:lnTo>
                    <a:pt x="372770" y="150901"/>
                  </a:lnTo>
                  <a:lnTo>
                    <a:pt x="378739" y="153682"/>
                  </a:lnTo>
                  <a:lnTo>
                    <a:pt x="382854" y="153682"/>
                  </a:lnTo>
                  <a:lnTo>
                    <a:pt x="384225" y="152311"/>
                  </a:lnTo>
                  <a:lnTo>
                    <a:pt x="400685" y="130365"/>
                  </a:lnTo>
                  <a:lnTo>
                    <a:pt x="400685" y="127622"/>
                  </a:lnTo>
                  <a:close/>
                </a:path>
                <a:path w="576579" h="366395">
                  <a:moveTo>
                    <a:pt x="513207" y="341680"/>
                  </a:moveTo>
                  <a:lnTo>
                    <a:pt x="491248" y="321094"/>
                  </a:lnTo>
                  <a:lnTo>
                    <a:pt x="489877" y="321094"/>
                  </a:lnTo>
                  <a:lnTo>
                    <a:pt x="483019" y="329336"/>
                  </a:lnTo>
                  <a:lnTo>
                    <a:pt x="473417" y="338937"/>
                  </a:lnTo>
                  <a:lnTo>
                    <a:pt x="472046" y="338937"/>
                  </a:lnTo>
                  <a:lnTo>
                    <a:pt x="466661" y="334594"/>
                  </a:lnTo>
                  <a:lnTo>
                    <a:pt x="448716" y="319722"/>
                  </a:lnTo>
                  <a:lnTo>
                    <a:pt x="447344" y="318350"/>
                  </a:lnTo>
                  <a:lnTo>
                    <a:pt x="425386" y="340309"/>
                  </a:lnTo>
                  <a:lnTo>
                    <a:pt x="425386" y="343052"/>
                  </a:lnTo>
                  <a:lnTo>
                    <a:pt x="426758" y="345808"/>
                  </a:lnTo>
                  <a:lnTo>
                    <a:pt x="436372" y="355409"/>
                  </a:lnTo>
                  <a:lnTo>
                    <a:pt x="441858" y="359524"/>
                  </a:lnTo>
                  <a:lnTo>
                    <a:pt x="444601" y="362267"/>
                  </a:lnTo>
                  <a:lnTo>
                    <a:pt x="447344" y="363639"/>
                  </a:lnTo>
                  <a:lnTo>
                    <a:pt x="450088" y="362267"/>
                  </a:lnTo>
                  <a:lnTo>
                    <a:pt x="454202" y="359524"/>
                  </a:lnTo>
                  <a:lnTo>
                    <a:pt x="459689" y="354037"/>
                  </a:lnTo>
                  <a:lnTo>
                    <a:pt x="466559" y="345808"/>
                  </a:lnTo>
                  <a:lnTo>
                    <a:pt x="467931" y="345808"/>
                  </a:lnTo>
                  <a:lnTo>
                    <a:pt x="469303" y="348551"/>
                  </a:lnTo>
                  <a:lnTo>
                    <a:pt x="483019" y="362267"/>
                  </a:lnTo>
                  <a:lnTo>
                    <a:pt x="491248" y="366382"/>
                  </a:lnTo>
                  <a:lnTo>
                    <a:pt x="492620" y="365010"/>
                  </a:lnTo>
                  <a:lnTo>
                    <a:pt x="497001" y="361988"/>
                  </a:lnTo>
                  <a:lnTo>
                    <a:pt x="501891" y="357289"/>
                  </a:lnTo>
                  <a:lnTo>
                    <a:pt x="507288" y="351307"/>
                  </a:lnTo>
                  <a:lnTo>
                    <a:pt x="512025" y="345808"/>
                  </a:lnTo>
                  <a:lnTo>
                    <a:pt x="513207" y="344424"/>
                  </a:lnTo>
                  <a:lnTo>
                    <a:pt x="513207" y="341680"/>
                  </a:lnTo>
                  <a:close/>
                </a:path>
                <a:path w="576579" h="366395">
                  <a:moveTo>
                    <a:pt x="576338" y="262089"/>
                  </a:moveTo>
                  <a:lnTo>
                    <a:pt x="574954" y="260718"/>
                  </a:lnTo>
                  <a:lnTo>
                    <a:pt x="573582" y="260718"/>
                  </a:lnTo>
                  <a:lnTo>
                    <a:pt x="557872" y="261518"/>
                  </a:lnTo>
                  <a:lnTo>
                    <a:pt x="543572" y="261924"/>
                  </a:lnTo>
                  <a:lnTo>
                    <a:pt x="528701" y="262089"/>
                  </a:lnTo>
                  <a:lnTo>
                    <a:pt x="518693" y="262089"/>
                  </a:lnTo>
                  <a:lnTo>
                    <a:pt x="384225" y="260718"/>
                  </a:lnTo>
                  <a:lnTo>
                    <a:pt x="354025" y="259346"/>
                  </a:lnTo>
                  <a:lnTo>
                    <a:pt x="348538" y="257975"/>
                  </a:lnTo>
                  <a:lnTo>
                    <a:pt x="344424" y="256603"/>
                  </a:lnTo>
                  <a:lnTo>
                    <a:pt x="338950" y="256603"/>
                  </a:lnTo>
                  <a:lnTo>
                    <a:pt x="333451" y="255231"/>
                  </a:lnTo>
                  <a:lnTo>
                    <a:pt x="329336" y="252488"/>
                  </a:lnTo>
                  <a:lnTo>
                    <a:pt x="326593" y="248373"/>
                  </a:lnTo>
                  <a:lnTo>
                    <a:pt x="326593" y="244259"/>
                  </a:lnTo>
                  <a:lnTo>
                    <a:pt x="360781" y="223799"/>
                  </a:lnTo>
                  <a:lnTo>
                    <a:pt x="367753" y="220929"/>
                  </a:lnTo>
                  <a:lnTo>
                    <a:pt x="374370" y="216814"/>
                  </a:lnTo>
                  <a:lnTo>
                    <a:pt x="380098" y="212356"/>
                  </a:lnTo>
                  <a:lnTo>
                    <a:pt x="384733" y="207416"/>
                  </a:lnTo>
                  <a:lnTo>
                    <a:pt x="388315" y="201764"/>
                  </a:lnTo>
                  <a:lnTo>
                    <a:pt x="388467" y="201764"/>
                  </a:lnTo>
                  <a:lnTo>
                    <a:pt x="392455" y="203085"/>
                  </a:lnTo>
                  <a:lnTo>
                    <a:pt x="395198" y="204457"/>
                  </a:lnTo>
                  <a:lnTo>
                    <a:pt x="399313" y="204457"/>
                  </a:lnTo>
                  <a:lnTo>
                    <a:pt x="430872" y="187998"/>
                  </a:lnTo>
                  <a:lnTo>
                    <a:pt x="430872" y="186626"/>
                  </a:lnTo>
                  <a:lnTo>
                    <a:pt x="432244" y="186626"/>
                  </a:lnTo>
                  <a:lnTo>
                    <a:pt x="436372" y="193484"/>
                  </a:lnTo>
                  <a:lnTo>
                    <a:pt x="437743" y="196227"/>
                  </a:lnTo>
                  <a:lnTo>
                    <a:pt x="437743" y="197599"/>
                  </a:lnTo>
                  <a:lnTo>
                    <a:pt x="443230" y="203085"/>
                  </a:lnTo>
                  <a:lnTo>
                    <a:pt x="448716" y="205828"/>
                  </a:lnTo>
                  <a:lnTo>
                    <a:pt x="456946" y="204457"/>
                  </a:lnTo>
                  <a:lnTo>
                    <a:pt x="466915" y="202425"/>
                  </a:lnTo>
                  <a:lnTo>
                    <a:pt x="490689" y="170154"/>
                  </a:lnTo>
                  <a:lnTo>
                    <a:pt x="499529" y="125044"/>
                  </a:lnTo>
                  <a:lnTo>
                    <a:pt x="500964" y="50774"/>
                  </a:lnTo>
                  <a:lnTo>
                    <a:pt x="501078" y="45478"/>
                  </a:lnTo>
                  <a:lnTo>
                    <a:pt x="501548" y="35852"/>
                  </a:lnTo>
                  <a:lnTo>
                    <a:pt x="502018" y="27508"/>
                  </a:lnTo>
                  <a:lnTo>
                    <a:pt x="502234" y="20586"/>
                  </a:lnTo>
                  <a:lnTo>
                    <a:pt x="502234" y="19215"/>
                  </a:lnTo>
                  <a:lnTo>
                    <a:pt x="499491" y="19215"/>
                  </a:lnTo>
                  <a:lnTo>
                    <a:pt x="498119" y="20586"/>
                  </a:lnTo>
                  <a:lnTo>
                    <a:pt x="492620" y="34302"/>
                  </a:lnTo>
                  <a:lnTo>
                    <a:pt x="492544" y="35852"/>
                  </a:lnTo>
                  <a:lnTo>
                    <a:pt x="487133" y="46659"/>
                  </a:lnTo>
                  <a:lnTo>
                    <a:pt x="485762" y="50774"/>
                  </a:lnTo>
                  <a:lnTo>
                    <a:pt x="485787" y="74180"/>
                  </a:lnTo>
                  <a:lnTo>
                    <a:pt x="485940" y="82677"/>
                  </a:lnTo>
                  <a:lnTo>
                    <a:pt x="486346" y="92710"/>
                  </a:lnTo>
                  <a:lnTo>
                    <a:pt x="487133" y="104292"/>
                  </a:lnTo>
                  <a:lnTo>
                    <a:pt x="487349" y="115100"/>
                  </a:lnTo>
                  <a:lnTo>
                    <a:pt x="487819" y="124879"/>
                  </a:lnTo>
                  <a:lnTo>
                    <a:pt x="488188" y="131737"/>
                  </a:lnTo>
                  <a:lnTo>
                    <a:pt x="488276" y="142709"/>
                  </a:lnTo>
                  <a:lnTo>
                    <a:pt x="487133" y="149567"/>
                  </a:lnTo>
                  <a:lnTo>
                    <a:pt x="485762" y="155054"/>
                  </a:lnTo>
                  <a:lnTo>
                    <a:pt x="484390" y="157810"/>
                  </a:lnTo>
                  <a:lnTo>
                    <a:pt x="483019" y="163296"/>
                  </a:lnTo>
                  <a:lnTo>
                    <a:pt x="478904" y="167411"/>
                  </a:lnTo>
                  <a:lnTo>
                    <a:pt x="473417" y="170154"/>
                  </a:lnTo>
                  <a:lnTo>
                    <a:pt x="458317" y="170154"/>
                  </a:lnTo>
                  <a:lnTo>
                    <a:pt x="452831" y="167411"/>
                  </a:lnTo>
                  <a:lnTo>
                    <a:pt x="448716" y="163296"/>
                  </a:lnTo>
                  <a:lnTo>
                    <a:pt x="445973" y="159181"/>
                  </a:lnTo>
                  <a:lnTo>
                    <a:pt x="444601" y="155054"/>
                  </a:lnTo>
                  <a:lnTo>
                    <a:pt x="444601" y="142709"/>
                  </a:lnTo>
                  <a:lnTo>
                    <a:pt x="445973" y="138595"/>
                  </a:lnTo>
                  <a:lnTo>
                    <a:pt x="445973" y="131737"/>
                  </a:lnTo>
                  <a:lnTo>
                    <a:pt x="443230" y="131737"/>
                  </a:lnTo>
                  <a:lnTo>
                    <a:pt x="440486" y="134480"/>
                  </a:lnTo>
                  <a:lnTo>
                    <a:pt x="438442" y="140652"/>
                  </a:lnTo>
                  <a:lnTo>
                    <a:pt x="436537" y="146824"/>
                  </a:lnTo>
                  <a:lnTo>
                    <a:pt x="434886" y="153009"/>
                  </a:lnTo>
                  <a:lnTo>
                    <a:pt x="433616" y="159181"/>
                  </a:lnTo>
                  <a:lnTo>
                    <a:pt x="430872" y="167411"/>
                  </a:lnTo>
                  <a:lnTo>
                    <a:pt x="429501" y="168783"/>
                  </a:lnTo>
                  <a:lnTo>
                    <a:pt x="428129" y="171526"/>
                  </a:lnTo>
                  <a:lnTo>
                    <a:pt x="419900" y="179768"/>
                  </a:lnTo>
                  <a:lnTo>
                    <a:pt x="406171" y="186626"/>
                  </a:lnTo>
                  <a:lnTo>
                    <a:pt x="399313" y="186626"/>
                  </a:lnTo>
                  <a:lnTo>
                    <a:pt x="395198" y="185254"/>
                  </a:lnTo>
                  <a:lnTo>
                    <a:pt x="392455" y="182511"/>
                  </a:lnTo>
                  <a:lnTo>
                    <a:pt x="392455" y="181140"/>
                  </a:lnTo>
                  <a:lnTo>
                    <a:pt x="391083" y="179768"/>
                  </a:lnTo>
                  <a:lnTo>
                    <a:pt x="388340" y="179768"/>
                  </a:lnTo>
                  <a:lnTo>
                    <a:pt x="386969" y="183883"/>
                  </a:lnTo>
                  <a:lnTo>
                    <a:pt x="384225" y="189369"/>
                  </a:lnTo>
                  <a:lnTo>
                    <a:pt x="381482" y="193484"/>
                  </a:lnTo>
                  <a:lnTo>
                    <a:pt x="380111" y="196227"/>
                  </a:lnTo>
                  <a:lnTo>
                    <a:pt x="377355" y="197599"/>
                  </a:lnTo>
                  <a:lnTo>
                    <a:pt x="373240" y="201764"/>
                  </a:lnTo>
                  <a:lnTo>
                    <a:pt x="367068" y="206171"/>
                  </a:lnTo>
                  <a:lnTo>
                    <a:pt x="358838" y="211112"/>
                  </a:lnTo>
                  <a:lnTo>
                    <a:pt x="348538" y="216814"/>
                  </a:lnTo>
                  <a:lnTo>
                    <a:pt x="339813" y="221957"/>
                  </a:lnTo>
                  <a:lnTo>
                    <a:pt x="308571" y="256603"/>
                  </a:lnTo>
                  <a:lnTo>
                    <a:pt x="303263" y="271703"/>
                  </a:lnTo>
                  <a:lnTo>
                    <a:pt x="306298" y="279146"/>
                  </a:lnTo>
                  <a:lnTo>
                    <a:pt x="350380" y="292493"/>
                  </a:lnTo>
                  <a:lnTo>
                    <a:pt x="365404" y="293395"/>
                  </a:lnTo>
                  <a:lnTo>
                    <a:pt x="368007" y="293395"/>
                  </a:lnTo>
                  <a:lnTo>
                    <a:pt x="380098" y="293662"/>
                  </a:lnTo>
                  <a:lnTo>
                    <a:pt x="392455" y="293662"/>
                  </a:lnTo>
                  <a:lnTo>
                    <a:pt x="410464" y="293395"/>
                  </a:lnTo>
                  <a:lnTo>
                    <a:pt x="455752" y="291338"/>
                  </a:lnTo>
                  <a:lnTo>
                    <a:pt x="498995" y="288505"/>
                  </a:lnTo>
                  <a:lnTo>
                    <a:pt x="541489" y="282054"/>
                  </a:lnTo>
                  <a:lnTo>
                    <a:pt x="570839" y="266217"/>
                  </a:lnTo>
                  <a:lnTo>
                    <a:pt x="573582" y="264833"/>
                  </a:lnTo>
                  <a:lnTo>
                    <a:pt x="576338" y="26208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428346" y="3757556"/>
              <a:ext cx="4695752" cy="38885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45225" y="3719649"/>
              <a:ext cx="4252935" cy="395201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5709654" y="4202982"/>
            <a:ext cx="6462395" cy="425450"/>
            <a:chOff x="5709654" y="4202982"/>
            <a:chExt cx="6462395" cy="425450"/>
          </a:xfrm>
        </p:grpSpPr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778652" y="4211214"/>
              <a:ext cx="1392806" cy="41715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709654" y="4202982"/>
              <a:ext cx="5038807" cy="425390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4911159" y="4837953"/>
            <a:ext cx="7260590" cy="419100"/>
            <a:chOff x="4911159" y="4837953"/>
            <a:chExt cx="7260590" cy="419100"/>
          </a:xfrm>
        </p:grpSpPr>
        <p:pic>
          <p:nvPicPr>
            <p:cNvPr id="28" name="object 2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911159" y="4861281"/>
              <a:ext cx="3750288" cy="38284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688750" y="4837953"/>
              <a:ext cx="3482708" cy="418529"/>
            </a:xfrm>
            <a:prstGeom prst="rect">
              <a:avLst/>
            </a:prstGeom>
          </p:spPr>
        </p:pic>
      </p:grpSp>
      <p:pic>
        <p:nvPicPr>
          <p:cNvPr id="30" name="object 3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45732" y="4932636"/>
            <a:ext cx="225042" cy="212695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4143945" y="5466405"/>
            <a:ext cx="8027670" cy="431165"/>
            <a:chOff x="4143945" y="5466405"/>
            <a:chExt cx="8027670" cy="431165"/>
          </a:xfrm>
        </p:grpSpPr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73830" y="5494253"/>
              <a:ext cx="3397628" cy="403028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8470569" y="5625583"/>
              <a:ext cx="273685" cy="269240"/>
            </a:xfrm>
            <a:custGeom>
              <a:avLst/>
              <a:gdLst/>
              <a:ahLst/>
              <a:cxnLst/>
              <a:rect l="l" t="t" r="r" b="b"/>
              <a:pathLst>
                <a:path w="273684" h="269239">
                  <a:moveTo>
                    <a:pt x="97426" y="43908"/>
                  </a:moveTo>
                  <a:lnTo>
                    <a:pt x="93311" y="43908"/>
                  </a:lnTo>
                  <a:lnTo>
                    <a:pt x="90564" y="46655"/>
                  </a:lnTo>
                  <a:lnTo>
                    <a:pt x="86450" y="49399"/>
                  </a:lnTo>
                  <a:lnTo>
                    <a:pt x="56260" y="76845"/>
                  </a:lnTo>
                  <a:lnTo>
                    <a:pt x="41851" y="84584"/>
                  </a:lnTo>
                  <a:lnTo>
                    <a:pt x="29501" y="93482"/>
                  </a:lnTo>
                  <a:lnTo>
                    <a:pt x="19209" y="103665"/>
                  </a:lnTo>
                  <a:lnTo>
                    <a:pt x="10976" y="115265"/>
                  </a:lnTo>
                  <a:lnTo>
                    <a:pt x="8233" y="119383"/>
                  </a:lnTo>
                  <a:lnTo>
                    <a:pt x="6861" y="122127"/>
                  </a:lnTo>
                  <a:lnTo>
                    <a:pt x="4114" y="126244"/>
                  </a:lnTo>
                  <a:lnTo>
                    <a:pt x="1371" y="131730"/>
                  </a:lnTo>
                  <a:lnTo>
                    <a:pt x="0" y="135849"/>
                  </a:lnTo>
                  <a:lnTo>
                    <a:pt x="0" y="141339"/>
                  </a:lnTo>
                  <a:lnTo>
                    <a:pt x="1371" y="144082"/>
                  </a:lnTo>
                  <a:lnTo>
                    <a:pt x="4114" y="146825"/>
                  </a:lnTo>
                  <a:lnTo>
                    <a:pt x="8233" y="149572"/>
                  </a:lnTo>
                  <a:lnTo>
                    <a:pt x="13723" y="153687"/>
                  </a:lnTo>
                  <a:lnTo>
                    <a:pt x="21955" y="156434"/>
                  </a:lnTo>
                  <a:lnTo>
                    <a:pt x="31560" y="157806"/>
                  </a:lnTo>
                  <a:lnTo>
                    <a:pt x="38743" y="158020"/>
                  </a:lnTo>
                  <a:lnTo>
                    <a:pt x="52593" y="158963"/>
                  </a:lnTo>
                  <a:lnTo>
                    <a:pt x="59004" y="159177"/>
                  </a:lnTo>
                  <a:lnTo>
                    <a:pt x="107031" y="159177"/>
                  </a:lnTo>
                  <a:lnTo>
                    <a:pt x="185977" y="153816"/>
                  </a:lnTo>
                  <a:lnTo>
                    <a:pt x="232133" y="146825"/>
                  </a:lnTo>
                  <a:lnTo>
                    <a:pt x="270327" y="126244"/>
                  </a:lnTo>
                  <a:lnTo>
                    <a:pt x="89193" y="126244"/>
                  </a:lnTo>
                  <a:lnTo>
                    <a:pt x="73498" y="125987"/>
                  </a:lnTo>
                  <a:lnTo>
                    <a:pt x="28817" y="119383"/>
                  </a:lnTo>
                  <a:lnTo>
                    <a:pt x="23327" y="113893"/>
                  </a:lnTo>
                  <a:lnTo>
                    <a:pt x="27400" y="107975"/>
                  </a:lnTo>
                  <a:lnTo>
                    <a:pt x="33275" y="102572"/>
                  </a:lnTo>
                  <a:lnTo>
                    <a:pt x="40694" y="97684"/>
                  </a:lnTo>
                  <a:lnTo>
                    <a:pt x="49399" y="93311"/>
                  </a:lnTo>
                  <a:lnTo>
                    <a:pt x="59691" y="88980"/>
                  </a:lnTo>
                  <a:lnTo>
                    <a:pt x="67924" y="84391"/>
                  </a:lnTo>
                  <a:lnTo>
                    <a:pt x="74099" y="79802"/>
                  </a:lnTo>
                  <a:lnTo>
                    <a:pt x="78216" y="75471"/>
                  </a:lnTo>
                  <a:lnTo>
                    <a:pt x="80959" y="69984"/>
                  </a:lnTo>
                  <a:lnTo>
                    <a:pt x="83703" y="67237"/>
                  </a:lnTo>
                  <a:lnTo>
                    <a:pt x="85078" y="64494"/>
                  </a:lnTo>
                  <a:lnTo>
                    <a:pt x="86450" y="64494"/>
                  </a:lnTo>
                  <a:lnTo>
                    <a:pt x="86450" y="63122"/>
                  </a:lnTo>
                  <a:lnTo>
                    <a:pt x="116636" y="63122"/>
                  </a:lnTo>
                  <a:lnTo>
                    <a:pt x="120754" y="59004"/>
                  </a:lnTo>
                  <a:lnTo>
                    <a:pt x="122125" y="56261"/>
                  </a:lnTo>
                  <a:lnTo>
                    <a:pt x="126244" y="50770"/>
                  </a:lnTo>
                  <a:lnTo>
                    <a:pt x="109778" y="50770"/>
                  </a:lnTo>
                  <a:lnTo>
                    <a:pt x="108407" y="49399"/>
                  </a:lnTo>
                  <a:lnTo>
                    <a:pt x="104288" y="48027"/>
                  </a:lnTo>
                  <a:lnTo>
                    <a:pt x="101545" y="46655"/>
                  </a:lnTo>
                  <a:lnTo>
                    <a:pt x="100173" y="45284"/>
                  </a:lnTo>
                  <a:lnTo>
                    <a:pt x="97426" y="45284"/>
                  </a:lnTo>
                  <a:lnTo>
                    <a:pt x="97426" y="43908"/>
                  </a:lnTo>
                  <a:close/>
                </a:path>
                <a:path w="273684" h="269239">
                  <a:moveTo>
                    <a:pt x="271698" y="122127"/>
                  </a:moveTo>
                  <a:lnTo>
                    <a:pt x="270327" y="122127"/>
                  </a:lnTo>
                  <a:lnTo>
                    <a:pt x="215437" y="124872"/>
                  </a:lnTo>
                  <a:lnTo>
                    <a:pt x="160549" y="126244"/>
                  </a:lnTo>
                  <a:lnTo>
                    <a:pt x="270327" y="126244"/>
                  </a:lnTo>
                  <a:lnTo>
                    <a:pt x="273070" y="123498"/>
                  </a:lnTo>
                  <a:lnTo>
                    <a:pt x="271698" y="122127"/>
                  </a:lnTo>
                  <a:close/>
                </a:path>
                <a:path w="273684" h="269239">
                  <a:moveTo>
                    <a:pt x="116636" y="63122"/>
                  </a:moveTo>
                  <a:lnTo>
                    <a:pt x="89193" y="63122"/>
                  </a:lnTo>
                  <a:lnTo>
                    <a:pt x="91936" y="64494"/>
                  </a:lnTo>
                  <a:lnTo>
                    <a:pt x="93311" y="65866"/>
                  </a:lnTo>
                  <a:lnTo>
                    <a:pt x="96055" y="67237"/>
                  </a:lnTo>
                  <a:lnTo>
                    <a:pt x="97426" y="67237"/>
                  </a:lnTo>
                  <a:lnTo>
                    <a:pt x="100173" y="68613"/>
                  </a:lnTo>
                  <a:lnTo>
                    <a:pt x="109778" y="68613"/>
                  </a:lnTo>
                  <a:lnTo>
                    <a:pt x="115265" y="64494"/>
                  </a:lnTo>
                  <a:lnTo>
                    <a:pt x="116636" y="63122"/>
                  </a:lnTo>
                  <a:close/>
                </a:path>
                <a:path w="273684" h="269239">
                  <a:moveTo>
                    <a:pt x="131734" y="35675"/>
                  </a:moveTo>
                  <a:lnTo>
                    <a:pt x="128987" y="35675"/>
                  </a:lnTo>
                  <a:lnTo>
                    <a:pt x="123497" y="42537"/>
                  </a:lnTo>
                  <a:lnTo>
                    <a:pt x="119382" y="48027"/>
                  </a:lnTo>
                  <a:lnTo>
                    <a:pt x="115265" y="49399"/>
                  </a:lnTo>
                  <a:lnTo>
                    <a:pt x="113893" y="50770"/>
                  </a:lnTo>
                  <a:lnTo>
                    <a:pt x="126244" y="50770"/>
                  </a:lnTo>
                  <a:lnTo>
                    <a:pt x="133106" y="41165"/>
                  </a:lnTo>
                  <a:lnTo>
                    <a:pt x="133106" y="37050"/>
                  </a:lnTo>
                  <a:lnTo>
                    <a:pt x="131734" y="35675"/>
                  </a:lnTo>
                  <a:close/>
                </a:path>
                <a:path w="273684" h="269239">
                  <a:moveTo>
                    <a:pt x="46655" y="0"/>
                  </a:moveTo>
                  <a:lnTo>
                    <a:pt x="43908" y="0"/>
                  </a:lnTo>
                  <a:lnTo>
                    <a:pt x="21955" y="23328"/>
                  </a:lnTo>
                  <a:lnTo>
                    <a:pt x="21955" y="24700"/>
                  </a:lnTo>
                  <a:lnTo>
                    <a:pt x="27442" y="31560"/>
                  </a:lnTo>
                  <a:lnTo>
                    <a:pt x="32932" y="35675"/>
                  </a:lnTo>
                  <a:lnTo>
                    <a:pt x="37050" y="39794"/>
                  </a:lnTo>
                  <a:lnTo>
                    <a:pt x="39794" y="41165"/>
                  </a:lnTo>
                  <a:lnTo>
                    <a:pt x="42537" y="43908"/>
                  </a:lnTo>
                  <a:lnTo>
                    <a:pt x="48027" y="43908"/>
                  </a:lnTo>
                  <a:lnTo>
                    <a:pt x="63122" y="28815"/>
                  </a:lnTo>
                  <a:lnTo>
                    <a:pt x="63122" y="27443"/>
                  </a:lnTo>
                  <a:lnTo>
                    <a:pt x="68611" y="21957"/>
                  </a:lnTo>
                  <a:lnTo>
                    <a:pt x="68611" y="19210"/>
                  </a:lnTo>
                  <a:lnTo>
                    <a:pt x="63444" y="15630"/>
                  </a:lnTo>
                  <a:lnTo>
                    <a:pt x="58148" y="11149"/>
                  </a:lnTo>
                  <a:lnTo>
                    <a:pt x="52595" y="5896"/>
                  </a:lnTo>
                  <a:lnTo>
                    <a:pt x="46655" y="0"/>
                  </a:lnTo>
                  <a:close/>
                </a:path>
                <a:path w="273684" h="269239">
                  <a:moveTo>
                    <a:pt x="112521" y="227789"/>
                  </a:moveTo>
                  <a:lnTo>
                    <a:pt x="108942" y="232205"/>
                  </a:lnTo>
                  <a:lnTo>
                    <a:pt x="104461" y="237393"/>
                  </a:lnTo>
                  <a:lnTo>
                    <a:pt x="99208" y="243612"/>
                  </a:lnTo>
                  <a:lnTo>
                    <a:pt x="93311" y="251118"/>
                  </a:lnTo>
                  <a:lnTo>
                    <a:pt x="93311" y="252489"/>
                  </a:lnTo>
                  <a:lnTo>
                    <a:pt x="97426" y="259351"/>
                  </a:lnTo>
                  <a:lnTo>
                    <a:pt x="104288" y="264838"/>
                  </a:lnTo>
                  <a:lnTo>
                    <a:pt x="112521" y="268955"/>
                  </a:lnTo>
                  <a:lnTo>
                    <a:pt x="115265" y="268955"/>
                  </a:lnTo>
                  <a:lnTo>
                    <a:pt x="119382" y="267583"/>
                  </a:lnTo>
                  <a:lnTo>
                    <a:pt x="134477" y="248371"/>
                  </a:lnTo>
                  <a:lnTo>
                    <a:pt x="135849" y="245628"/>
                  </a:lnTo>
                  <a:lnTo>
                    <a:pt x="129138" y="240739"/>
                  </a:lnTo>
                  <a:lnTo>
                    <a:pt x="123327" y="236364"/>
                  </a:lnTo>
                  <a:lnTo>
                    <a:pt x="113893" y="229161"/>
                  </a:lnTo>
                  <a:lnTo>
                    <a:pt x="112521" y="227789"/>
                  </a:lnTo>
                  <a:close/>
                </a:path>
                <a:path w="273684" h="269239">
                  <a:moveTo>
                    <a:pt x="158003" y="208577"/>
                  </a:moveTo>
                  <a:lnTo>
                    <a:pt x="113893" y="208577"/>
                  </a:lnTo>
                  <a:lnTo>
                    <a:pt x="120754" y="215438"/>
                  </a:lnTo>
                  <a:lnTo>
                    <a:pt x="124872" y="220927"/>
                  </a:lnTo>
                  <a:lnTo>
                    <a:pt x="128987" y="223671"/>
                  </a:lnTo>
                  <a:lnTo>
                    <a:pt x="134477" y="226414"/>
                  </a:lnTo>
                  <a:lnTo>
                    <a:pt x="138592" y="227789"/>
                  </a:lnTo>
                  <a:lnTo>
                    <a:pt x="139967" y="227789"/>
                  </a:lnTo>
                  <a:lnTo>
                    <a:pt x="145863" y="221292"/>
                  </a:lnTo>
                  <a:lnTo>
                    <a:pt x="155596" y="211386"/>
                  </a:lnTo>
                  <a:lnTo>
                    <a:pt x="158003" y="208577"/>
                  </a:lnTo>
                  <a:close/>
                </a:path>
                <a:path w="273684" h="269239">
                  <a:moveTo>
                    <a:pt x="93311" y="181133"/>
                  </a:moveTo>
                  <a:lnTo>
                    <a:pt x="71354" y="207205"/>
                  </a:lnTo>
                  <a:lnTo>
                    <a:pt x="72726" y="209948"/>
                  </a:lnTo>
                  <a:lnTo>
                    <a:pt x="75532" y="211386"/>
                  </a:lnTo>
                  <a:lnTo>
                    <a:pt x="80959" y="216810"/>
                  </a:lnTo>
                  <a:lnTo>
                    <a:pt x="83703" y="218182"/>
                  </a:lnTo>
                  <a:lnTo>
                    <a:pt x="86450" y="220927"/>
                  </a:lnTo>
                  <a:lnTo>
                    <a:pt x="94683" y="226414"/>
                  </a:lnTo>
                  <a:lnTo>
                    <a:pt x="96055" y="226414"/>
                  </a:lnTo>
                  <a:lnTo>
                    <a:pt x="113893" y="208577"/>
                  </a:lnTo>
                  <a:lnTo>
                    <a:pt x="158003" y="208577"/>
                  </a:lnTo>
                  <a:lnTo>
                    <a:pt x="159177" y="207205"/>
                  </a:lnTo>
                  <a:lnTo>
                    <a:pt x="160549" y="205833"/>
                  </a:lnTo>
                  <a:lnTo>
                    <a:pt x="160549" y="203090"/>
                  </a:lnTo>
                  <a:lnTo>
                    <a:pt x="158754" y="201715"/>
                  </a:lnTo>
                  <a:lnTo>
                    <a:pt x="118010" y="201715"/>
                  </a:lnTo>
                  <a:lnTo>
                    <a:pt x="110506" y="195818"/>
                  </a:lnTo>
                  <a:lnTo>
                    <a:pt x="104288" y="190565"/>
                  </a:lnTo>
                  <a:lnTo>
                    <a:pt x="99100" y="186085"/>
                  </a:lnTo>
                  <a:lnTo>
                    <a:pt x="94683" y="182505"/>
                  </a:lnTo>
                  <a:lnTo>
                    <a:pt x="93311" y="181133"/>
                  </a:lnTo>
                  <a:close/>
                </a:path>
                <a:path w="273684" h="269239">
                  <a:moveTo>
                    <a:pt x="134477" y="182505"/>
                  </a:moveTo>
                  <a:lnTo>
                    <a:pt x="119382" y="201715"/>
                  </a:lnTo>
                  <a:lnTo>
                    <a:pt x="158754" y="201715"/>
                  </a:lnTo>
                  <a:lnTo>
                    <a:pt x="152852" y="197192"/>
                  </a:lnTo>
                  <a:lnTo>
                    <a:pt x="146313" y="191939"/>
                  </a:lnTo>
                  <a:lnTo>
                    <a:pt x="141060" y="187458"/>
                  </a:lnTo>
                  <a:lnTo>
                    <a:pt x="137220" y="183876"/>
                  </a:lnTo>
                  <a:lnTo>
                    <a:pt x="134477" y="18250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143945" y="5466405"/>
              <a:ext cx="4297807" cy="430876"/>
            </a:xfrm>
            <a:prstGeom prst="rect">
              <a:avLst/>
            </a:prstGeom>
          </p:spPr>
        </p:pic>
      </p:grpSp>
      <p:pic>
        <p:nvPicPr>
          <p:cNvPr id="35" name="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2345732" y="5569322"/>
            <a:ext cx="225042" cy="212695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2345732" y="6222470"/>
            <a:ext cx="225042" cy="212695"/>
          </a:xfrm>
          <a:prstGeom prst="rect">
            <a:avLst/>
          </a:prstGeom>
        </p:spPr>
      </p:pic>
      <p:grpSp>
        <p:nvGrpSpPr>
          <p:cNvPr id="37" name="object 37"/>
          <p:cNvGrpSpPr/>
          <p:nvPr/>
        </p:nvGrpSpPr>
        <p:grpSpPr>
          <a:xfrm>
            <a:off x="2209996" y="6107205"/>
            <a:ext cx="9961880" cy="443230"/>
            <a:chOff x="2209996" y="6107205"/>
            <a:chExt cx="9961880" cy="443230"/>
          </a:xfrm>
        </p:grpSpPr>
        <p:pic>
          <p:nvPicPr>
            <p:cNvPr id="38" name="object 3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128214" y="6116810"/>
              <a:ext cx="2043244" cy="43362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651871" y="6107205"/>
              <a:ext cx="5446157" cy="43911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643946" y="6164837"/>
              <a:ext cx="1967927" cy="38559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2209990" y="6174625"/>
              <a:ext cx="400685" cy="260985"/>
            </a:xfrm>
            <a:custGeom>
              <a:avLst/>
              <a:gdLst/>
              <a:ahLst/>
              <a:cxnLst/>
              <a:rect l="l" t="t" r="r" b="b"/>
              <a:pathLst>
                <a:path w="400685" h="260985">
                  <a:moveTo>
                    <a:pt x="105664" y="220929"/>
                  </a:moveTo>
                  <a:lnTo>
                    <a:pt x="98793" y="220929"/>
                  </a:lnTo>
                  <a:lnTo>
                    <a:pt x="94678" y="222300"/>
                  </a:lnTo>
                  <a:lnTo>
                    <a:pt x="91935" y="222300"/>
                  </a:lnTo>
                  <a:lnTo>
                    <a:pt x="89192" y="223672"/>
                  </a:lnTo>
                  <a:lnTo>
                    <a:pt x="87820" y="223672"/>
                  </a:lnTo>
                  <a:lnTo>
                    <a:pt x="79654" y="224472"/>
                  </a:lnTo>
                  <a:lnTo>
                    <a:pt x="69811" y="224878"/>
                  </a:lnTo>
                  <a:lnTo>
                    <a:pt x="55499" y="225069"/>
                  </a:lnTo>
                  <a:lnTo>
                    <a:pt x="35572" y="225069"/>
                  </a:lnTo>
                  <a:lnTo>
                    <a:pt x="24866" y="225221"/>
                  </a:lnTo>
                  <a:lnTo>
                    <a:pt x="14427" y="225628"/>
                  </a:lnTo>
                  <a:lnTo>
                    <a:pt x="4114" y="226415"/>
                  </a:lnTo>
                  <a:lnTo>
                    <a:pt x="1371" y="227787"/>
                  </a:lnTo>
                  <a:lnTo>
                    <a:pt x="0" y="229158"/>
                  </a:lnTo>
                  <a:lnTo>
                    <a:pt x="0" y="230543"/>
                  </a:lnTo>
                  <a:lnTo>
                    <a:pt x="30187" y="244259"/>
                  </a:lnTo>
                  <a:lnTo>
                    <a:pt x="37045" y="247002"/>
                  </a:lnTo>
                  <a:lnTo>
                    <a:pt x="42532" y="248373"/>
                  </a:lnTo>
                  <a:lnTo>
                    <a:pt x="50774" y="249745"/>
                  </a:lnTo>
                  <a:lnTo>
                    <a:pt x="57632" y="251117"/>
                  </a:lnTo>
                  <a:lnTo>
                    <a:pt x="63119" y="252488"/>
                  </a:lnTo>
                  <a:lnTo>
                    <a:pt x="68605" y="251117"/>
                  </a:lnTo>
                  <a:lnTo>
                    <a:pt x="85077" y="251117"/>
                  </a:lnTo>
                  <a:lnTo>
                    <a:pt x="105575" y="225221"/>
                  </a:lnTo>
                  <a:lnTo>
                    <a:pt x="105664" y="220929"/>
                  </a:lnTo>
                  <a:close/>
                </a:path>
                <a:path w="400685" h="260985">
                  <a:moveTo>
                    <a:pt x="400685" y="226415"/>
                  </a:moveTo>
                  <a:lnTo>
                    <a:pt x="397941" y="226415"/>
                  </a:lnTo>
                  <a:lnTo>
                    <a:pt x="319722" y="229158"/>
                  </a:lnTo>
                  <a:lnTo>
                    <a:pt x="267576" y="229158"/>
                  </a:lnTo>
                  <a:lnTo>
                    <a:pt x="223672" y="227787"/>
                  </a:lnTo>
                  <a:lnTo>
                    <a:pt x="211315" y="227787"/>
                  </a:lnTo>
                  <a:lnTo>
                    <a:pt x="199313" y="227622"/>
                  </a:lnTo>
                  <a:lnTo>
                    <a:pt x="192405" y="227215"/>
                  </a:lnTo>
                  <a:lnTo>
                    <a:pt x="189369" y="226415"/>
                  </a:lnTo>
                  <a:lnTo>
                    <a:pt x="179565" y="225933"/>
                  </a:lnTo>
                  <a:lnTo>
                    <a:pt x="150939" y="216814"/>
                  </a:lnTo>
                  <a:lnTo>
                    <a:pt x="150939" y="215442"/>
                  </a:lnTo>
                  <a:lnTo>
                    <a:pt x="152311" y="214071"/>
                  </a:lnTo>
                  <a:lnTo>
                    <a:pt x="155956" y="208965"/>
                  </a:lnTo>
                  <a:lnTo>
                    <a:pt x="160896" y="204127"/>
                  </a:lnTo>
                  <a:lnTo>
                    <a:pt x="167360" y="199796"/>
                  </a:lnTo>
                  <a:lnTo>
                    <a:pt x="175641" y="196227"/>
                  </a:lnTo>
                  <a:lnTo>
                    <a:pt x="192963" y="187655"/>
                  </a:lnTo>
                  <a:lnTo>
                    <a:pt x="198996" y="184264"/>
                  </a:lnTo>
                  <a:lnTo>
                    <a:pt x="203085" y="181140"/>
                  </a:lnTo>
                  <a:lnTo>
                    <a:pt x="208572" y="175653"/>
                  </a:lnTo>
                  <a:lnTo>
                    <a:pt x="209943" y="172897"/>
                  </a:lnTo>
                  <a:lnTo>
                    <a:pt x="212699" y="178422"/>
                  </a:lnTo>
                  <a:lnTo>
                    <a:pt x="214071" y="183883"/>
                  </a:lnTo>
                  <a:lnTo>
                    <a:pt x="216814" y="186626"/>
                  </a:lnTo>
                  <a:lnTo>
                    <a:pt x="220929" y="194856"/>
                  </a:lnTo>
                  <a:lnTo>
                    <a:pt x="226415" y="197599"/>
                  </a:lnTo>
                  <a:lnTo>
                    <a:pt x="233273" y="197599"/>
                  </a:lnTo>
                  <a:lnTo>
                    <a:pt x="260896" y="178422"/>
                  </a:lnTo>
                  <a:lnTo>
                    <a:pt x="263245" y="172897"/>
                  </a:lnTo>
                  <a:lnTo>
                    <a:pt x="274447" y="150952"/>
                  </a:lnTo>
                  <a:lnTo>
                    <a:pt x="281305" y="150952"/>
                  </a:lnTo>
                  <a:lnTo>
                    <a:pt x="286791" y="153695"/>
                  </a:lnTo>
                  <a:lnTo>
                    <a:pt x="295033" y="153695"/>
                  </a:lnTo>
                  <a:lnTo>
                    <a:pt x="298462" y="150952"/>
                  </a:lnTo>
                  <a:lnTo>
                    <a:pt x="301891" y="148209"/>
                  </a:lnTo>
                  <a:lnTo>
                    <a:pt x="308749" y="137223"/>
                  </a:lnTo>
                  <a:lnTo>
                    <a:pt x="310121" y="137223"/>
                  </a:lnTo>
                  <a:lnTo>
                    <a:pt x="314236" y="138595"/>
                  </a:lnTo>
                  <a:lnTo>
                    <a:pt x="316979" y="139966"/>
                  </a:lnTo>
                  <a:lnTo>
                    <a:pt x="322465" y="139966"/>
                  </a:lnTo>
                  <a:lnTo>
                    <a:pt x="326567" y="137223"/>
                  </a:lnTo>
                  <a:lnTo>
                    <a:pt x="328625" y="135851"/>
                  </a:lnTo>
                  <a:lnTo>
                    <a:pt x="330174" y="134823"/>
                  </a:lnTo>
                  <a:lnTo>
                    <a:pt x="336702" y="127622"/>
                  </a:lnTo>
                  <a:lnTo>
                    <a:pt x="339039" y="123507"/>
                  </a:lnTo>
                  <a:lnTo>
                    <a:pt x="341960" y="118364"/>
                  </a:lnTo>
                  <a:lnTo>
                    <a:pt x="345795" y="107035"/>
                  </a:lnTo>
                  <a:lnTo>
                    <a:pt x="345795" y="98806"/>
                  </a:lnTo>
                  <a:lnTo>
                    <a:pt x="344424" y="97434"/>
                  </a:lnTo>
                  <a:lnTo>
                    <a:pt x="343052" y="97434"/>
                  </a:lnTo>
                  <a:lnTo>
                    <a:pt x="341680" y="98806"/>
                  </a:lnTo>
                  <a:lnTo>
                    <a:pt x="337566" y="109778"/>
                  </a:lnTo>
                  <a:lnTo>
                    <a:pt x="334822" y="118008"/>
                  </a:lnTo>
                  <a:lnTo>
                    <a:pt x="326593" y="123507"/>
                  </a:lnTo>
                  <a:lnTo>
                    <a:pt x="323837" y="123507"/>
                  </a:lnTo>
                  <a:lnTo>
                    <a:pt x="321094" y="122135"/>
                  </a:lnTo>
                  <a:lnTo>
                    <a:pt x="318350" y="122135"/>
                  </a:lnTo>
                  <a:lnTo>
                    <a:pt x="316979" y="120764"/>
                  </a:lnTo>
                  <a:lnTo>
                    <a:pt x="318350" y="118008"/>
                  </a:lnTo>
                  <a:lnTo>
                    <a:pt x="318350" y="113893"/>
                  </a:lnTo>
                  <a:lnTo>
                    <a:pt x="316979" y="113893"/>
                  </a:lnTo>
                  <a:lnTo>
                    <a:pt x="316979" y="112522"/>
                  </a:lnTo>
                  <a:lnTo>
                    <a:pt x="315607" y="113893"/>
                  </a:lnTo>
                  <a:lnTo>
                    <a:pt x="312864" y="113893"/>
                  </a:lnTo>
                  <a:lnTo>
                    <a:pt x="308749" y="122135"/>
                  </a:lnTo>
                  <a:lnTo>
                    <a:pt x="304634" y="128993"/>
                  </a:lnTo>
                  <a:lnTo>
                    <a:pt x="301891" y="131737"/>
                  </a:lnTo>
                  <a:lnTo>
                    <a:pt x="300520" y="134480"/>
                  </a:lnTo>
                  <a:lnTo>
                    <a:pt x="299148" y="135851"/>
                  </a:lnTo>
                  <a:lnTo>
                    <a:pt x="295033" y="135851"/>
                  </a:lnTo>
                  <a:lnTo>
                    <a:pt x="292277" y="134480"/>
                  </a:lnTo>
                  <a:lnTo>
                    <a:pt x="289534" y="134480"/>
                  </a:lnTo>
                  <a:lnTo>
                    <a:pt x="284048" y="131737"/>
                  </a:lnTo>
                  <a:lnTo>
                    <a:pt x="277190" y="131737"/>
                  </a:lnTo>
                  <a:lnTo>
                    <a:pt x="273075" y="134480"/>
                  </a:lnTo>
                  <a:lnTo>
                    <a:pt x="268960" y="139966"/>
                  </a:lnTo>
                  <a:lnTo>
                    <a:pt x="260718" y="152323"/>
                  </a:lnTo>
                  <a:lnTo>
                    <a:pt x="259346" y="153695"/>
                  </a:lnTo>
                  <a:lnTo>
                    <a:pt x="252488" y="157810"/>
                  </a:lnTo>
                  <a:lnTo>
                    <a:pt x="245630" y="160553"/>
                  </a:lnTo>
                  <a:lnTo>
                    <a:pt x="234645" y="160553"/>
                  </a:lnTo>
                  <a:lnTo>
                    <a:pt x="230530" y="159181"/>
                  </a:lnTo>
                  <a:lnTo>
                    <a:pt x="227787" y="156438"/>
                  </a:lnTo>
                  <a:lnTo>
                    <a:pt x="225044" y="155067"/>
                  </a:lnTo>
                  <a:lnTo>
                    <a:pt x="223672" y="153695"/>
                  </a:lnTo>
                  <a:lnTo>
                    <a:pt x="223672" y="150952"/>
                  </a:lnTo>
                  <a:lnTo>
                    <a:pt x="222300" y="148209"/>
                  </a:lnTo>
                  <a:lnTo>
                    <a:pt x="222300" y="145465"/>
                  </a:lnTo>
                  <a:lnTo>
                    <a:pt x="220929" y="142722"/>
                  </a:lnTo>
                  <a:lnTo>
                    <a:pt x="223227" y="115252"/>
                  </a:lnTo>
                  <a:lnTo>
                    <a:pt x="224180" y="103441"/>
                  </a:lnTo>
                  <a:lnTo>
                    <a:pt x="225298" y="90398"/>
                  </a:lnTo>
                  <a:lnTo>
                    <a:pt x="225361" y="89649"/>
                  </a:lnTo>
                  <a:lnTo>
                    <a:pt x="252488" y="61747"/>
                  </a:lnTo>
                  <a:lnTo>
                    <a:pt x="257975" y="59004"/>
                  </a:lnTo>
                  <a:lnTo>
                    <a:pt x="282841" y="48717"/>
                  </a:lnTo>
                  <a:lnTo>
                    <a:pt x="295605" y="43573"/>
                  </a:lnTo>
                  <a:lnTo>
                    <a:pt x="308749" y="38430"/>
                  </a:lnTo>
                  <a:lnTo>
                    <a:pt x="322148" y="31521"/>
                  </a:lnTo>
                  <a:lnTo>
                    <a:pt x="333616" y="23329"/>
                  </a:lnTo>
                  <a:lnTo>
                    <a:pt x="343293" y="14109"/>
                  </a:lnTo>
                  <a:lnTo>
                    <a:pt x="351294" y="4127"/>
                  </a:lnTo>
                  <a:lnTo>
                    <a:pt x="351294" y="1384"/>
                  </a:lnTo>
                  <a:lnTo>
                    <a:pt x="349923" y="0"/>
                  </a:lnTo>
                  <a:lnTo>
                    <a:pt x="348551" y="0"/>
                  </a:lnTo>
                  <a:lnTo>
                    <a:pt x="344424" y="4127"/>
                  </a:lnTo>
                  <a:lnTo>
                    <a:pt x="338937" y="8242"/>
                  </a:lnTo>
                  <a:lnTo>
                    <a:pt x="332079" y="10985"/>
                  </a:lnTo>
                  <a:lnTo>
                    <a:pt x="326593" y="13728"/>
                  </a:lnTo>
                  <a:lnTo>
                    <a:pt x="319722" y="16471"/>
                  </a:lnTo>
                  <a:lnTo>
                    <a:pt x="314236" y="19215"/>
                  </a:lnTo>
                  <a:lnTo>
                    <a:pt x="267576" y="38430"/>
                  </a:lnTo>
                  <a:lnTo>
                    <a:pt x="258851" y="42506"/>
                  </a:lnTo>
                  <a:lnTo>
                    <a:pt x="227266" y="64503"/>
                  </a:lnTo>
                  <a:lnTo>
                    <a:pt x="211315" y="107035"/>
                  </a:lnTo>
                  <a:lnTo>
                    <a:pt x="211251" y="109778"/>
                  </a:lnTo>
                  <a:lnTo>
                    <a:pt x="211175" y="112522"/>
                  </a:lnTo>
                  <a:lnTo>
                    <a:pt x="211112" y="115252"/>
                  </a:lnTo>
                  <a:lnTo>
                    <a:pt x="210159" y="131165"/>
                  </a:lnTo>
                  <a:lnTo>
                    <a:pt x="210070" y="134480"/>
                  </a:lnTo>
                  <a:lnTo>
                    <a:pt x="194856" y="171526"/>
                  </a:lnTo>
                  <a:lnTo>
                    <a:pt x="183019" y="177965"/>
                  </a:lnTo>
                  <a:lnTo>
                    <a:pt x="174269" y="182854"/>
                  </a:lnTo>
                  <a:lnTo>
                    <a:pt x="133108" y="225044"/>
                  </a:lnTo>
                  <a:lnTo>
                    <a:pt x="130365" y="230543"/>
                  </a:lnTo>
                  <a:lnTo>
                    <a:pt x="127622" y="234657"/>
                  </a:lnTo>
                  <a:lnTo>
                    <a:pt x="127622" y="244259"/>
                  </a:lnTo>
                  <a:lnTo>
                    <a:pt x="130365" y="248373"/>
                  </a:lnTo>
                  <a:lnTo>
                    <a:pt x="172897" y="260184"/>
                  </a:lnTo>
                  <a:lnTo>
                    <a:pt x="189369" y="260731"/>
                  </a:lnTo>
                  <a:lnTo>
                    <a:pt x="240144" y="260731"/>
                  </a:lnTo>
                  <a:lnTo>
                    <a:pt x="297776" y="256616"/>
                  </a:lnTo>
                  <a:lnTo>
                    <a:pt x="314756" y="255587"/>
                  </a:lnTo>
                  <a:lnTo>
                    <a:pt x="360019" y="249923"/>
                  </a:lnTo>
                  <a:lnTo>
                    <a:pt x="396570" y="231914"/>
                  </a:lnTo>
                  <a:lnTo>
                    <a:pt x="399313" y="229158"/>
                  </a:lnTo>
                  <a:lnTo>
                    <a:pt x="400685" y="22641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2" name="object 42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4603640" y="6760360"/>
            <a:ext cx="7567818" cy="418528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2345732" y="6852301"/>
            <a:ext cx="225042" cy="211322"/>
          </a:xfrm>
          <a:prstGeom prst="rect">
            <a:avLst/>
          </a:prstGeom>
        </p:spPr>
      </p:pic>
      <p:grpSp>
        <p:nvGrpSpPr>
          <p:cNvPr id="44" name="object 44"/>
          <p:cNvGrpSpPr/>
          <p:nvPr/>
        </p:nvGrpSpPr>
        <p:grpSpPr>
          <a:xfrm>
            <a:off x="3844800" y="7388816"/>
            <a:ext cx="8326755" cy="431165"/>
            <a:chOff x="3844800" y="7388816"/>
            <a:chExt cx="8326755" cy="431165"/>
          </a:xfrm>
        </p:grpSpPr>
        <p:sp>
          <p:nvSpPr>
            <p:cNvPr id="45" name="object 45"/>
            <p:cNvSpPr/>
            <p:nvPr/>
          </p:nvSpPr>
          <p:spPr>
            <a:xfrm>
              <a:off x="11843487" y="7528788"/>
              <a:ext cx="328295" cy="283210"/>
            </a:xfrm>
            <a:custGeom>
              <a:avLst/>
              <a:gdLst/>
              <a:ahLst/>
              <a:cxnLst/>
              <a:rect l="l" t="t" r="r" b="b"/>
              <a:pathLst>
                <a:path w="328295" h="283209">
                  <a:moveTo>
                    <a:pt x="68618" y="32931"/>
                  </a:moveTo>
                  <a:lnTo>
                    <a:pt x="63449" y="29349"/>
                  </a:lnTo>
                  <a:lnTo>
                    <a:pt x="58153" y="24879"/>
                  </a:lnTo>
                  <a:lnTo>
                    <a:pt x="52603" y="19621"/>
                  </a:lnTo>
                  <a:lnTo>
                    <a:pt x="46659" y="13728"/>
                  </a:lnTo>
                  <a:lnTo>
                    <a:pt x="43916" y="13728"/>
                  </a:lnTo>
                  <a:lnTo>
                    <a:pt x="21958" y="37058"/>
                  </a:lnTo>
                  <a:lnTo>
                    <a:pt x="21958" y="38430"/>
                  </a:lnTo>
                  <a:lnTo>
                    <a:pt x="37058" y="53517"/>
                  </a:lnTo>
                  <a:lnTo>
                    <a:pt x="39801" y="54889"/>
                  </a:lnTo>
                  <a:lnTo>
                    <a:pt x="41173" y="56261"/>
                  </a:lnTo>
                  <a:lnTo>
                    <a:pt x="42545" y="56261"/>
                  </a:lnTo>
                  <a:lnTo>
                    <a:pt x="43916" y="57632"/>
                  </a:lnTo>
                  <a:lnTo>
                    <a:pt x="48031" y="57632"/>
                  </a:lnTo>
                  <a:lnTo>
                    <a:pt x="48031" y="56261"/>
                  </a:lnTo>
                  <a:lnTo>
                    <a:pt x="49403" y="56261"/>
                  </a:lnTo>
                  <a:lnTo>
                    <a:pt x="63131" y="41173"/>
                  </a:lnTo>
                  <a:lnTo>
                    <a:pt x="68618" y="35674"/>
                  </a:lnTo>
                  <a:lnTo>
                    <a:pt x="68618" y="32931"/>
                  </a:lnTo>
                  <a:close/>
                </a:path>
                <a:path w="328295" h="283209">
                  <a:moveTo>
                    <a:pt x="135851" y="259346"/>
                  </a:moveTo>
                  <a:lnTo>
                    <a:pt x="129146" y="254254"/>
                  </a:lnTo>
                  <a:lnTo>
                    <a:pt x="123329" y="249402"/>
                  </a:lnTo>
                  <a:lnTo>
                    <a:pt x="118287" y="245071"/>
                  </a:lnTo>
                  <a:lnTo>
                    <a:pt x="113906" y="241515"/>
                  </a:lnTo>
                  <a:lnTo>
                    <a:pt x="112522" y="241515"/>
                  </a:lnTo>
                  <a:lnTo>
                    <a:pt x="108940" y="245935"/>
                  </a:lnTo>
                  <a:lnTo>
                    <a:pt x="104470" y="251117"/>
                  </a:lnTo>
                  <a:lnTo>
                    <a:pt x="99212" y="257340"/>
                  </a:lnTo>
                  <a:lnTo>
                    <a:pt x="93319" y="264833"/>
                  </a:lnTo>
                  <a:lnTo>
                    <a:pt x="93319" y="266217"/>
                  </a:lnTo>
                  <a:lnTo>
                    <a:pt x="97434" y="271703"/>
                  </a:lnTo>
                  <a:lnTo>
                    <a:pt x="104292" y="277190"/>
                  </a:lnTo>
                  <a:lnTo>
                    <a:pt x="112522" y="282676"/>
                  </a:lnTo>
                  <a:lnTo>
                    <a:pt x="113906" y="282676"/>
                  </a:lnTo>
                  <a:lnTo>
                    <a:pt x="115277" y="281305"/>
                  </a:lnTo>
                  <a:lnTo>
                    <a:pt x="119392" y="279933"/>
                  </a:lnTo>
                  <a:lnTo>
                    <a:pt x="134480" y="262089"/>
                  </a:lnTo>
                  <a:lnTo>
                    <a:pt x="135851" y="259346"/>
                  </a:lnTo>
                  <a:close/>
                </a:path>
                <a:path w="328295" h="283209">
                  <a:moveTo>
                    <a:pt x="160553" y="216814"/>
                  </a:moveTo>
                  <a:lnTo>
                    <a:pt x="156972" y="214071"/>
                  </a:lnTo>
                  <a:lnTo>
                    <a:pt x="152857" y="210921"/>
                  </a:lnTo>
                  <a:lnTo>
                    <a:pt x="146316" y="205663"/>
                  </a:lnTo>
                  <a:lnTo>
                    <a:pt x="141058" y="201180"/>
                  </a:lnTo>
                  <a:lnTo>
                    <a:pt x="137223" y="197599"/>
                  </a:lnTo>
                  <a:lnTo>
                    <a:pt x="134480" y="196227"/>
                  </a:lnTo>
                  <a:lnTo>
                    <a:pt x="119392" y="214071"/>
                  </a:lnTo>
                  <a:lnTo>
                    <a:pt x="118021" y="214071"/>
                  </a:lnTo>
                  <a:lnTo>
                    <a:pt x="110515" y="208368"/>
                  </a:lnTo>
                  <a:lnTo>
                    <a:pt x="104292" y="203428"/>
                  </a:lnTo>
                  <a:lnTo>
                    <a:pt x="99098" y="199021"/>
                  </a:lnTo>
                  <a:lnTo>
                    <a:pt x="94691" y="194856"/>
                  </a:lnTo>
                  <a:lnTo>
                    <a:pt x="93319" y="194856"/>
                  </a:lnTo>
                  <a:lnTo>
                    <a:pt x="71361" y="220929"/>
                  </a:lnTo>
                  <a:lnTo>
                    <a:pt x="78219" y="227787"/>
                  </a:lnTo>
                  <a:lnTo>
                    <a:pt x="80962" y="229158"/>
                  </a:lnTo>
                  <a:lnTo>
                    <a:pt x="86448" y="234657"/>
                  </a:lnTo>
                  <a:lnTo>
                    <a:pt x="94691" y="240144"/>
                  </a:lnTo>
                  <a:lnTo>
                    <a:pt x="96062" y="238772"/>
                  </a:lnTo>
                  <a:lnTo>
                    <a:pt x="104292" y="231902"/>
                  </a:lnTo>
                  <a:lnTo>
                    <a:pt x="113906" y="222300"/>
                  </a:lnTo>
                  <a:lnTo>
                    <a:pt x="120764" y="229158"/>
                  </a:lnTo>
                  <a:lnTo>
                    <a:pt x="124879" y="234657"/>
                  </a:lnTo>
                  <a:lnTo>
                    <a:pt x="128993" y="237401"/>
                  </a:lnTo>
                  <a:lnTo>
                    <a:pt x="134480" y="240144"/>
                  </a:lnTo>
                  <a:lnTo>
                    <a:pt x="138595" y="241515"/>
                  </a:lnTo>
                  <a:lnTo>
                    <a:pt x="139966" y="241515"/>
                  </a:lnTo>
                  <a:lnTo>
                    <a:pt x="145872" y="234823"/>
                  </a:lnTo>
                  <a:lnTo>
                    <a:pt x="151117" y="229158"/>
                  </a:lnTo>
                  <a:lnTo>
                    <a:pt x="155600" y="224536"/>
                  </a:lnTo>
                  <a:lnTo>
                    <a:pt x="157822" y="222300"/>
                  </a:lnTo>
                  <a:lnTo>
                    <a:pt x="160553" y="219557"/>
                  </a:lnTo>
                  <a:lnTo>
                    <a:pt x="160553" y="216814"/>
                  </a:lnTo>
                  <a:close/>
                </a:path>
                <a:path w="328295" h="283209">
                  <a:moveTo>
                    <a:pt x="273075" y="137223"/>
                  </a:moveTo>
                  <a:lnTo>
                    <a:pt x="271703" y="135851"/>
                  </a:lnTo>
                  <a:lnTo>
                    <a:pt x="270332" y="135851"/>
                  </a:lnTo>
                  <a:lnTo>
                    <a:pt x="215442" y="138595"/>
                  </a:lnTo>
                  <a:lnTo>
                    <a:pt x="160553" y="139966"/>
                  </a:lnTo>
                  <a:lnTo>
                    <a:pt x="89192" y="139966"/>
                  </a:lnTo>
                  <a:lnTo>
                    <a:pt x="73507" y="139712"/>
                  </a:lnTo>
                  <a:lnTo>
                    <a:pt x="28816" y="133108"/>
                  </a:lnTo>
                  <a:lnTo>
                    <a:pt x="23329" y="127622"/>
                  </a:lnTo>
                  <a:lnTo>
                    <a:pt x="27406" y="121704"/>
                  </a:lnTo>
                  <a:lnTo>
                    <a:pt x="33286" y="116293"/>
                  </a:lnTo>
                  <a:lnTo>
                    <a:pt x="40703" y="111404"/>
                  </a:lnTo>
                  <a:lnTo>
                    <a:pt x="49403" y="107035"/>
                  </a:lnTo>
                  <a:lnTo>
                    <a:pt x="59690" y="102704"/>
                  </a:lnTo>
                  <a:lnTo>
                    <a:pt x="67932" y="98120"/>
                  </a:lnTo>
                  <a:lnTo>
                    <a:pt x="74104" y="93522"/>
                  </a:lnTo>
                  <a:lnTo>
                    <a:pt x="78219" y="89192"/>
                  </a:lnTo>
                  <a:lnTo>
                    <a:pt x="80962" y="83705"/>
                  </a:lnTo>
                  <a:lnTo>
                    <a:pt x="83705" y="79590"/>
                  </a:lnTo>
                  <a:lnTo>
                    <a:pt x="86448" y="76847"/>
                  </a:lnTo>
                  <a:lnTo>
                    <a:pt x="89192" y="76847"/>
                  </a:lnTo>
                  <a:lnTo>
                    <a:pt x="91948" y="78219"/>
                  </a:lnTo>
                  <a:lnTo>
                    <a:pt x="93319" y="79590"/>
                  </a:lnTo>
                  <a:lnTo>
                    <a:pt x="96062" y="80962"/>
                  </a:lnTo>
                  <a:lnTo>
                    <a:pt x="109778" y="80962"/>
                  </a:lnTo>
                  <a:lnTo>
                    <a:pt x="115277" y="78219"/>
                  </a:lnTo>
                  <a:lnTo>
                    <a:pt x="116370" y="76847"/>
                  </a:lnTo>
                  <a:lnTo>
                    <a:pt x="120764" y="71361"/>
                  </a:lnTo>
                  <a:lnTo>
                    <a:pt x="122135" y="69989"/>
                  </a:lnTo>
                  <a:lnTo>
                    <a:pt x="126250" y="64490"/>
                  </a:lnTo>
                  <a:lnTo>
                    <a:pt x="133108" y="54889"/>
                  </a:lnTo>
                  <a:lnTo>
                    <a:pt x="133108" y="50774"/>
                  </a:lnTo>
                  <a:lnTo>
                    <a:pt x="131737" y="49403"/>
                  </a:lnTo>
                  <a:lnTo>
                    <a:pt x="128993" y="49403"/>
                  </a:lnTo>
                  <a:lnTo>
                    <a:pt x="123507" y="56261"/>
                  </a:lnTo>
                  <a:lnTo>
                    <a:pt x="119392" y="60375"/>
                  </a:lnTo>
                  <a:lnTo>
                    <a:pt x="115277" y="63119"/>
                  </a:lnTo>
                  <a:lnTo>
                    <a:pt x="113906" y="64490"/>
                  </a:lnTo>
                  <a:lnTo>
                    <a:pt x="109778" y="64490"/>
                  </a:lnTo>
                  <a:lnTo>
                    <a:pt x="108407" y="63119"/>
                  </a:lnTo>
                  <a:lnTo>
                    <a:pt x="104292" y="61747"/>
                  </a:lnTo>
                  <a:lnTo>
                    <a:pt x="101549" y="60375"/>
                  </a:lnTo>
                  <a:lnTo>
                    <a:pt x="100177" y="59004"/>
                  </a:lnTo>
                  <a:lnTo>
                    <a:pt x="98806" y="59004"/>
                  </a:lnTo>
                  <a:lnTo>
                    <a:pt x="97434" y="57632"/>
                  </a:lnTo>
                  <a:lnTo>
                    <a:pt x="93319" y="57632"/>
                  </a:lnTo>
                  <a:lnTo>
                    <a:pt x="90576" y="59004"/>
                  </a:lnTo>
                  <a:lnTo>
                    <a:pt x="86448" y="63119"/>
                  </a:lnTo>
                  <a:lnTo>
                    <a:pt x="79806" y="71843"/>
                  </a:lnTo>
                  <a:lnTo>
                    <a:pt x="72390" y="79413"/>
                  </a:lnTo>
                  <a:lnTo>
                    <a:pt x="64452" y="85699"/>
                  </a:lnTo>
                  <a:lnTo>
                    <a:pt x="56261" y="90563"/>
                  </a:lnTo>
                  <a:lnTo>
                    <a:pt x="41859" y="97510"/>
                  </a:lnTo>
                  <a:lnTo>
                    <a:pt x="29502" y="106006"/>
                  </a:lnTo>
                  <a:lnTo>
                    <a:pt x="19215" y="116039"/>
                  </a:lnTo>
                  <a:lnTo>
                    <a:pt x="10985" y="127622"/>
                  </a:lnTo>
                  <a:lnTo>
                    <a:pt x="8242" y="131737"/>
                  </a:lnTo>
                  <a:lnTo>
                    <a:pt x="6870" y="135851"/>
                  </a:lnTo>
                  <a:lnTo>
                    <a:pt x="4127" y="139966"/>
                  </a:lnTo>
                  <a:lnTo>
                    <a:pt x="1371" y="145453"/>
                  </a:lnTo>
                  <a:lnTo>
                    <a:pt x="0" y="149580"/>
                  </a:lnTo>
                  <a:lnTo>
                    <a:pt x="0" y="153695"/>
                  </a:lnTo>
                  <a:lnTo>
                    <a:pt x="1371" y="157810"/>
                  </a:lnTo>
                  <a:lnTo>
                    <a:pt x="4127" y="160553"/>
                  </a:lnTo>
                  <a:lnTo>
                    <a:pt x="8242" y="163296"/>
                  </a:lnTo>
                  <a:lnTo>
                    <a:pt x="13728" y="167411"/>
                  </a:lnTo>
                  <a:lnTo>
                    <a:pt x="21958" y="168783"/>
                  </a:lnTo>
                  <a:lnTo>
                    <a:pt x="31635" y="171551"/>
                  </a:lnTo>
                  <a:lnTo>
                    <a:pt x="38747" y="171551"/>
                  </a:lnTo>
                  <a:lnTo>
                    <a:pt x="45796" y="171704"/>
                  </a:lnTo>
                  <a:lnTo>
                    <a:pt x="52603" y="172110"/>
                  </a:lnTo>
                  <a:lnTo>
                    <a:pt x="59016" y="172897"/>
                  </a:lnTo>
                  <a:lnTo>
                    <a:pt x="106286" y="171551"/>
                  </a:lnTo>
                  <a:lnTo>
                    <a:pt x="106553" y="171551"/>
                  </a:lnTo>
                  <a:lnTo>
                    <a:pt x="168795" y="168783"/>
                  </a:lnTo>
                  <a:lnTo>
                    <a:pt x="211632" y="164350"/>
                  </a:lnTo>
                  <a:lnTo>
                    <a:pt x="255066" y="150749"/>
                  </a:lnTo>
                  <a:lnTo>
                    <a:pt x="268960" y="139966"/>
                  </a:lnTo>
                  <a:lnTo>
                    <a:pt x="271703" y="137223"/>
                  </a:lnTo>
                  <a:lnTo>
                    <a:pt x="273075" y="137223"/>
                  </a:lnTo>
                  <a:close/>
                </a:path>
                <a:path w="328295" h="283209">
                  <a:moveTo>
                    <a:pt x="327964" y="1371"/>
                  </a:moveTo>
                  <a:lnTo>
                    <a:pt x="326593" y="0"/>
                  </a:lnTo>
                  <a:lnTo>
                    <a:pt x="325221" y="0"/>
                  </a:lnTo>
                  <a:lnTo>
                    <a:pt x="306006" y="41173"/>
                  </a:lnTo>
                  <a:lnTo>
                    <a:pt x="305447" y="57353"/>
                  </a:lnTo>
                  <a:lnTo>
                    <a:pt x="305612" y="68630"/>
                  </a:lnTo>
                  <a:lnTo>
                    <a:pt x="305663" y="72898"/>
                  </a:lnTo>
                  <a:lnTo>
                    <a:pt x="306400" y="87718"/>
                  </a:lnTo>
                  <a:lnTo>
                    <a:pt x="307378" y="101549"/>
                  </a:lnTo>
                  <a:lnTo>
                    <a:pt x="306349" y="116471"/>
                  </a:lnTo>
                  <a:lnTo>
                    <a:pt x="305320" y="128308"/>
                  </a:lnTo>
                  <a:lnTo>
                    <a:pt x="304292" y="137058"/>
                  </a:lnTo>
                  <a:lnTo>
                    <a:pt x="303263" y="142709"/>
                  </a:lnTo>
                  <a:lnTo>
                    <a:pt x="303263" y="146824"/>
                  </a:lnTo>
                  <a:lnTo>
                    <a:pt x="304634" y="148209"/>
                  </a:lnTo>
                  <a:lnTo>
                    <a:pt x="307378" y="148209"/>
                  </a:lnTo>
                  <a:lnTo>
                    <a:pt x="321703" y="106260"/>
                  </a:lnTo>
                  <a:lnTo>
                    <a:pt x="322478" y="94691"/>
                  </a:lnTo>
                  <a:lnTo>
                    <a:pt x="323265" y="87718"/>
                  </a:lnTo>
                  <a:lnTo>
                    <a:pt x="323672" y="79070"/>
                  </a:lnTo>
                  <a:lnTo>
                    <a:pt x="323761" y="72898"/>
                  </a:lnTo>
                  <a:lnTo>
                    <a:pt x="323875" y="44665"/>
                  </a:lnTo>
                  <a:lnTo>
                    <a:pt x="323926" y="41173"/>
                  </a:lnTo>
                  <a:lnTo>
                    <a:pt x="324015" y="34480"/>
                  </a:lnTo>
                  <a:lnTo>
                    <a:pt x="324421" y="25577"/>
                  </a:lnTo>
                  <a:lnTo>
                    <a:pt x="325221" y="17843"/>
                  </a:lnTo>
                  <a:lnTo>
                    <a:pt x="326593" y="10972"/>
                  </a:lnTo>
                  <a:lnTo>
                    <a:pt x="326593" y="5486"/>
                  </a:lnTo>
                  <a:lnTo>
                    <a:pt x="327964" y="137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412937" y="7401167"/>
              <a:ext cx="3401744" cy="41303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326133" y="7388816"/>
              <a:ext cx="1059357" cy="35266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44800" y="7427239"/>
              <a:ext cx="3442910" cy="392457"/>
            </a:xfrm>
            <a:prstGeom prst="rect">
              <a:avLst/>
            </a:prstGeom>
          </p:spPr>
        </p:pic>
      </p:grpSp>
      <p:pic>
        <p:nvPicPr>
          <p:cNvPr id="49" name="object 49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12345732" y="7486247"/>
            <a:ext cx="225042" cy="212690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7074983" y="626872"/>
            <a:ext cx="1458856" cy="571888"/>
          </a:xfrm>
          <a:prstGeom prst="rect">
            <a:avLst/>
          </a:prstGeom>
        </p:spPr>
      </p:pic>
      <p:grpSp>
        <p:nvGrpSpPr>
          <p:cNvPr id="51" name="object 51"/>
          <p:cNvGrpSpPr/>
          <p:nvPr/>
        </p:nvGrpSpPr>
        <p:grpSpPr>
          <a:xfrm>
            <a:off x="5731743" y="626872"/>
            <a:ext cx="1294130" cy="516255"/>
            <a:chOff x="5731743" y="626872"/>
            <a:chExt cx="1294130" cy="516255"/>
          </a:xfrm>
        </p:grpSpPr>
        <p:sp>
          <p:nvSpPr>
            <p:cNvPr id="52" name="object 52"/>
            <p:cNvSpPr/>
            <p:nvPr/>
          </p:nvSpPr>
          <p:spPr>
            <a:xfrm>
              <a:off x="6845459" y="771836"/>
              <a:ext cx="180340" cy="370205"/>
            </a:xfrm>
            <a:custGeom>
              <a:avLst/>
              <a:gdLst/>
              <a:ahLst/>
              <a:cxnLst/>
              <a:rect l="l" t="t" r="r" b="b"/>
              <a:pathLst>
                <a:path w="180340" h="370205">
                  <a:moveTo>
                    <a:pt x="26875" y="0"/>
                  </a:moveTo>
                  <a:lnTo>
                    <a:pt x="20502" y="0"/>
                  </a:lnTo>
                  <a:lnTo>
                    <a:pt x="15726" y="11149"/>
                  </a:lnTo>
                  <a:lnTo>
                    <a:pt x="12540" y="17520"/>
                  </a:lnTo>
                  <a:lnTo>
                    <a:pt x="12540" y="22302"/>
                  </a:lnTo>
                  <a:lnTo>
                    <a:pt x="8358" y="30068"/>
                  </a:lnTo>
                  <a:lnTo>
                    <a:pt x="5371" y="39028"/>
                  </a:lnTo>
                  <a:lnTo>
                    <a:pt x="3579" y="49184"/>
                  </a:lnTo>
                  <a:lnTo>
                    <a:pt x="2982" y="60534"/>
                  </a:lnTo>
                  <a:lnTo>
                    <a:pt x="2059" y="70340"/>
                  </a:lnTo>
                  <a:lnTo>
                    <a:pt x="1586" y="80445"/>
                  </a:lnTo>
                  <a:lnTo>
                    <a:pt x="1411" y="90550"/>
                  </a:lnTo>
                  <a:lnTo>
                    <a:pt x="1386" y="138590"/>
                  </a:lnTo>
                  <a:lnTo>
                    <a:pt x="466" y="152653"/>
                  </a:lnTo>
                  <a:lnTo>
                    <a:pt x="187" y="159299"/>
                  </a:lnTo>
                  <a:lnTo>
                    <a:pt x="152" y="160120"/>
                  </a:lnTo>
                  <a:lnTo>
                    <a:pt x="40" y="162784"/>
                  </a:lnTo>
                  <a:lnTo>
                    <a:pt x="0" y="183193"/>
                  </a:lnTo>
                  <a:lnTo>
                    <a:pt x="634" y="198028"/>
                  </a:lnTo>
                  <a:lnTo>
                    <a:pt x="714" y="199123"/>
                  </a:lnTo>
                  <a:lnTo>
                    <a:pt x="3125" y="216647"/>
                  </a:lnTo>
                  <a:lnTo>
                    <a:pt x="3180" y="217046"/>
                  </a:lnTo>
                  <a:lnTo>
                    <a:pt x="20056" y="257766"/>
                  </a:lnTo>
                  <a:lnTo>
                    <a:pt x="49177" y="267624"/>
                  </a:lnTo>
                  <a:lnTo>
                    <a:pt x="62991" y="266155"/>
                  </a:lnTo>
                  <a:lnTo>
                    <a:pt x="101748" y="245322"/>
                  </a:lnTo>
                  <a:lnTo>
                    <a:pt x="128629" y="216647"/>
                  </a:lnTo>
                  <a:lnTo>
                    <a:pt x="136195" y="207090"/>
                  </a:lnTo>
                  <a:lnTo>
                    <a:pt x="66701" y="207090"/>
                  </a:lnTo>
                  <a:lnTo>
                    <a:pt x="67498" y="205494"/>
                  </a:lnTo>
                  <a:lnTo>
                    <a:pt x="45991" y="205494"/>
                  </a:lnTo>
                  <a:lnTo>
                    <a:pt x="46570" y="204290"/>
                  </a:lnTo>
                  <a:lnTo>
                    <a:pt x="42605" y="202458"/>
                  </a:lnTo>
                  <a:lnTo>
                    <a:pt x="27149" y="160120"/>
                  </a:lnTo>
                  <a:lnTo>
                    <a:pt x="27058" y="156114"/>
                  </a:lnTo>
                  <a:lnTo>
                    <a:pt x="26978" y="152653"/>
                  </a:lnTo>
                  <a:lnTo>
                    <a:pt x="26875" y="148148"/>
                  </a:lnTo>
                  <a:lnTo>
                    <a:pt x="25382" y="111659"/>
                  </a:lnTo>
                  <a:lnTo>
                    <a:pt x="25559" y="90550"/>
                  </a:lnTo>
                  <a:lnTo>
                    <a:pt x="25681" y="76065"/>
                  </a:lnTo>
                  <a:lnTo>
                    <a:pt x="27773" y="41069"/>
                  </a:lnTo>
                  <a:lnTo>
                    <a:pt x="31656" y="6372"/>
                  </a:lnTo>
                  <a:lnTo>
                    <a:pt x="30060" y="3186"/>
                  </a:lnTo>
                  <a:lnTo>
                    <a:pt x="26875" y="0"/>
                  </a:lnTo>
                  <a:close/>
                </a:path>
                <a:path w="180340" h="370205">
                  <a:moveTo>
                    <a:pt x="132683" y="174380"/>
                  </a:moveTo>
                  <a:lnTo>
                    <a:pt x="118447" y="187599"/>
                  </a:lnTo>
                  <a:lnTo>
                    <a:pt x="101547" y="198526"/>
                  </a:lnTo>
                  <a:lnTo>
                    <a:pt x="84348" y="204974"/>
                  </a:lnTo>
                  <a:lnTo>
                    <a:pt x="66701" y="207090"/>
                  </a:lnTo>
                  <a:lnTo>
                    <a:pt x="136195" y="207090"/>
                  </a:lnTo>
                  <a:lnTo>
                    <a:pt x="139861" y="202458"/>
                  </a:lnTo>
                  <a:lnTo>
                    <a:pt x="151305" y="188222"/>
                  </a:lnTo>
                  <a:lnTo>
                    <a:pt x="161286" y="176822"/>
                  </a:lnTo>
                  <a:lnTo>
                    <a:pt x="162785" y="175230"/>
                  </a:lnTo>
                  <a:lnTo>
                    <a:pt x="135199" y="175230"/>
                  </a:lnTo>
                  <a:lnTo>
                    <a:pt x="132683" y="174380"/>
                  </a:lnTo>
                  <a:close/>
                </a:path>
                <a:path w="180340" h="370205">
                  <a:moveTo>
                    <a:pt x="104933" y="132217"/>
                  </a:moveTo>
                  <a:lnTo>
                    <a:pt x="96967" y="132217"/>
                  </a:lnTo>
                  <a:lnTo>
                    <a:pt x="90595" y="133812"/>
                  </a:lnTo>
                  <a:lnTo>
                    <a:pt x="60330" y="172044"/>
                  </a:lnTo>
                  <a:lnTo>
                    <a:pt x="56745" y="181303"/>
                  </a:lnTo>
                  <a:lnTo>
                    <a:pt x="53161" y="189964"/>
                  </a:lnTo>
                  <a:lnTo>
                    <a:pt x="49576" y="198028"/>
                  </a:lnTo>
                  <a:lnTo>
                    <a:pt x="46570" y="204290"/>
                  </a:lnTo>
                  <a:lnTo>
                    <a:pt x="49177" y="205494"/>
                  </a:lnTo>
                  <a:lnTo>
                    <a:pt x="67498" y="205494"/>
                  </a:lnTo>
                  <a:lnTo>
                    <a:pt x="68293" y="203904"/>
                  </a:lnTo>
                  <a:lnTo>
                    <a:pt x="71479" y="199123"/>
                  </a:lnTo>
                  <a:lnTo>
                    <a:pt x="74664" y="191160"/>
                  </a:lnTo>
                  <a:lnTo>
                    <a:pt x="77851" y="186378"/>
                  </a:lnTo>
                  <a:lnTo>
                    <a:pt x="84222" y="173635"/>
                  </a:lnTo>
                  <a:lnTo>
                    <a:pt x="89004" y="167264"/>
                  </a:lnTo>
                  <a:lnTo>
                    <a:pt x="92190" y="164077"/>
                  </a:lnTo>
                  <a:lnTo>
                    <a:pt x="173475" y="164077"/>
                  </a:lnTo>
                  <a:lnTo>
                    <a:pt x="178211" y="159299"/>
                  </a:lnTo>
                  <a:lnTo>
                    <a:pt x="179802" y="156114"/>
                  </a:lnTo>
                  <a:lnTo>
                    <a:pt x="179802" y="152928"/>
                  </a:lnTo>
                  <a:lnTo>
                    <a:pt x="178211" y="149741"/>
                  </a:lnTo>
                  <a:lnTo>
                    <a:pt x="173431" y="148148"/>
                  </a:lnTo>
                  <a:lnTo>
                    <a:pt x="163873" y="146556"/>
                  </a:lnTo>
                  <a:lnTo>
                    <a:pt x="155910" y="144961"/>
                  </a:lnTo>
                  <a:lnTo>
                    <a:pt x="151128" y="144961"/>
                  </a:lnTo>
                  <a:lnTo>
                    <a:pt x="147943" y="143370"/>
                  </a:lnTo>
                  <a:lnTo>
                    <a:pt x="141570" y="141775"/>
                  </a:lnTo>
                  <a:lnTo>
                    <a:pt x="130421" y="136998"/>
                  </a:lnTo>
                  <a:lnTo>
                    <a:pt x="123526" y="134907"/>
                  </a:lnTo>
                  <a:lnTo>
                    <a:pt x="117079" y="133413"/>
                  </a:lnTo>
                  <a:lnTo>
                    <a:pt x="110931" y="132516"/>
                  </a:lnTo>
                  <a:lnTo>
                    <a:pt x="104933" y="132217"/>
                  </a:lnTo>
                  <a:close/>
                </a:path>
                <a:path w="180340" h="370205">
                  <a:moveTo>
                    <a:pt x="165786" y="172044"/>
                  </a:moveTo>
                  <a:lnTo>
                    <a:pt x="135199" y="172044"/>
                  </a:lnTo>
                  <a:lnTo>
                    <a:pt x="135199" y="175230"/>
                  </a:lnTo>
                  <a:lnTo>
                    <a:pt x="162785" y="175230"/>
                  </a:lnTo>
                  <a:lnTo>
                    <a:pt x="165786" y="172044"/>
                  </a:lnTo>
                  <a:close/>
                </a:path>
                <a:path w="180340" h="370205">
                  <a:moveTo>
                    <a:pt x="173475" y="164077"/>
                  </a:moveTo>
                  <a:lnTo>
                    <a:pt x="96967" y="164077"/>
                  </a:lnTo>
                  <a:lnTo>
                    <a:pt x="105630" y="165820"/>
                  </a:lnTo>
                  <a:lnTo>
                    <a:pt x="114889" y="168459"/>
                  </a:lnTo>
                  <a:lnTo>
                    <a:pt x="132683" y="174380"/>
                  </a:lnTo>
                  <a:lnTo>
                    <a:pt x="135199" y="172044"/>
                  </a:lnTo>
                  <a:lnTo>
                    <a:pt x="165786" y="172044"/>
                  </a:lnTo>
                  <a:lnTo>
                    <a:pt x="169773" y="167811"/>
                  </a:lnTo>
                  <a:lnTo>
                    <a:pt x="173475" y="164077"/>
                  </a:lnTo>
                  <a:close/>
                </a:path>
                <a:path w="180340" h="370205">
                  <a:moveTo>
                    <a:pt x="77851" y="293112"/>
                  </a:moveTo>
                  <a:lnTo>
                    <a:pt x="69888" y="293112"/>
                  </a:lnTo>
                  <a:lnTo>
                    <a:pt x="68293" y="296298"/>
                  </a:lnTo>
                  <a:lnTo>
                    <a:pt x="38027" y="334530"/>
                  </a:lnTo>
                  <a:lnTo>
                    <a:pt x="38027" y="339310"/>
                  </a:lnTo>
                  <a:lnTo>
                    <a:pt x="44050" y="346180"/>
                  </a:lnTo>
                  <a:lnTo>
                    <a:pt x="77851" y="369576"/>
                  </a:lnTo>
                  <a:lnTo>
                    <a:pt x="84222" y="369576"/>
                  </a:lnTo>
                  <a:lnTo>
                    <a:pt x="91043" y="362681"/>
                  </a:lnTo>
                  <a:lnTo>
                    <a:pt x="96968" y="356235"/>
                  </a:lnTo>
                  <a:lnTo>
                    <a:pt x="101698" y="350088"/>
                  </a:lnTo>
                  <a:lnTo>
                    <a:pt x="104933" y="344088"/>
                  </a:lnTo>
                  <a:lnTo>
                    <a:pt x="111306" y="332939"/>
                  </a:lnTo>
                  <a:lnTo>
                    <a:pt x="114491" y="326566"/>
                  </a:lnTo>
                  <a:lnTo>
                    <a:pt x="114491" y="323381"/>
                  </a:lnTo>
                  <a:lnTo>
                    <a:pt x="107596" y="318577"/>
                  </a:lnTo>
                  <a:lnTo>
                    <a:pt x="101149" y="313623"/>
                  </a:lnTo>
                  <a:lnTo>
                    <a:pt x="95001" y="308371"/>
                  </a:lnTo>
                  <a:lnTo>
                    <a:pt x="89004" y="302670"/>
                  </a:lnTo>
                  <a:lnTo>
                    <a:pt x="87409" y="302670"/>
                  </a:lnTo>
                  <a:lnTo>
                    <a:pt x="82632" y="297889"/>
                  </a:lnTo>
                  <a:lnTo>
                    <a:pt x="81037" y="294703"/>
                  </a:lnTo>
                  <a:lnTo>
                    <a:pt x="77851" y="29311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588781" y="736790"/>
              <a:ext cx="221428" cy="30107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478865" y="890439"/>
              <a:ext cx="86022" cy="149020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5731738" y="626871"/>
              <a:ext cx="710565" cy="516255"/>
            </a:xfrm>
            <a:custGeom>
              <a:avLst/>
              <a:gdLst/>
              <a:ahLst/>
              <a:cxnLst/>
              <a:rect l="l" t="t" r="r" b="b"/>
              <a:pathLst>
                <a:path w="710564" h="516255">
                  <a:moveTo>
                    <a:pt x="43014" y="164084"/>
                  </a:moveTo>
                  <a:lnTo>
                    <a:pt x="39827" y="157708"/>
                  </a:lnTo>
                  <a:lnTo>
                    <a:pt x="35052" y="157708"/>
                  </a:lnTo>
                  <a:lnTo>
                    <a:pt x="12941" y="193357"/>
                  </a:lnTo>
                  <a:lnTo>
                    <a:pt x="3187" y="219837"/>
                  </a:lnTo>
                  <a:lnTo>
                    <a:pt x="3378" y="265239"/>
                  </a:lnTo>
                  <a:lnTo>
                    <a:pt x="3860" y="286143"/>
                  </a:lnTo>
                  <a:lnTo>
                    <a:pt x="4775" y="305866"/>
                  </a:lnTo>
                  <a:lnTo>
                    <a:pt x="4254" y="326466"/>
                  </a:lnTo>
                  <a:lnTo>
                    <a:pt x="2984" y="342900"/>
                  </a:lnTo>
                  <a:lnTo>
                    <a:pt x="1422" y="355142"/>
                  </a:lnTo>
                  <a:lnTo>
                    <a:pt x="0" y="363207"/>
                  </a:lnTo>
                  <a:lnTo>
                    <a:pt x="0" y="374357"/>
                  </a:lnTo>
                  <a:lnTo>
                    <a:pt x="3187" y="375958"/>
                  </a:lnTo>
                  <a:lnTo>
                    <a:pt x="4775" y="377545"/>
                  </a:lnTo>
                  <a:lnTo>
                    <a:pt x="12738" y="377545"/>
                  </a:lnTo>
                  <a:lnTo>
                    <a:pt x="32054" y="332143"/>
                  </a:lnTo>
                  <a:lnTo>
                    <a:pt x="36639" y="296303"/>
                  </a:lnTo>
                  <a:lnTo>
                    <a:pt x="37566" y="286194"/>
                  </a:lnTo>
                  <a:lnTo>
                    <a:pt x="38036" y="272808"/>
                  </a:lnTo>
                  <a:lnTo>
                    <a:pt x="38239" y="237363"/>
                  </a:lnTo>
                  <a:lnTo>
                    <a:pt x="38481" y="222707"/>
                  </a:lnTo>
                  <a:lnTo>
                    <a:pt x="39827" y="187985"/>
                  </a:lnTo>
                  <a:lnTo>
                    <a:pt x="41414" y="178422"/>
                  </a:lnTo>
                  <a:lnTo>
                    <a:pt x="43014" y="170459"/>
                  </a:lnTo>
                  <a:lnTo>
                    <a:pt x="43014" y="164084"/>
                  </a:lnTo>
                  <a:close/>
                </a:path>
                <a:path w="710564" h="516255">
                  <a:moveTo>
                    <a:pt x="382320" y="1600"/>
                  </a:moveTo>
                  <a:lnTo>
                    <a:pt x="379133" y="0"/>
                  </a:lnTo>
                  <a:lnTo>
                    <a:pt x="371170" y="1600"/>
                  </a:lnTo>
                  <a:lnTo>
                    <a:pt x="367042" y="6134"/>
                  </a:lnTo>
                  <a:lnTo>
                    <a:pt x="362013" y="10363"/>
                  </a:lnTo>
                  <a:lnTo>
                    <a:pt x="350469" y="19126"/>
                  </a:lnTo>
                  <a:lnTo>
                    <a:pt x="343598" y="23596"/>
                  </a:lnTo>
                  <a:lnTo>
                    <a:pt x="331647" y="30772"/>
                  </a:lnTo>
                  <a:lnTo>
                    <a:pt x="314896" y="39687"/>
                  </a:lnTo>
                  <a:lnTo>
                    <a:pt x="266700" y="67856"/>
                  </a:lnTo>
                  <a:lnTo>
                    <a:pt x="237363" y="98767"/>
                  </a:lnTo>
                  <a:lnTo>
                    <a:pt x="222567" y="144475"/>
                  </a:lnTo>
                  <a:lnTo>
                    <a:pt x="221424" y="160896"/>
                  </a:lnTo>
                  <a:lnTo>
                    <a:pt x="221703" y="187782"/>
                  </a:lnTo>
                  <a:lnTo>
                    <a:pt x="222427" y="196735"/>
                  </a:lnTo>
                  <a:lnTo>
                    <a:pt x="223443" y="202120"/>
                  </a:lnTo>
                  <a:lnTo>
                    <a:pt x="224612" y="203911"/>
                  </a:lnTo>
                  <a:lnTo>
                    <a:pt x="217170" y="220586"/>
                  </a:lnTo>
                  <a:lnTo>
                    <a:pt x="211670" y="236969"/>
                  </a:lnTo>
                  <a:lnTo>
                    <a:pt x="208267" y="252742"/>
                  </a:lnTo>
                  <a:lnTo>
                    <a:pt x="207098" y="267627"/>
                  </a:lnTo>
                  <a:lnTo>
                    <a:pt x="207098" y="275590"/>
                  </a:lnTo>
                  <a:lnTo>
                    <a:pt x="248513" y="315417"/>
                  </a:lnTo>
                  <a:lnTo>
                    <a:pt x="256476" y="317017"/>
                  </a:lnTo>
                  <a:lnTo>
                    <a:pt x="259664" y="318604"/>
                  </a:lnTo>
                  <a:lnTo>
                    <a:pt x="259664" y="324980"/>
                  </a:lnTo>
                  <a:lnTo>
                    <a:pt x="258064" y="334530"/>
                  </a:lnTo>
                  <a:lnTo>
                    <a:pt x="232752" y="376199"/>
                  </a:lnTo>
                  <a:lnTo>
                    <a:pt x="193357" y="401040"/>
                  </a:lnTo>
                  <a:lnTo>
                    <a:pt x="165671" y="404622"/>
                  </a:lnTo>
                  <a:lnTo>
                    <a:pt x="154076" y="403707"/>
                  </a:lnTo>
                  <a:lnTo>
                    <a:pt x="119570" y="376123"/>
                  </a:lnTo>
                  <a:lnTo>
                    <a:pt x="111518" y="329755"/>
                  </a:lnTo>
                  <a:lnTo>
                    <a:pt x="112141" y="316039"/>
                  </a:lnTo>
                  <a:lnTo>
                    <a:pt x="114096" y="298894"/>
                  </a:lnTo>
                  <a:lnTo>
                    <a:pt x="117563" y="278460"/>
                  </a:lnTo>
                  <a:lnTo>
                    <a:pt x="122656" y="254889"/>
                  </a:lnTo>
                  <a:lnTo>
                    <a:pt x="123583" y="245275"/>
                  </a:lnTo>
                  <a:lnTo>
                    <a:pt x="124053" y="237756"/>
                  </a:lnTo>
                  <a:lnTo>
                    <a:pt x="124256" y="227799"/>
                  </a:lnTo>
                  <a:lnTo>
                    <a:pt x="119481" y="226212"/>
                  </a:lnTo>
                  <a:lnTo>
                    <a:pt x="114693" y="226212"/>
                  </a:lnTo>
                  <a:lnTo>
                    <a:pt x="109918" y="229400"/>
                  </a:lnTo>
                  <a:lnTo>
                    <a:pt x="95580" y="288340"/>
                  </a:lnTo>
                  <a:lnTo>
                    <a:pt x="91401" y="303796"/>
                  </a:lnTo>
                  <a:lnTo>
                    <a:pt x="88417" y="318808"/>
                  </a:lnTo>
                  <a:lnTo>
                    <a:pt x="86626" y="332917"/>
                  </a:lnTo>
                  <a:lnTo>
                    <a:pt x="86029" y="345694"/>
                  </a:lnTo>
                  <a:lnTo>
                    <a:pt x="86893" y="382371"/>
                  </a:lnTo>
                  <a:lnTo>
                    <a:pt x="107759" y="438429"/>
                  </a:lnTo>
                  <a:lnTo>
                    <a:pt x="140385" y="464362"/>
                  </a:lnTo>
                  <a:lnTo>
                    <a:pt x="159308" y="466750"/>
                  </a:lnTo>
                  <a:lnTo>
                    <a:pt x="167386" y="466458"/>
                  </a:lnTo>
                  <a:lnTo>
                    <a:pt x="207784" y="451548"/>
                  </a:lnTo>
                  <a:lnTo>
                    <a:pt x="238848" y="418744"/>
                  </a:lnTo>
                  <a:lnTo>
                    <a:pt x="251701" y="396659"/>
                  </a:lnTo>
                  <a:lnTo>
                    <a:pt x="260654" y="382320"/>
                  </a:lnTo>
                  <a:lnTo>
                    <a:pt x="268427" y="365594"/>
                  </a:lnTo>
                  <a:lnTo>
                    <a:pt x="274993" y="346481"/>
                  </a:lnTo>
                  <a:lnTo>
                    <a:pt x="280365" y="324980"/>
                  </a:lnTo>
                  <a:lnTo>
                    <a:pt x="277406" y="314223"/>
                  </a:lnTo>
                  <a:lnTo>
                    <a:pt x="275793" y="305866"/>
                  </a:lnTo>
                  <a:lnTo>
                    <a:pt x="275666" y="299885"/>
                  </a:lnTo>
                  <a:lnTo>
                    <a:pt x="277190" y="296303"/>
                  </a:lnTo>
                  <a:lnTo>
                    <a:pt x="278104" y="283108"/>
                  </a:lnTo>
                  <a:lnTo>
                    <a:pt x="256476" y="251701"/>
                  </a:lnTo>
                  <a:lnTo>
                    <a:pt x="243725" y="248513"/>
                  </a:lnTo>
                  <a:lnTo>
                    <a:pt x="238950" y="246926"/>
                  </a:lnTo>
                  <a:lnTo>
                    <a:pt x="235762" y="245325"/>
                  </a:lnTo>
                  <a:lnTo>
                    <a:pt x="234175" y="243738"/>
                  </a:lnTo>
                  <a:lnTo>
                    <a:pt x="234175" y="237363"/>
                  </a:lnTo>
                  <a:lnTo>
                    <a:pt x="238950" y="223024"/>
                  </a:lnTo>
                  <a:lnTo>
                    <a:pt x="243128" y="213766"/>
                  </a:lnTo>
                  <a:lnTo>
                    <a:pt x="246126" y="202717"/>
                  </a:lnTo>
                  <a:lnTo>
                    <a:pt x="247916" y="189877"/>
                  </a:lnTo>
                  <a:lnTo>
                    <a:pt x="248513" y="175234"/>
                  </a:lnTo>
                  <a:lnTo>
                    <a:pt x="248513" y="148158"/>
                  </a:lnTo>
                  <a:lnTo>
                    <a:pt x="247891" y="137972"/>
                  </a:lnTo>
                  <a:lnTo>
                    <a:pt x="248310" y="128841"/>
                  </a:lnTo>
                  <a:lnTo>
                    <a:pt x="275590" y="93992"/>
                  </a:lnTo>
                  <a:lnTo>
                    <a:pt x="297764" y="82575"/>
                  </a:lnTo>
                  <a:lnTo>
                    <a:pt x="314248" y="73266"/>
                  </a:lnTo>
                  <a:lnTo>
                    <a:pt x="350786" y="50165"/>
                  </a:lnTo>
                  <a:lnTo>
                    <a:pt x="371170" y="27089"/>
                  </a:lnTo>
                  <a:lnTo>
                    <a:pt x="374357" y="23901"/>
                  </a:lnTo>
                  <a:lnTo>
                    <a:pt x="375945" y="20713"/>
                  </a:lnTo>
                  <a:lnTo>
                    <a:pt x="379133" y="17526"/>
                  </a:lnTo>
                  <a:lnTo>
                    <a:pt x="382320" y="11163"/>
                  </a:lnTo>
                  <a:lnTo>
                    <a:pt x="382320" y="6375"/>
                  </a:lnTo>
                  <a:lnTo>
                    <a:pt x="382320" y="1600"/>
                  </a:lnTo>
                  <a:close/>
                </a:path>
                <a:path w="710564" h="516255">
                  <a:moveTo>
                    <a:pt x="461975" y="168859"/>
                  </a:moveTo>
                  <a:lnTo>
                    <a:pt x="458787" y="168859"/>
                  </a:lnTo>
                  <a:lnTo>
                    <a:pt x="449554" y="161074"/>
                  </a:lnTo>
                  <a:lnTo>
                    <a:pt x="441058" y="154330"/>
                  </a:lnTo>
                  <a:lnTo>
                    <a:pt x="426923" y="143370"/>
                  </a:lnTo>
                  <a:lnTo>
                    <a:pt x="420560" y="141782"/>
                  </a:lnTo>
                  <a:lnTo>
                    <a:pt x="412216" y="150749"/>
                  </a:lnTo>
                  <a:lnTo>
                    <a:pt x="404025" y="160896"/>
                  </a:lnTo>
                  <a:lnTo>
                    <a:pt x="396138" y="172250"/>
                  </a:lnTo>
                  <a:lnTo>
                    <a:pt x="388696" y="184797"/>
                  </a:lnTo>
                  <a:lnTo>
                    <a:pt x="397306" y="194652"/>
                  </a:lnTo>
                  <a:lnTo>
                    <a:pt x="406209" y="202717"/>
                  </a:lnTo>
                  <a:lnTo>
                    <a:pt x="415124" y="208991"/>
                  </a:lnTo>
                  <a:lnTo>
                    <a:pt x="423735" y="213461"/>
                  </a:lnTo>
                  <a:lnTo>
                    <a:pt x="433298" y="213461"/>
                  </a:lnTo>
                  <a:lnTo>
                    <a:pt x="438073" y="210286"/>
                  </a:lnTo>
                  <a:lnTo>
                    <a:pt x="461975" y="178422"/>
                  </a:lnTo>
                  <a:lnTo>
                    <a:pt x="461975" y="168859"/>
                  </a:lnTo>
                  <a:close/>
                </a:path>
                <a:path w="710564" h="516255">
                  <a:moveTo>
                    <a:pt x="622858" y="474726"/>
                  </a:moveTo>
                  <a:lnTo>
                    <a:pt x="615010" y="468350"/>
                  </a:lnTo>
                  <a:lnTo>
                    <a:pt x="611784" y="465734"/>
                  </a:lnTo>
                  <a:lnTo>
                    <a:pt x="602348" y="457796"/>
                  </a:lnTo>
                  <a:lnTo>
                    <a:pt x="594410" y="450748"/>
                  </a:lnTo>
                  <a:lnTo>
                    <a:pt x="587819" y="444449"/>
                  </a:lnTo>
                  <a:lnTo>
                    <a:pt x="583044" y="444449"/>
                  </a:lnTo>
                  <a:lnTo>
                    <a:pt x="574382" y="452221"/>
                  </a:lnTo>
                  <a:lnTo>
                    <a:pt x="567512" y="458787"/>
                  </a:lnTo>
                  <a:lnTo>
                    <a:pt x="562432" y="464172"/>
                  </a:lnTo>
                  <a:lnTo>
                    <a:pt x="559714" y="467614"/>
                  </a:lnTo>
                  <a:lnTo>
                    <a:pt x="560743" y="468350"/>
                  </a:lnTo>
                  <a:lnTo>
                    <a:pt x="559142" y="468350"/>
                  </a:lnTo>
                  <a:lnTo>
                    <a:pt x="559714" y="467614"/>
                  </a:lnTo>
                  <a:lnTo>
                    <a:pt x="553300" y="463003"/>
                  </a:lnTo>
                  <a:lnTo>
                    <a:pt x="545401" y="456603"/>
                  </a:lnTo>
                  <a:lnTo>
                    <a:pt x="537210" y="449313"/>
                  </a:lnTo>
                  <a:lnTo>
                    <a:pt x="528878" y="441274"/>
                  </a:lnTo>
                  <a:lnTo>
                    <a:pt x="520915" y="439674"/>
                  </a:lnTo>
                  <a:lnTo>
                    <a:pt x="489051" y="474726"/>
                  </a:lnTo>
                  <a:lnTo>
                    <a:pt x="487464" y="479501"/>
                  </a:lnTo>
                  <a:lnTo>
                    <a:pt x="490651" y="484276"/>
                  </a:lnTo>
                  <a:lnTo>
                    <a:pt x="493826" y="490651"/>
                  </a:lnTo>
                  <a:lnTo>
                    <a:pt x="498614" y="495427"/>
                  </a:lnTo>
                  <a:lnTo>
                    <a:pt x="501802" y="497027"/>
                  </a:lnTo>
                  <a:lnTo>
                    <a:pt x="504977" y="500214"/>
                  </a:lnTo>
                  <a:lnTo>
                    <a:pt x="512953" y="506577"/>
                  </a:lnTo>
                  <a:lnTo>
                    <a:pt x="517728" y="509765"/>
                  </a:lnTo>
                  <a:lnTo>
                    <a:pt x="524103" y="511365"/>
                  </a:lnTo>
                  <a:lnTo>
                    <a:pt x="528878" y="511365"/>
                  </a:lnTo>
                  <a:lnTo>
                    <a:pt x="533958" y="507174"/>
                  </a:lnTo>
                  <a:lnTo>
                    <a:pt x="539635" y="501802"/>
                  </a:lnTo>
                  <a:lnTo>
                    <a:pt x="545896" y="495236"/>
                  </a:lnTo>
                  <a:lnTo>
                    <a:pt x="550735" y="489762"/>
                  </a:lnTo>
                  <a:lnTo>
                    <a:pt x="549579" y="487464"/>
                  </a:lnTo>
                  <a:lnTo>
                    <a:pt x="552767" y="487464"/>
                  </a:lnTo>
                  <a:lnTo>
                    <a:pt x="550735" y="489762"/>
                  </a:lnTo>
                  <a:lnTo>
                    <a:pt x="551180" y="490651"/>
                  </a:lnTo>
                  <a:lnTo>
                    <a:pt x="559142" y="498614"/>
                  </a:lnTo>
                  <a:lnTo>
                    <a:pt x="563930" y="501802"/>
                  </a:lnTo>
                  <a:lnTo>
                    <a:pt x="571893" y="509765"/>
                  </a:lnTo>
                  <a:lnTo>
                    <a:pt x="579856" y="514540"/>
                  </a:lnTo>
                  <a:lnTo>
                    <a:pt x="586232" y="516140"/>
                  </a:lnTo>
                  <a:lnTo>
                    <a:pt x="589407" y="516140"/>
                  </a:lnTo>
                  <a:lnTo>
                    <a:pt x="603554" y="502399"/>
                  </a:lnTo>
                  <a:lnTo>
                    <a:pt x="612038" y="493509"/>
                  </a:lnTo>
                  <a:lnTo>
                    <a:pt x="617194" y="487464"/>
                  </a:lnTo>
                  <a:lnTo>
                    <a:pt x="621271" y="482688"/>
                  </a:lnTo>
                  <a:lnTo>
                    <a:pt x="622858" y="474726"/>
                  </a:lnTo>
                  <a:close/>
                </a:path>
                <a:path w="710564" h="516255">
                  <a:moveTo>
                    <a:pt x="710476" y="361619"/>
                  </a:moveTo>
                  <a:lnTo>
                    <a:pt x="708888" y="360019"/>
                  </a:lnTo>
                  <a:lnTo>
                    <a:pt x="705700" y="356831"/>
                  </a:lnTo>
                  <a:lnTo>
                    <a:pt x="702513" y="356831"/>
                  </a:lnTo>
                  <a:lnTo>
                    <a:pt x="659307" y="359029"/>
                  </a:lnTo>
                  <a:lnTo>
                    <a:pt x="639114" y="359752"/>
                  </a:lnTo>
                  <a:lnTo>
                    <a:pt x="433298" y="356831"/>
                  </a:lnTo>
                  <a:lnTo>
                    <a:pt x="391883" y="355244"/>
                  </a:lnTo>
                  <a:lnTo>
                    <a:pt x="377545" y="352056"/>
                  </a:lnTo>
                  <a:lnTo>
                    <a:pt x="371170" y="352056"/>
                  </a:lnTo>
                  <a:lnTo>
                    <a:pt x="363207" y="348869"/>
                  </a:lnTo>
                  <a:lnTo>
                    <a:pt x="358432" y="347281"/>
                  </a:lnTo>
                  <a:lnTo>
                    <a:pt x="355244" y="342506"/>
                  </a:lnTo>
                  <a:lnTo>
                    <a:pt x="356831" y="340906"/>
                  </a:lnTo>
                  <a:lnTo>
                    <a:pt x="361607" y="334530"/>
                  </a:lnTo>
                  <a:lnTo>
                    <a:pt x="366395" y="329755"/>
                  </a:lnTo>
                  <a:lnTo>
                    <a:pt x="374357" y="324980"/>
                  </a:lnTo>
                  <a:lnTo>
                    <a:pt x="392074" y="317614"/>
                  </a:lnTo>
                  <a:lnTo>
                    <a:pt x="401459" y="313550"/>
                  </a:lnTo>
                  <a:lnTo>
                    <a:pt x="436537" y="289788"/>
                  </a:lnTo>
                  <a:lnTo>
                    <a:pt x="441261" y="281965"/>
                  </a:lnTo>
                  <a:lnTo>
                    <a:pt x="444449" y="283565"/>
                  </a:lnTo>
                  <a:lnTo>
                    <a:pt x="449224" y="285153"/>
                  </a:lnTo>
                  <a:lnTo>
                    <a:pt x="455599" y="285153"/>
                  </a:lnTo>
                  <a:lnTo>
                    <a:pt x="466382" y="283959"/>
                  </a:lnTo>
                  <a:lnTo>
                    <a:pt x="466534" y="283959"/>
                  </a:lnTo>
                  <a:lnTo>
                    <a:pt x="472516" y="281965"/>
                  </a:lnTo>
                  <a:lnTo>
                    <a:pt x="477901" y="280174"/>
                  </a:lnTo>
                  <a:lnTo>
                    <a:pt x="489204" y="273723"/>
                  </a:lnTo>
                  <a:lnTo>
                    <a:pt x="500202" y="264439"/>
                  </a:lnTo>
                  <a:lnTo>
                    <a:pt x="500595" y="263652"/>
                  </a:lnTo>
                  <a:lnTo>
                    <a:pt x="498614" y="259664"/>
                  </a:lnTo>
                  <a:lnTo>
                    <a:pt x="501802" y="259664"/>
                  </a:lnTo>
                  <a:lnTo>
                    <a:pt x="501802" y="261251"/>
                  </a:lnTo>
                  <a:lnTo>
                    <a:pt x="500595" y="263652"/>
                  </a:lnTo>
                  <a:lnTo>
                    <a:pt x="503389" y="269227"/>
                  </a:lnTo>
                  <a:lnTo>
                    <a:pt x="536841" y="286740"/>
                  </a:lnTo>
                  <a:lnTo>
                    <a:pt x="552653" y="282841"/>
                  </a:lnTo>
                  <a:lnTo>
                    <a:pt x="581291" y="251701"/>
                  </a:lnTo>
                  <a:lnTo>
                    <a:pt x="598766" y="193357"/>
                  </a:lnTo>
                  <a:lnTo>
                    <a:pt x="603745" y="138595"/>
                  </a:lnTo>
                  <a:lnTo>
                    <a:pt x="603846" y="62128"/>
                  </a:lnTo>
                  <a:lnTo>
                    <a:pt x="603973" y="55765"/>
                  </a:lnTo>
                  <a:lnTo>
                    <a:pt x="604024" y="53200"/>
                  </a:lnTo>
                  <a:lnTo>
                    <a:pt x="604748" y="40830"/>
                  </a:lnTo>
                  <a:lnTo>
                    <a:pt x="605764" y="29946"/>
                  </a:lnTo>
                  <a:lnTo>
                    <a:pt x="606933" y="20713"/>
                  </a:lnTo>
                  <a:lnTo>
                    <a:pt x="603745" y="14338"/>
                  </a:lnTo>
                  <a:lnTo>
                    <a:pt x="594194" y="14338"/>
                  </a:lnTo>
                  <a:lnTo>
                    <a:pt x="592594" y="19126"/>
                  </a:lnTo>
                  <a:lnTo>
                    <a:pt x="583044" y="38239"/>
                  </a:lnTo>
                  <a:lnTo>
                    <a:pt x="583044" y="39827"/>
                  </a:lnTo>
                  <a:lnTo>
                    <a:pt x="578256" y="49390"/>
                  </a:lnTo>
                  <a:lnTo>
                    <a:pt x="576668" y="55765"/>
                  </a:lnTo>
                  <a:lnTo>
                    <a:pt x="573481" y="62128"/>
                  </a:lnTo>
                  <a:lnTo>
                    <a:pt x="573506" y="95808"/>
                  </a:lnTo>
                  <a:lnTo>
                    <a:pt x="573684" y="108127"/>
                  </a:lnTo>
                  <a:lnTo>
                    <a:pt x="574154" y="122542"/>
                  </a:lnTo>
                  <a:lnTo>
                    <a:pt x="575995" y="154432"/>
                  </a:lnTo>
                  <a:lnTo>
                    <a:pt x="576427" y="167246"/>
                  </a:lnTo>
                  <a:lnTo>
                    <a:pt x="576541" y="173647"/>
                  </a:lnTo>
                  <a:lnTo>
                    <a:pt x="576668" y="191160"/>
                  </a:lnTo>
                  <a:lnTo>
                    <a:pt x="575068" y="202323"/>
                  </a:lnTo>
                  <a:lnTo>
                    <a:pt x="573481" y="210286"/>
                  </a:lnTo>
                  <a:lnTo>
                    <a:pt x="571893" y="213461"/>
                  </a:lnTo>
                  <a:lnTo>
                    <a:pt x="570293" y="221437"/>
                  </a:lnTo>
                  <a:lnTo>
                    <a:pt x="565518" y="226212"/>
                  </a:lnTo>
                  <a:lnTo>
                    <a:pt x="557555" y="227799"/>
                  </a:lnTo>
                  <a:lnTo>
                    <a:pt x="555955" y="229400"/>
                  </a:lnTo>
                  <a:lnTo>
                    <a:pt x="541616" y="229400"/>
                  </a:lnTo>
                  <a:lnTo>
                    <a:pt x="533654" y="226212"/>
                  </a:lnTo>
                  <a:lnTo>
                    <a:pt x="528878" y="219837"/>
                  </a:lnTo>
                  <a:lnTo>
                    <a:pt x="522503" y="210286"/>
                  </a:lnTo>
                  <a:lnTo>
                    <a:pt x="522503" y="200723"/>
                  </a:lnTo>
                  <a:lnTo>
                    <a:pt x="525691" y="187985"/>
                  </a:lnTo>
                  <a:lnTo>
                    <a:pt x="525691" y="180009"/>
                  </a:lnTo>
                  <a:lnTo>
                    <a:pt x="524103" y="176834"/>
                  </a:lnTo>
                  <a:lnTo>
                    <a:pt x="517728" y="173647"/>
                  </a:lnTo>
                  <a:lnTo>
                    <a:pt x="514540" y="175234"/>
                  </a:lnTo>
                  <a:lnTo>
                    <a:pt x="500710" y="213461"/>
                  </a:lnTo>
                  <a:lnTo>
                    <a:pt x="500126" y="216776"/>
                  </a:lnTo>
                  <a:lnTo>
                    <a:pt x="493826" y="226212"/>
                  </a:lnTo>
                  <a:lnTo>
                    <a:pt x="493826" y="229400"/>
                  </a:lnTo>
                  <a:lnTo>
                    <a:pt x="490651" y="235775"/>
                  </a:lnTo>
                  <a:lnTo>
                    <a:pt x="487464" y="237363"/>
                  </a:lnTo>
                  <a:lnTo>
                    <a:pt x="481088" y="243738"/>
                  </a:lnTo>
                  <a:lnTo>
                    <a:pt x="477901" y="245325"/>
                  </a:lnTo>
                  <a:lnTo>
                    <a:pt x="471525" y="250113"/>
                  </a:lnTo>
                  <a:lnTo>
                    <a:pt x="465162" y="251701"/>
                  </a:lnTo>
                  <a:lnTo>
                    <a:pt x="455599" y="251701"/>
                  </a:lnTo>
                  <a:lnTo>
                    <a:pt x="449224" y="248513"/>
                  </a:lnTo>
                  <a:lnTo>
                    <a:pt x="447636" y="245325"/>
                  </a:lnTo>
                  <a:lnTo>
                    <a:pt x="446036" y="243738"/>
                  </a:lnTo>
                  <a:lnTo>
                    <a:pt x="442861" y="242138"/>
                  </a:lnTo>
                  <a:lnTo>
                    <a:pt x="438073" y="242138"/>
                  </a:lnTo>
                  <a:lnTo>
                    <a:pt x="436486" y="243738"/>
                  </a:lnTo>
                  <a:lnTo>
                    <a:pt x="433298" y="250113"/>
                  </a:lnTo>
                  <a:lnTo>
                    <a:pt x="428523" y="258076"/>
                  </a:lnTo>
                  <a:lnTo>
                    <a:pt x="425335" y="262851"/>
                  </a:lnTo>
                  <a:lnTo>
                    <a:pt x="423735" y="267627"/>
                  </a:lnTo>
                  <a:lnTo>
                    <a:pt x="420560" y="269227"/>
                  </a:lnTo>
                  <a:lnTo>
                    <a:pt x="414578" y="274548"/>
                  </a:lnTo>
                  <a:lnTo>
                    <a:pt x="406222" y="280771"/>
                  </a:lnTo>
                  <a:lnTo>
                    <a:pt x="395465" y="287591"/>
                  </a:lnTo>
                  <a:lnTo>
                    <a:pt x="382320" y="294716"/>
                  </a:lnTo>
                  <a:lnTo>
                    <a:pt x="368909" y="303047"/>
                  </a:lnTo>
                  <a:lnTo>
                    <a:pt x="330174" y="341236"/>
                  </a:lnTo>
                  <a:lnTo>
                    <a:pt x="313817" y="375958"/>
                  </a:lnTo>
                  <a:lnTo>
                    <a:pt x="318897" y="388797"/>
                  </a:lnTo>
                  <a:lnTo>
                    <a:pt x="366395" y="409409"/>
                  </a:lnTo>
                  <a:lnTo>
                    <a:pt x="404418" y="412991"/>
                  </a:lnTo>
                  <a:lnTo>
                    <a:pt x="446036" y="414185"/>
                  </a:lnTo>
                  <a:lnTo>
                    <a:pt x="472046" y="413639"/>
                  </a:lnTo>
                  <a:lnTo>
                    <a:pt x="576668" y="407809"/>
                  </a:lnTo>
                  <a:lnTo>
                    <a:pt x="615696" y="403834"/>
                  </a:lnTo>
                  <a:lnTo>
                    <a:pt x="657682" y="395643"/>
                  </a:lnTo>
                  <a:lnTo>
                    <a:pt x="700925" y="374357"/>
                  </a:lnTo>
                  <a:lnTo>
                    <a:pt x="702513" y="372770"/>
                  </a:lnTo>
                  <a:lnTo>
                    <a:pt x="705700" y="371170"/>
                  </a:lnTo>
                  <a:lnTo>
                    <a:pt x="708888" y="367995"/>
                  </a:lnTo>
                  <a:lnTo>
                    <a:pt x="710476" y="364807"/>
                  </a:lnTo>
                  <a:lnTo>
                    <a:pt x="710476" y="36161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/>
          <p:nvPr/>
        </p:nvSpPr>
        <p:spPr>
          <a:xfrm>
            <a:off x="5182160" y="810759"/>
            <a:ext cx="505459" cy="290830"/>
          </a:xfrm>
          <a:custGeom>
            <a:avLst/>
            <a:gdLst/>
            <a:ahLst/>
            <a:cxnLst/>
            <a:rect l="l" t="t" r="r" b="b"/>
            <a:pathLst>
              <a:path w="505460" h="290830">
                <a:moveTo>
                  <a:pt x="385395" y="261620"/>
                </a:moveTo>
                <a:lnTo>
                  <a:pt x="323377" y="261620"/>
                </a:lnTo>
                <a:lnTo>
                  <a:pt x="320397" y="264787"/>
                </a:lnTo>
                <a:lnTo>
                  <a:pt x="350460" y="289559"/>
                </a:lnTo>
                <a:lnTo>
                  <a:pt x="355238" y="290829"/>
                </a:lnTo>
                <a:lnTo>
                  <a:pt x="360018" y="289559"/>
                </a:lnTo>
                <a:lnTo>
                  <a:pt x="363204" y="287020"/>
                </a:lnTo>
                <a:lnTo>
                  <a:pt x="374827" y="274320"/>
                </a:lnTo>
                <a:lnTo>
                  <a:pt x="383314" y="264159"/>
                </a:lnTo>
                <a:lnTo>
                  <a:pt x="385395" y="261620"/>
                </a:lnTo>
                <a:close/>
              </a:path>
              <a:path w="505460" h="290830">
                <a:moveTo>
                  <a:pt x="291517" y="214629"/>
                </a:moveTo>
                <a:lnTo>
                  <a:pt x="289925" y="214629"/>
                </a:lnTo>
                <a:lnTo>
                  <a:pt x="270809" y="236220"/>
                </a:lnTo>
                <a:lnTo>
                  <a:pt x="263043" y="245109"/>
                </a:lnTo>
                <a:lnTo>
                  <a:pt x="256471" y="251459"/>
                </a:lnTo>
                <a:lnTo>
                  <a:pt x="256471" y="257809"/>
                </a:lnTo>
                <a:lnTo>
                  <a:pt x="262147" y="264159"/>
                </a:lnTo>
                <a:lnTo>
                  <a:pt x="267225" y="270509"/>
                </a:lnTo>
                <a:lnTo>
                  <a:pt x="271705" y="274320"/>
                </a:lnTo>
                <a:lnTo>
                  <a:pt x="275587" y="278129"/>
                </a:lnTo>
                <a:lnTo>
                  <a:pt x="278773" y="280670"/>
                </a:lnTo>
                <a:lnTo>
                  <a:pt x="283554" y="281939"/>
                </a:lnTo>
                <a:lnTo>
                  <a:pt x="286740" y="283209"/>
                </a:lnTo>
                <a:lnTo>
                  <a:pt x="289925" y="287020"/>
                </a:lnTo>
                <a:lnTo>
                  <a:pt x="299483" y="287020"/>
                </a:lnTo>
                <a:lnTo>
                  <a:pt x="320397" y="264787"/>
                </a:lnTo>
                <a:lnTo>
                  <a:pt x="318599" y="262889"/>
                </a:lnTo>
                <a:lnTo>
                  <a:pt x="318599" y="261620"/>
                </a:lnTo>
                <a:lnTo>
                  <a:pt x="385395" y="261620"/>
                </a:lnTo>
                <a:lnTo>
                  <a:pt x="388516" y="257809"/>
                </a:lnTo>
                <a:lnTo>
                  <a:pt x="390283" y="255270"/>
                </a:lnTo>
                <a:lnTo>
                  <a:pt x="390283" y="250189"/>
                </a:lnTo>
                <a:lnTo>
                  <a:pt x="382931" y="243839"/>
                </a:lnTo>
                <a:lnTo>
                  <a:pt x="326563" y="243839"/>
                </a:lnTo>
                <a:lnTo>
                  <a:pt x="327712" y="242592"/>
                </a:lnTo>
                <a:lnTo>
                  <a:pt x="323527" y="240029"/>
                </a:lnTo>
                <a:lnTo>
                  <a:pt x="310485" y="229870"/>
                </a:lnTo>
                <a:lnTo>
                  <a:pt x="304261" y="224789"/>
                </a:lnTo>
                <a:lnTo>
                  <a:pt x="297889" y="218439"/>
                </a:lnTo>
                <a:lnTo>
                  <a:pt x="291517" y="214629"/>
                </a:lnTo>
                <a:close/>
              </a:path>
              <a:path w="505460" h="290830">
                <a:moveTo>
                  <a:pt x="350460" y="218439"/>
                </a:moveTo>
                <a:lnTo>
                  <a:pt x="342469" y="227329"/>
                </a:lnTo>
                <a:lnTo>
                  <a:pt x="330073" y="240029"/>
                </a:lnTo>
                <a:lnTo>
                  <a:pt x="327712" y="242592"/>
                </a:lnTo>
                <a:lnTo>
                  <a:pt x="329749" y="243839"/>
                </a:lnTo>
                <a:lnTo>
                  <a:pt x="382931" y="243839"/>
                </a:lnTo>
                <a:lnTo>
                  <a:pt x="371168" y="233679"/>
                </a:lnTo>
                <a:lnTo>
                  <a:pt x="363402" y="226059"/>
                </a:lnTo>
                <a:lnTo>
                  <a:pt x="356831" y="219709"/>
                </a:lnTo>
                <a:lnTo>
                  <a:pt x="350460" y="218439"/>
                </a:lnTo>
                <a:close/>
              </a:path>
              <a:path w="505460" h="290830">
                <a:moveTo>
                  <a:pt x="14335" y="116839"/>
                </a:moveTo>
                <a:lnTo>
                  <a:pt x="11149" y="118109"/>
                </a:lnTo>
                <a:lnTo>
                  <a:pt x="7962" y="120650"/>
                </a:lnTo>
                <a:lnTo>
                  <a:pt x="6372" y="129539"/>
                </a:lnTo>
                <a:lnTo>
                  <a:pt x="4777" y="135889"/>
                </a:lnTo>
                <a:lnTo>
                  <a:pt x="3186" y="143509"/>
                </a:lnTo>
                <a:lnTo>
                  <a:pt x="3186" y="149859"/>
                </a:lnTo>
                <a:lnTo>
                  <a:pt x="1591" y="156209"/>
                </a:lnTo>
                <a:lnTo>
                  <a:pt x="0" y="163829"/>
                </a:lnTo>
                <a:lnTo>
                  <a:pt x="1169" y="172720"/>
                </a:lnTo>
                <a:lnTo>
                  <a:pt x="2189" y="181609"/>
                </a:lnTo>
                <a:lnTo>
                  <a:pt x="2671" y="186689"/>
                </a:lnTo>
                <a:lnTo>
                  <a:pt x="2791" y="187959"/>
                </a:lnTo>
                <a:lnTo>
                  <a:pt x="2912" y="189229"/>
                </a:lnTo>
                <a:lnTo>
                  <a:pt x="33451" y="223520"/>
                </a:lnTo>
                <a:lnTo>
                  <a:pt x="90799" y="229870"/>
                </a:lnTo>
                <a:lnTo>
                  <a:pt x="102747" y="228600"/>
                </a:lnTo>
                <a:lnTo>
                  <a:pt x="114694" y="228600"/>
                </a:lnTo>
                <a:lnTo>
                  <a:pt x="170873" y="219709"/>
                </a:lnTo>
                <a:lnTo>
                  <a:pt x="221699" y="199389"/>
                </a:lnTo>
                <a:lnTo>
                  <a:pt x="240541" y="186689"/>
                </a:lnTo>
                <a:lnTo>
                  <a:pt x="267373" y="186689"/>
                </a:lnTo>
                <a:lnTo>
                  <a:pt x="275985" y="184150"/>
                </a:lnTo>
                <a:lnTo>
                  <a:pt x="285195" y="179070"/>
                </a:lnTo>
                <a:lnTo>
                  <a:pt x="294703" y="171450"/>
                </a:lnTo>
                <a:lnTo>
                  <a:pt x="295884" y="170179"/>
                </a:lnTo>
                <a:lnTo>
                  <a:pt x="96251" y="170179"/>
                </a:lnTo>
                <a:lnTo>
                  <a:pt x="86221" y="168909"/>
                </a:lnTo>
                <a:lnTo>
                  <a:pt x="76489" y="168909"/>
                </a:lnTo>
                <a:lnTo>
                  <a:pt x="66906" y="167639"/>
                </a:lnTo>
                <a:lnTo>
                  <a:pt x="51947" y="165100"/>
                </a:lnTo>
                <a:lnTo>
                  <a:pt x="40422" y="161289"/>
                </a:lnTo>
                <a:lnTo>
                  <a:pt x="32183" y="158750"/>
                </a:lnTo>
                <a:lnTo>
                  <a:pt x="27078" y="156209"/>
                </a:lnTo>
                <a:lnTo>
                  <a:pt x="23893" y="151129"/>
                </a:lnTo>
                <a:lnTo>
                  <a:pt x="22302" y="144779"/>
                </a:lnTo>
                <a:lnTo>
                  <a:pt x="23893" y="133350"/>
                </a:lnTo>
                <a:lnTo>
                  <a:pt x="23893" y="124459"/>
                </a:lnTo>
                <a:lnTo>
                  <a:pt x="22302" y="120650"/>
                </a:lnTo>
                <a:lnTo>
                  <a:pt x="19116" y="118109"/>
                </a:lnTo>
                <a:lnTo>
                  <a:pt x="14335" y="116839"/>
                </a:lnTo>
                <a:close/>
              </a:path>
              <a:path w="505460" h="290830">
                <a:moveTo>
                  <a:pt x="492235" y="92709"/>
                </a:moveTo>
                <a:lnTo>
                  <a:pt x="485863" y="92709"/>
                </a:lnTo>
                <a:lnTo>
                  <a:pt x="475410" y="102870"/>
                </a:lnTo>
                <a:lnTo>
                  <a:pt x="447631" y="146050"/>
                </a:lnTo>
                <a:lnTo>
                  <a:pt x="439668" y="186689"/>
                </a:lnTo>
                <a:lnTo>
                  <a:pt x="441258" y="190500"/>
                </a:lnTo>
                <a:lnTo>
                  <a:pt x="442854" y="196850"/>
                </a:lnTo>
                <a:lnTo>
                  <a:pt x="446040" y="205739"/>
                </a:lnTo>
                <a:lnTo>
                  <a:pt x="452412" y="210820"/>
                </a:lnTo>
                <a:lnTo>
                  <a:pt x="467245" y="210820"/>
                </a:lnTo>
                <a:lnTo>
                  <a:pt x="493233" y="179070"/>
                </a:lnTo>
                <a:lnTo>
                  <a:pt x="493830" y="173989"/>
                </a:lnTo>
                <a:lnTo>
                  <a:pt x="493830" y="170179"/>
                </a:lnTo>
                <a:lnTo>
                  <a:pt x="466747" y="170179"/>
                </a:lnTo>
                <a:lnTo>
                  <a:pt x="465156" y="168909"/>
                </a:lnTo>
                <a:lnTo>
                  <a:pt x="465156" y="165100"/>
                </a:lnTo>
                <a:lnTo>
                  <a:pt x="466052" y="158750"/>
                </a:lnTo>
                <a:lnTo>
                  <a:pt x="468739" y="149859"/>
                </a:lnTo>
                <a:lnTo>
                  <a:pt x="473218" y="138429"/>
                </a:lnTo>
                <a:lnTo>
                  <a:pt x="479491" y="125729"/>
                </a:lnTo>
                <a:lnTo>
                  <a:pt x="484272" y="120650"/>
                </a:lnTo>
                <a:lnTo>
                  <a:pt x="487457" y="114300"/>
                </a:lnTo>
                <a:lnTo>
                  <a:pt x="492235" y="110489"/>
                </a:lnTo>
                <a:lnTo>
                  <a:pt x="495421" y="100329"/>
                </a:lnTo>
                <a:lnTo>
                  <a:pt x="495421" y="95250"/>
                </a:lnTo>
                <a:lnTo>
                  <a:pt x="492235" y="92709"/>
                </a:lnTo>
                <a:close/>
              </a:path>
              <a:path w="505460" h="290830">
                <a:moveTo>
                  <a:pt x="267373" y="186689"/>
                </a:moveTo>
                <a:lnTo>
                  <a:pt x="250099" y="186689"/>
                </a:lnTo>
                <a:lnTo>
                  <a:pt x="253284" y="187959"/>
                </a:lnTo>
                <a:lnTo>
                  <a:pt x="259657" y="187959"/>
                </a:lnTo>
                <a:lnTo>
                  <a:pt x="267373" y="186689"/>
                </a:lnTo>
                <a:close/>
              </a:path>
              <a:path w="505460" h="290830">
                <a:moveTo>
                  <a:pt x="275587" y="113029"/>
                </a:moveTo>
                <a:lnTo>
                  <a:pt x="264438" y="113029"/>
                </a:lnTo>
                <a:lnTo>
                  <a:pt x="259657" y="118109"/>
                </a:lnTo>
                <a:lnTo>
                  <a:pt x="256471" y="124459"/>
                </a:lnTo>
                <a:lnTo>
                  <a:pt x="248656" y="135889"/>
                </a:lnTo>
                <a:lnTo>
                  <a:pt x="200718" y="158750"/>
                </a:lnTo>
                <a:lnTo>
                  <a:pt x="153127" y="167639"/>
                </a:lnTo>
                <a:lnTo>
                  <a:pt x="129704" y="170179"/>
                </a:lnTo>
                <a:lnTo>
                  <a:pt x="295884" y="170179"/>
                </a:lnTo>
                <a:lnTo>
                  <a:pt x="304148" y="161289"/>
                </a:lnTo>
                <a:lnTo>
                  <a:pt x="258066" y="161289"/>
                </a:lnTo>
                <a:lnTo>
                  <a:pt x="262297" y="152400"/>
                </a:lnTo>
                <a:lnTo>
                  <a:pt x="265633" y="146050"/>
                </a:lnTo>
                <a:lnTo>
                  <a:pt x="268370" y="140970"/>
                </a:lnTo>
                <a:lnTo>
                  <a:pt x="270809" y="138429"/>
                </a:lnTo>
                <a:lnTo>
                  <a:pt x="274393" y="123189"/>
                </a:lnTo>
                <a:lnTo>
                  <a:pt x="275289" y="116839"/>
                </a:lnTo>
                <a:lnTo>
                  <a:pt x="275388" y="115570"/>
                </a:lnTo>
                <a:lnTo>
                  <a:pt x="275487" y="114300"/>
                </a:lnTo>
                <a:lnTo>
                  <a:pt x="275587" y="113029"/>
                </a:lnTo>
                <a:close/>
              </a:path>
              <a:path w="505460" h="290830">
                <a:moveTo>
                  <a:pt x="485863" y="156209"/>
                </a:moveTo>
                <a:lnTo>
                  <a:pt x="477899" y="156209"/>
                </a:lnTo>
                <a:lnTo>
                  <a:pt x="474714" y="157479"/>
                </a:lnTo>
                <a:lnTo>
                  <a:pt x="469933" y="167639"/>
                </a:lnTo>
                <a:lnTo>
                  <a:pt x="466747" y="170179"/>
                </a:lnTo>
                <a:lnTo>
                  <a:pt x="493830" y="170179"/>
                </a:lnTo>
                <a:lnTo>
                  <a:pt x="493830" y="167639"/>
                </a:lnTo>
                <a:lnTo>
                  <a:pt x="492235" y="162559"/>
                </a:lnTo>
                <a:lnTo>
                  <a:pt x="489049" y="157479"/>
                </a:lnTo>
                <a:lnTo>
                  <a:pt x="485863" y="156209"/>
                </a:lnTo>
                <a:close/>
              </a:path>
              <a:path w="505460" h="290830">
                <a:moveTo>
                  <a:pt x="331499" y="105492"/>
                </a:moveTo>
                <a:lnTo>
                  <a:pt x="324765" y="105492"/>
                </a:lnTo>
                <a:lnTo>
                  <a:pt x="321786" y="106679"/>
                </a:lnTo>
                <a:lnTo>
                  <a:pt x="313819" y="113029"/>
                </a:lnTo>
                <a:lnTo>
                  <a:pt x="309041" y="119379"/>
                </a:lnTo>
                <a:lnTo>
                  <a:pt x="302670" y="129539"/>
                </a:lnTo>
                <a:lnTo>
                  <a:pt x="298811" y="134620"/>
                </a:lnTo>
                <a:lnTo>
                  <a:pt x="294504" y="140970"/>
                </a:lnTo>
                <a:lnTo>
                  <a:pt x="289899" y="147320"/>
                </a:lnTo>
                <a:lnTo>
                  <a:pt x="285145" y="152400"/>
                </a:lnTo>
                <a:lnTo>
                  <a:pt x="286740" y="152400"/>
                </a:lnTo>
                <a:lnTo>
                  <a:pt x="277182" y="156209"/>
                </a:lnTo>
                <a:lnTo>
                  <a:pt x="270809" y="156209"/>
                </a:lnTo>
                <a:lnTo>
                  <a:pt x="270809" y="157479"/>
                </a:lnTo>
                <a:lnTo>
                  <a:pt x="261251" y="161289"/>
                </a:lnTo>
                <a:lnTo>
                  <a:pt x="304148" y="161289"/>
                </a:lnTo>
                <a:lnTo>
                  <a:pt x="311231" y="153670"/>
                </a:lnTo>
                <a:lnTo>
                  <a:pt x="317330" y="146050"/>
                </a:lnTo>
                <a:lnTo>
                  <a:pt x="321786" y="139700"/>
                </a:lnTo>
                <a:lnTo>
                  <a:pt x="355256" y="139700"/>
                </a:lnTo>
                <a:lnTo>
                  <a:pt x="361883" y="135889"/>
                </a:lnTo>
                <a:lnTo>
                  <a:pt x="371167" y="127000"/>
                </a:lnTo>
                <a:lnTo>
                  <a:pt x="374354" y="124459"/>
                </a:lnTo>
                <a:lnTo>
                  <a:pt x="431015" y="124459"/>
                </a:lnTo>
                <a:lnTo>
                  <a:pt x="433470" y="120650"/>
                </a:lnTo>
                <a:lnTo>
                  <a:pt x="437371" y="113029"/>
                </a:lnTo>
                <a:lnTo>
                  <a:pt x="348865" y="113029"/>
                </a:lnTo>
                <a:lnTo>
                  <a:pt x="345680" y="111759"/>
                </a:lnTo>
                <a:lnTo>
                  <a:pt x="340902" y="110489"/>
                </a:lnTo>
                <a:lnTo>
                  <a:pt x="331499" y="105492"/>
                </a:lnTo>
                <a:close/>
              </a:path>
              <a:path w="505460" h="290830">
                <a:moveTo>
                  <a:pt x="355256" y="139700"/>
                </a:moveTo>
                <a:lnTo>
                  <a:pt x="323377" y="139700"/>
                </a:lnTo>
                <a:lnTo>
                  <a:pt x="332935" y="144779"/>
                </a:lnTo>
                <a:lnTo>
                  <a:pt x="344510" y="144779"/>
                </a:lnTo>
                <a:lnTo>
                  <a:pt x="353047" y="140970"/>
                </a:lnTo>
                <a:lnTo>
                  <a:pt x="355256" y="139700"/>
                </a:lnTo>
                <a:close/>
              </a:path>
              <a:path w="505460" h="290830">
                <a:moveTo>
                  <a:pt x="431015" y="124459"/>
                </a:moveTo>
                <a:lnTo>
                  <a:pt x="387721" y="124459"/>
                </a:lnTo>
                <a:lnTo>
                  <a:pt x="394466" y="125729"/>
                </a:lnTo>
                <a:lnTo>
                  <a:pt x="402704" y="128270"/>
                </a:lnTo>
                <a:lnTo>
                  <a:pt x="412584" y="132079"/>
                </a:lnTo>
                <a:lnTo>
                  <a:pt x="415771" y="133350"/>
                </a:lnTo>
                <a:lnTo>
                  <a:pt x="420552" y="133350"/>
                </a:lnTo>
                <a:lnTo>
                  <a:pt x="426924" y="130809"/>
                </a:lnTo>
                <a:lnTo>
                  <a:pt x="431015" y="124459"/>
                </a:lnTo>
                <a:close/>
              </a:path>
              <a:path w="505460" h="290830">
                <a:moveTo>
                  <a:pt x="101951" y="60959"/>
                </a:moveTo>
                <a:lnTo>
                  <a:pt x="93985" y="60959"/>
                </a:lnTo>
                <a:lnTo>
                  <a:pt x="92393" y="62229"/>
                </a:lnTo>
                <a:lnTo>
                  <a:pt x="65311" y="99059"/>
                </a:lnTo>
                <a:lnTo>
                  <a:pt x="65311" y="102870"/>
                </a:lnTo>
                <a:lnTo>
                  <a:pt x="72429" y="110489"/>
                </a:lnTo>
                <a:lnTo>
                  <a:pt x="79249" y="116839"/>
                </a:lnTo>
                <a:lnTo>
                  <a:pt x="85472" y="120650"/>
                </a:lnTo>
                <a:lnTo>
                  <a:pt x="90799" y="124459"/>
                </a:lnTo>
                <a:lnTo>
                  <a:pt x="97171" y="129539"/>
                </a:lnTo>
                <a:lnTo>
                  <a:pt x="101951" y="130809"/>
                </a:lnTo>
                <a:lnTo>
                  <a:pt x="109915" y="130809"/>
                </a:lnTo>
                <a:lnTo>
                  <a:pt x="111509" y="129539"/>
                </a:lnTo>
                <a:lnTo>
                  <a:pt x="118081" y="120650"/>
                </a:lnTo>
                <a:lnTo>
                  <a:pt x="123457" y="114300"/>
                </a:lnTo>
                <a:lnTo>
                  <a:pt x="127639" y="107950"/>
                </a:lnTo>
                <a:lnTo>
                  <a:pt x="129083" y="105492"/>
                </a:lnTo>
                <a:lnTo>
                  <a:pt x="127336" y="105492"/>
                </a:lnTo>
                <a:lnTo>
                  <a:pt x="130625" y="102870"/>
                </a:lnTo>
                <a:lnTo>
                  <a:pt x="191647" y="102870"/>
                </a:lnTo>
                <a:lnTo>
                  <a:pt x="199123" y="93979"/>
                </a:lnTo>
                <a:lnTo>
                  <a:pt x="199123" y="88900"/>
                </a:lnTo>
                <a:lnTo>
                  <a:pt x="197530" y="86359"/>
                </a:lnTo>
                <a:lnTo>
                  <a:pt x="133812" y="86359"/>
                </a:lnTo>
                <a:lnTo>
                  <a:pt x="135403" y="83820"/>
                </a:lnTo>
                <a:lnTo>
                  <a:pt x="127936" y="80009"/>
                </a:lnTo>
                <a:lnTo>
                  <a:pt x="119872" y="74929"/>
                </a:lnTo>
                <a:lnTo>
                  <a:pt x="111211" y="68579"/>
                </a:lnTo>
                <a:lnTo>
                  <a:pt x="101951" y="60959"/>
                </a:lnTo>
                <a:close/>
              </a:path>
              <a:path w="505460" h="290830">
                <a:moveTo>
                  <a:pt x="191647" y="102870"/>
                </a:moveTo>
                <a:lnTo>
                  <a:pt x="130625" y="102870"/>
                </a:lnTo>
                <a:lnTo>
                  <a:pt x="129083" y="105492"/>
                </a:lnTo>
                <a:lnTo>
                  <a:pt x="159299" y="129539"/>
                </a:lnTo>
                <a:lnTo>
                  <a:pt x="164077" y="130809"/>
                </a:lnTo>
                <a:lnTo>
                  <a:pt x="168857" y="130809"/>
                </a:lnTo>
                <a:lnTo>
                  <a:pt x="172044" y="125729"/>
                </a:lnTo>
                <a:lnTo>
                  <a:pt x="180083" y="116839"/>
                </a:lnTo>
                <a:lnTo>
                  <a:pt x="187375" y="107950"/>
                </a:lnTo>
                <a:lnTo>
                  <a:pt x="191647" y="102870"/>
                </a:lnTo>
                <a:close/>
              </a:path>
              <a:path w="505460" h="290830">
                <a:moveTo>
                  <a:pt x="466747" y="0"/>
                </a:moveTo>
                <a:lnTo>
                  <a:pt x="458784" y="0"/>
                </a:lnTo>
                <a:lnTo>
                  <a:pt x="452412" y="1270"/>
                </a:lnTo>
                <a:lnTo>
                  <a:pt x="411192" y="34289"/>
                </a:lnTo>
                <a:lnTo>
                  <a:pt x="387097" y="81279"/>
                </a:lnTo>
                <a:lnTo>
                  <a:pt x="380725" y="82550"/>
                </a:lnTo>
                <a:lnTo>
                  <a:pt x="374354" y="87629"/>
                </a:lnTo>
                <a:lnTo>
                  <a:pt x="369576" y="93979"/>
                </a:lnTo>
                <a:lnTo>
                  <a:pt x="360018" y="101600"/>
                </a:lnTo>
                <a:lnTo>
                  <a:pt x="353646" y="110489"/>
                </a:lnTo>
                <a:lnTo>
                  <a:pt x="350460" y="113029"/>
                </a:lnTo>
                <a:lnTo>
                  <a:pt x="437371" y="113029"/>
                </a:lnTo>
                <a:lnTo>
                  <a:pt x="438672" y="110489"/>
                </a:lnTo>
                <a:lnTo>
                  <a:pt x="442380" y="101600"/>
                </a:lnTo>
                <a:lnTo>
                  <a:pt x="444445" y="92709"/>
                </a:lnTo>
                <a:lnTo>
                  <a:pt x="446040" y="83820"/>
                </a:lnTo>
                <a:lnTo>
                  <a:pt x="441258" y="80009"/>
                </a:lnTo>
                <a:lnTo>
                  <a:pt x="433296" y="76200"/>
                </a:lnTo>
                <a:lnTo>
                  <a:pt x="425329" y="71120"/>
                </a:lnTo>
                <a:lnTo>
                  <a:pt x="420552" y="69850"/>
                </a:lnTo>
                <a:lnTo>
                  <a:pt x="422142" y="69850"/>
                </a:lnTo>
                <a:lnTo>
                  <a:pt x="418957" y="68579"/>
                </a:lnTo>
                <a:lnTo>
                  <a:pt x="418957" y="64770"/>
                </a:lnTo>
                <a:lnTo>
                  <a:pt x="420552" y="63500"/>
                </a:lnTo>
                <a:lnTo>
                  <a:pt x="426824" y="54609"/>
                </a:lnTo>
                <a:lnTo>
                  <a:pt x="433693" y="46989"/>
                </a:lnTo>
                <a:lnTo>
                  <a:pt x="441161" y="40639"/>
                </a:lnTo>
                <a:lnTo>
                  <a:pt x="449226" y="36829"/>
                </a:lnTo>
                <a:lnTo>
                  <a:pt x="449226" y="35559"/>
                </a:lnTo>
                <a:lnTo>
                  <a:pt x="499233" y="35559"/>
                </a:lnTo>
                <a:lnTo>
                  <a:pt x="501793" y="31750"/>
                </a:lnTo>
                <a:lnTo>
                  <a:pt x="503388" y="25400"/>
                </a:lnTo>
                <a:lnTo>
                  <a:pt x="504979" y="20320"/>
                </a:lnTo>
                <a:lnTo>
                  <a:pt x="504979" y="13970"/>
                </a:lnTo>
                <a:lnTo>
                  <a:pt x="477899" y="13970"/>
                </a:lnTo>
                <a:lnTo>
                  <a:pt x="476305" y="12700"/>
                </a:lnTo>
                <a:lnTo>
                  <a:pt x="476305" y="8889"/>
                </a:lnTo>
                <a:lnTo>
                  <a:pt x="474714" y="7620"/>
                </a:lnTo>
                <a:lnTo>
                  <a:pt x="473119" y="5079"/>
                </a:lnTo>
                <a:lnTo>
                  <a:pt x="469933" y="1270"/>
                </a:lnTo>
                <a:lnTo>
                  <a:pt x="466747" y="0"/>
                </a:lnTo>
                <a:close/>
              </a:path>
              <a:path w="505460" h="290830">
                <a:moveTo>
                  <a:pt x="156114" y="57150"/>
                </a:moveTo>
                <a:lnTo>
                  <a:pt x="148596" y="67309"/>
                </a:lnTo>
                <a:lnTo>
                  <a:pt x="142572" y="74929"/>
                </a:lnTo>
                <a:lnTo>
                  <a:pt x="137744" y="81279"/>
                </a:lnTo>
                <a:lnTo>
                  <a:pt x="133812" y="86359"/>
                </a:lnTo>
                <a:lnTo>
                  <a:pt x="197530" y="86359"/>
                </a:lnTo>
                <a:lnTo>
                  <a:pt x="195938" y="83820"/>
                </a:lnTo>
                <a:lnTo>
                  <a:pt x="185808" y="77470"/>
                </a:lnTo>
                <a:lnTo>
                  <a:pt x="177021" y="71120"/>
                </a:lnTo>
                <a:lnTo>
                  <a:pt x="169727" y="66039"/>
                </a:lnTo>
                <a:lnTo>
                  <a:pt x="164077" y="60959"/>
                </a:lnTo>
                <a:lnTo>
                  <a:pt x="156114" y="57150"/>
                </a:lnTo>
                <a:close/>
              </a:path>
              <a:path w="505460" h="290830">
                <a:moveTo>
                  <a:pt x="499233" y="35559"/>
                </a:moveTo>
                <a:lnTo>
                  <a:pt x="450816" y="35559"/>
                </a:lnTo>
                <a:lnTo>
                  <a:pt x="452412" y="36829"/>
                </a:lnTo>
                <a:lnTo>
                  <a:pt x="452412" y="38100"/>
                </a:lnTo>
                <a:lnTo>
                  <a:pt x="457189" y="48259"/>
                </a:lnTo>
                <a:lnTo>
                  <a:pt x="458784" y="48259"/>
                </a:lnTo>
                <a:lnTo>
                  <a:pt x="465156" y="52070"/>
                </a:lnTo>
                <a:lnTo>
                  <a:pt x="469933" y="55879"/>
                </a:lnTo>
                <a:lnTo>
                  <a:pt x="477899" y="54609"/>
                </a:lnTo>
                <a:lnTo>
                  <a:pt x="483873" y="52070"/>
                </a:lnTo>
                <a:lnTo>
                  <a:pt x="489847" y="46989"/>
                </a:lnTo>
                <a:lnTo>
                  <a:pt x="495820" y="40639"/>
                </a:lnTo>
                <a:lnTo>
                  <a:pt x="499233" y="35559"/>
                </a:lnTo>
                <a:close/>
              </a:path>
              <a:path w="505460" h="290830">
                <a:moveTo>
                  <a:pt x="497015" y="1270"/>
                </a:moveTo>
                <a:lnTo>
                  <a:pt x="492235" y="1270"/>
                </a:lnTo>
                <a:lnTo>
                  <a:pt x="487457" y="2539"/>
                </a:lnTo>
                <a:lnTo>
                  <a:pt x="485863" y="5079"/>
                </a:lnTo>
                <a:lnTo>
                  <a:pt x="482677" y="11429"/>
                </a:lnTo>
                <a:lnTo>
                  <a:pt x="479491" y="13970"/>
                </a:lnTo>
                <a:lnTo>
                  <a:pt x="504979" y="13970"/>
                </a:lnTo>
                <a:lnTo>
                  <a:pt x="504979" y="11429"/>
                </a:lnTo>
                <a:lnTo>
                  <a:pt x="501793" y="6350"/>
                </a:lnTo>
                <a:lnTo>
                  <a:pt x="497015" y="127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9489" y="7031930"/>
            <a:ext cx="2319628" cy="31695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996483" y="1548507"/>
            <a:ext cx="5619115" cy="5259070"/>
            <a:chOff x="996483" y="1548507"/>
            <a:chExt cx="5619115" cy="525907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91780" y="1565089"/>
              <a:ext cx="3991599" cy="52087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02833" y="1554858"/>
              <a:ext cx="5606415" cy="5246370"/>
            </a:xfrm>
            <a:custGeom>
              <a:avLst/>
              <a:gdLst/>
              <a:ahLst/>
              <a:cxnLst/>
              <a:rect l="l" t="t" r="r" b="b"/>
              <a:pathLst>
                <a:path w="5606415" h="5246370">
                  <a:moveTo>
                    <a:pt x="0" y="0"/>
                  </a:moveTo>
                  <a:lnTo>
                    <a:pt x="5606009" y="0"/>
                  </a:lnTo>
                  <a:lnTo>
                    <a:pt x="5606009" y="5246117"/>
                  </a:lnTo>
                  <a:lnTo>
                    <a:pt x="0" y="5246117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7" name="object 7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9" name="object 9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477653" y="7438618"/>
            <a:ext cx="6760845" cy="1784350"/>
            <a:chOff x="3477653" y="7438618"/>
            <a:chExt cx="6760845" cy="178435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77653" y="7438618"/>
              <a:ext cx="6760696" cy="178388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586768" y="7873582"/>
              <a:ext cx="2479040" cy="445134"/>
            </a:xfrm>
            <a:custGeom>
              <a:avLst/>
              <a:gdLst/>
              <a:ahLst/>
              <a:cxnLst/>
              <a:rect l="l" t="t" r="r" b="b"/>
              <a:pathLst>
                <a:path w="2479040" h="445134">
                  <a:moveTo>
                    <a:pt x="2478902" y="0"/>
                  </a:moveTo>
                  <a:lnTo>
                    <a:pt x="0" y="0"/>
                  </a:lnTo>
                  <a:lnTo>
                    <a:pt x="0" y="444930"/>
                  </a:lnTo>
                  <a:lnTo>
                    <a:pt x="2478902" y="444930"/>
                  </a:lnTo>
                  <a:lnTo>
                    <a:pt x="24789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34268" y="7871057"/>
              <a:ext cx="2047457" cy="411065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7100805" y="1548507"/>
            <a:ext cx="5619115" cy="5259070"/>
            <a:chOff x="7100805" y="1548507"/>
            <a:chExt cx="5619115" cy="5259070"/>
          </a:xfrm>
        </p:grpSpPr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07155" y="1554858"/>
              <a:ext cx="5606009" cy="524611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107155" y="1554858"/>
              <a:ext cx="5606415" cy="5246370"/>
            </a:xfrm>
            <a:custGeom>
              <a:avLst/>
              <a:gdLst/>
              <a:ahLst/>
              <a:cxnLst/>
              <a:rect l="l" t="t" r="r" b="b"/>
              <a:pathLst>
                <a:path w="5606415" h="5246370">
                  <a:moveTo>
                    <a:pt x="0" y="0"/>
                  </a:moveTo>
                  <a:lnTo>
                    <a:pt x="5606009" y="0"/>
                  </a:lnTo>
                  <a:lnTo>
                    <a:pt x="5606009" y="5246117"/>
                  </a:lnTo>
                  <a:lnTo>
                    <a:pt x="0" y="5246117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231126" y="7021076"/>
            <a:ext cx="2234001" cy="32078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121418" y="584942"/>
            <a:ext cx="1773832" cy="695220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6397102" y="718563"/>
            <a:ext cx="664845" cy="492125"/>
            <a:chOff x="6397102" y="718563"/>
            <a:chExt cx="664845" cy="492125"/>
          </a:xfrm>
        </p:grpSpPr>
        <p:sp>
          <p:nvSpPr>
            <p:cNvPr id="21" name="object 21"/>
            <p:cNvSpPr/>
            <p:nvPr/>
          </p:nvSpPr>
          <p:spPr>
            <a:xfrm>
              <a:off x="6842509" y="761165"/>
              <a:ext cx="219075" cy="449580"/>
            </a:xfrm>
            <a:custGeom>
              <a:avLst/>
              <a:gdLst/>
              <a:ahLst/>
              <a:cxnLst/>
              <a:rect l="l" t="t" r="r" b="b"/>
              <a:pathLst>
                <a:path w="219075" h="449580">
                  <a:moveTo>
                    <a:pt x="32920" y="0"/>
                  </a:moveTo>
                  <a:lnTo>
                    <a:pt x="25173" y="0"/>
                  </a:lnTo>
                  <a:lnTo>
                    <a:pt x="21209" y="9139"/>
                  </a:lnTo>
                  <a:lnTo>
                    <a:pt x="18153" y="16461"/>
                  </a:lnTo>
                  <a:lnTo>
                    <a:pt x="16186" y="22331"/>
                  </a:lnTo>
                  <a:lnTo>
                    <a:pt x="15490" y="27111"/>
                  </a:lnTo>
                  <a:lnTo>
                    <a:pt x="10408" y="36553"/>
                  </a:lnTo>
                  <a:lnTo>
                    <a:pt x="6778" y="47446"/>
                  </a:lnTo>
                  <a:lnTo>
                    <a:pt x="4599" y="59792"/>
                  </a:lnTo>
                  <a:lnTo>
                    <a:pt x="3873" y="73591"/>
                  </a:lnTo>
                  <a:lnTo>
                    <a:pt x="2753" y="85512"/>
                  </a:lnTo>
                  <a:lnTo>
                    <a:pt x="2178" y="97796"/>
                  </a:lnTo>
                  <a:lnTo>
                    <a:pt x="1967" y="110081"/>
                  </a:lnTo>
                  <a:lnTo>
                    <a:pt x="1940" y="160733"/>
                  </a:lnTo>
                  <a:lnTo>
                    <a:pt x="1821" y="170235"/>
                  </a:lnTo>
                  <a:lnTo>
                    <a:pt x="0" y="216893"/>
                  </a:lnTo>
                  <a:lnTo>
                    <a:pt x="1020" y="240738"/>
                  </a:lnTo>
                  <a:lnTo>
                    <a:pt x="1117" y="242072"/>
                  </a:lnTo>
                  <a:lnTo>
                    <a:pt x="4048" y="263370"/>
                  </a:lnTo>
                  <a:lnTo>
                    <a:pt x="4115" y="263855"/>
                  </a:lnTo>
                  <a:lnTo>
                    <a:pt x="15490" y="302101"/>
                  </a:lnTo>
                  <a:lnTo>
                    <a:pt x="46538" y="324978"/>
                  </a:lnTo>
                  <a:lnTo>
                    <a:pt x="60032" y="325343"/>
                  </a:lnTo>
                  <a:lnTo>
                    <a:pt x="76826" y="323558"/>
                  </a:lnTo>
                  <a:lnTo>
                    <a:pt x="123940" y="298231"/>
                  </a:lnTo>
                  <a:lnTo>
                    <a:pt x="156618" y="263370"/>
                  </a:lnTo>
                  <a:lnTo>
                    <a:pt x="165816" y="251752"/>
                  </a:lnTo>
                  <a:lnTo>
                    <a:pt x="81334" y="251752"/>
                  </a:lnTo>
                  <a:lnTo>
                    <a:pt x="82302" y="249815"/>
                  </a:lnTo>
                  <a:lnTo>
                    <a:pt x="56159" y="249815"/>
                  </a:lnTo>
                  <a:lnTo>
                    <a:pt x="56862" y="248350"/>
                  </a:lnTo>
                  <a:lnTo>
                    <a:pt x="52044" y="246123"/>
                  </a:lnTo>
                  <a:lnTo>
                    <a:pt x="34131" y="206486"/>
                  </a:lnTo>
                  <a:lnTo>
                    <a:pt x="33142" y="189781"/>
                  </a:lnTo>
                  <a:lnTo>
                    <a:pt x="33046" y="185576"/>
                  </a:lnTo>
                  <a:lnTo>
                    <a:pt x="32920" y="180101"/>
                  </a:lnTo>
                  <a:lnTo>
                    <a:pt x="31105" y="135741"/>
                  </a:lnTo>
                  <a:lnTo>
                    <a:pt x="31320" y="110081"/>
                  </a:lnTo>
                  <a:lnTo>
                    <a:pt x="31423" y="97796"/>
                  </a:lnTo>
                  <a:lnTo>
                    <a:pt x="31468" y="92471"/>
                  </a:lnTo>
                  <a:lnTo>
                    <a:pt x="34010" y="49927"/>
                  </a:lnTo>
                  <a:lnTo>
                    <a:pt x="38731" y="7747"/>
                  </a:lnTo>
                  <a:lnTo>
                    <a:pt x="36794" y="3873"/>
                  </a:lnTo>
                  <a:lnTo>
                    <a:pt x="32920" y="0"/>
                  </a:lnTo>
                  <a:close/>
                </a:path>
                <a:path w="219075" h="449580">
                  <a:moveTo>
                    <a:pt x="161548" y="211989"/>
                  </a:moveTo>
                  <a:lnTo>
                    <a:pt x="144241" y="228060"/>
                  </a:lnTo>
                  <a:lnTo>
                    <a:pt x="123696" y="241343"/>
                  </a:lnTo>
                  <a:lnTo>
                    <a:pt x="102787" y="249180"/>
                  </a:lnTo>
                  <a:lnTo>
                    <a:pt x="81334" y="251752"/>
                  </a:lnTo>
                  <a:lnTo>
                    <a:pt x="165816" y="251752"/>
                  </a:lnTo>
                  <a:lnTo>
                    <a:pt x="170416" y="245941"/>
                  </a:lnTo>
                  <a:lnTo>
                    <a:pt x="184183" y="228815"/>
                  </a:lnTo>
                  <a:lnTo>
                    <a:pt x="196317" y="214957"/>
                  </a:lnTo>
                  <a:lnTo>
                    <a:pt x="198139" y="213023"/>
                  </a:lnTo>
                  <a:lnTo>
                    <a:pt x="164605" y="213023"/>
                  </a:lnTo>
                  <a:lnTo>
                    <a:pt x="161548" y="211989"/>
                  </a:lnTo>
                  <a:close/>
                </a:path>
                <a:path w="219075" h="449580">
                  <a:moveTo>
                    <a:pt x="127810" y="160733"/>
                  </a:moveTo>
                  <a:lnTo>
                    <a:pt x="87386" y="187362"/>
                  </a:lnTo>
                  <a:lnTo>
                    <a:pt x="69231" y="220405"/>
                  </a:lnTo>
                  <a:lnTo>
                    <a:pt x="64874" y="230934"/>
                  </a:lnTo>
                  <a:lnTo>
                    <a:pt x="60517" y="240738"/>
                  </a:lnTo>
                  <a:lnTo>
                    <a:pt x="56862" y="248350"/>
                  </a:lnTo>
                  <a:lnTo>
                    <a:pt x="60032" y="249815"/>
                  </a:lnTo>
                  <a:lnTo>
                    <a:pt x="82302" y="249815"/>
                  </a:lnTo>
                  <a:lnTo>
                    <a:pt x="83271" y="247878"/>
                  </a:lnTo>
                  <a:lnTo>
                    <a:pt x="87144" y="242072"/>
                  </a:lnTo>
                  <a:lnTo>
                    <a:pt x="91018" y="232387"/>
                  </a:lnTo>
                  <a:lnTo>
                    <a:pt x="94891" y="226576"/>
                  </a:lnTo>
                  <a:lnTo>
                    <a:pt x="102635" y="211086"/>
                  </a:lnTo>
                  <a:lnTo>
                    <a:pt x="108445" y="203339"/>
                  </a:lnTo>
                  <a:lnTo>
                    <a:pt x="112318" y="199466"/>
                  </a:lnTo>
                  <a:lnTo>
                    <a:pt x="211132" y="199466"/>
                  </a:lnTo>
                  <a:lnTo>
                    <a:pt x="216891" y="193654"/>
                  </a:lnTo>
                  <a:lnTo>
                    <a:pt x="218828" y="189781"/>
                  </a:lnTo>
                  <a:lnTo>
                    <a:pt x="218828" y="185911"/>
                  </a:lnTo>
                  <a:lnTo>
                    <a:pt x="216891" y="182037"/>
                  </a:lnTo>
                  <a:lnTo>
                    <a:pt x="211081" y="180101"/>
                  </a:lnTo>
                  <a:lnTo>
                    <a:pt x="196068" y="177558"/>
                  </a:lnTo>
                  <a:lnTo>
                    <a:pt x="196216" y="177558"/>
                  </a:lnTo>
                  <a:lnTo>
                    <a:pt x="189024" y="176560"/>
                  </a:lnTo>
                  <a:lnTo>
                    <a:pt x="183969" y="176227"/>
                  </a:lnTo>
                  <a:lnTo>
                    <a:pt x="180310" y="174714"/>
                  </a:lnTo>
                  <a:lnTo>
                    <a:pt x="175015" y="172838"/>
                  </a:lnTo>
                  <a:lnTo>
                    <a:pt x="167904" y="170235"/>
                  </a:lnTo>
                  <a:lnTo>
                    <a:pt x="158795" y="166543"/>
                  </a:lnTo>
                  <a:lnTo>
                    <a:pt x="150414" y="164002"/>
                  </a:lnTo>
                  <a:lnTo>
                    <a:pt x="142577" y="162186"/>
                  </a:lnTo>
                  <a:lnTo>
                    <a:pt x="135310" y="161127"/>
                  </a:lnTo>
                  <a:lnTo>
                    <a:pt x="135711" y="161127"/>
                  </a:lnTo>
                  <a:lnTo>
                    <a:pt x="127810" y="160733"/>
                  </a:lnTo>
                  <a:close/>
                </a:path>
                <a:path w="219075" h="449580">
                  <a:moveTo>
                    <a:pt x="201788" y="209149"/>
                  </a:moveTo>
                  <a:lnTo>
                    <a:pt x="164605" y="209149"/>
                  </a:lnTo>
                  <a:lnTo>
                    <a:pt x="164605" y="213023"/>
                  </a:lnTo>
                  <a:lnTo>
                    <a:pt x="198139" y="213023"/>
                  </a:lnTo>
                  <a:lnTo>
                    <a:pt x="201788" y="209149"/>
                  </a:lnTo>
                  <a:close/>
                </a:path>
                <a:path w="219075" h="449580">
                  <a:moveTo>
                    <a:pt x="211132" y="199466"/>
                  </a:moveTo>
                  <a:lnTo>
                    <a:pt x="118130" y="199466"/>
                  </a:lnTo>
                  <a:lnTo>
                    <a:pt x="128659" y="201584"/>
                  </a:lnTo>
                  <a:lnTo>
                    <a:pt x="139915" y="204792"/>
                  </a:lnTo>
                  <a:lnTo>
                    <a:pt x="161548" y="211989"/>
                  </a:lnTo>
                  <a:lnTo>
                    <a:pt x="164605" y="209149"/>
                  </a:lnTo>
                  <a:lnTo>
                    <a:pt x="201788" y="209149"/>
                  </a:lnTo>
                  <a:lnTo>
                    <a:pt x="206635" y="204004"/>
                  </a:lnTo>
                  <a:lnTo>
                    <a:pt x="211132" y="199466"/>
                  </a:lnTo>
                  <a:close/>
                </a:path>
                <a:path w="219075" h="449580">
                  <a:moveTo>
                    <a:pt x="94891" y="356325"/>
                  </a:moveTo>
                  <a:lnTo>
                    <a:pt x="85208" y="356325"/>
                  </a:lnTo>
                  <a:lnTo>
                    <a:pt x="83271" y="360198"/>
                  </a:lnTo>
                  <a:lnTo>
                    <a:pt x="46475" y="406678"/>
                  </a:lnTo>
                  <a:lnTo>
                    <a:pt x="46475" y="412484"/>
                  </a:lnTo>
                  <a:lnTo>
                    <a:pt x="53798" y="420836"/>
                  </a:lnTo>
                  <a:lnTo>
                    <a:pt x="89081" y="447343"/>
                  </a:lnTo>
                  <a:lnTo>
                    <a:pt x="94891" y="449280"/>
                  </a:lnTo>
                  <a:lnTo>
                    <a:pt x="102635" y="449280"/>
                  </a:lnTo>
                  <a:lnTo>
                    <a:pt x="110927" y="440898"/>
                  </a:lnTo>
                  <a:lnTo>
                    <a:pt x="118129" y="433061"/>
                  </a:lnTo>
                  <a:lnTo>
                    <a:pt x="123878" y="425587"/>
                  </a:lnTo>
                  <a:lnTo>
                    <a:pt x="127810" y="418294"/>
                  </a:lnTo>
                  <a:lnTo>
                    <a:pt x="132894" y="409188"/>
                  </a:lnTo>
                  <a:lnTo>
                    <a:pt x="136525" y="402077"/>
                  </a:lnTo>
                  <a:lnTo>
                    <a:pt x="138704" y="396782"/>
                  </a:lnTo>
                  <a:lnTo>
                    <a:pt x="139430" y="393120"/>
                  </a:lnTo>
                  <a:lnTo>
                    <a:pt x="131048" y="387280"/>
                  </a:lnTo>
                  <a:lnTo>
                    <a:pt x="123212" y="381259"/>
                  </a:lnTo>
                  <a:lnTo>
                    <a:pt x="115738" y="374875"/>
                  </a:lnTo>
                  <a:lnTo>
                    <a:pt x="108445" y="367945"/>
                  </a:lnTo>
                  <a:lnTo>
                    <a:pt x="106508" y="367945"/>
                  </a:lnTo>
                  <a:lnTo>
                    <a:pt x="100698" y="362135"/>
                  </a:lnTo>
                  <a:lnTo>
                    <a:pt x="98761" y="358261"/>
                  </a:lnTo>
                  <a:lnTo>
                    <a:pt x="94891" y="35632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30723" y="718563"/>
              <a:ext cx="269182" cy="3660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97102" y="905197"/>
              <a:ext cx="104573" cy="181311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5593435" y="584948"/>
            <a:ext cx="759460" cy="628015"/>
          </a:xfrm>
          <a:custGeom>
            <a:avLst/>
            <a:gdLst/>
            <a:ahLst/>
            <a:cxnLst/>
            <a:rect l="l" t="t" r="r" b="b"/>
            <a:pathLst>
              <a:path w="759460" h="628015">
                <a:moveTo>
                  <a:pt x="360197" y="1930"/>
                </a:moveTo>
                <a:lnTo>
                  <a:pt x="356323" y="0"/>
                </a:lnTo>
                <a:lnTo>
                  <a:pt x="346633" y="1930"/>
                </a:lnTo>
                <a:lnTo>
                  <a:pt x="341617" y="7442"/>
                </a:lnTo>
                <a:lnTo>
                  <a:pt x="335495" y="12585"/>
                </a:lnTo>
                <a:lnTo>
                  <a:pt x="321462" y="23241"/>
                </a:lnTo>
                <a:lnTo>
                  <a:pt x="313105" y="28676"/>
                </a:lnTo>
                <a:lnTo>
                  <a:pt x="298589" y="37401"/>
                </a:lnTo>
                <a:lnTo>
                  <a:pt x="278218" y="48234"/>
                </a:lnTo>
                <a:lnTo>
                  <a:pt x="219633" y="82486"/>
                </a:lnTo>
                <a:lnTo>
                  <a:pt x="183959" y="120065"/>
                </a:lnTo>
                <a:lnTo>
                  <a:pt x="169926" y="156375"/>
                </a:lnTo>
                <a:lnTo>
                  <a:pt x="164604" y="195592"/>
                </a:lnTo>
                <a:lnTo>
                  <a:pt x="164934" y="228269"/>
                </a:lnTo>
                <a:lnTo>
                  <a:pt x="165811" y="239166"/>
                </a:lnTo>
                <a:lnTo>
                  <a:pt x="167055" y="245694"/>
                </a:lnTo>
                <a:lnTo>
                  <a:pt x="168478" y="247878"/>
                </a:lnTo>
                <a:lnTo>
                  <a:pt x="159423" y="268147"/>
                </a:lnTo>
                <a:lnTo>
                  <a:pt x="152742" y="288061"/>
                </a:lnTo>
                <a:lnTo>
                  <a:pt x="148590" y="307238"/>
                </a:lnTo>
                <a:lnTo>
                  <a:pt x="147167" y="325335"/>
                </a:lnTo>
                <a:lnTo>
                  <a:pt x="147510" y="332600"/>
                </a:lnTo>
                <a:lnTo>
                  <a:pt x="168744" y="372084"/>
                </a:lnTo>
                <a:lnTo>
                  <a:pt x="207200" y="385368"/>
                </a:lnTo>
                <a:lnTo>
                  <a:pt x="211074" y="387311"/>
                </a:lnTo>
                <a:lnTo>
                  <a:pt x="211074" y="395046"/>
                </a:lnTo>
                <a:lnTo>
                  <a:pt x="209143" y="406666"/>
                </a:lnTo>
                <a:lnTo>
                  <a:pt x="190982" y="440563"/>
                </a:lnTo>
                <a:lnTo>
                  <a:pt x="162661" y="474459"/>
                </a:lnTo>
                <a:lnTo>
                  <a:pt x="113919" y="490791"/>
                </a:lnTo>
                <a:lnTo>
                  <a:pt x="96824" y="491883"/>
                </a:lnTo>
                <a:lnTo>
                  <a:pt x="82715" y="490766"/>
                </a:lnTo>
                <a:lnTo>
                  <a:pt x="48412" y="472516"/>
                </a:lnTo>
                <a:lnTo>
                  <a:pt x="32067" y="421589"/>
                </a:lnTo>
                <a:lnTo>
                  <a:pt x="30975" y="400862"/>
                </a:lnTo>
                <a:lnTo>
                  <a:pt x="31737" y="384187"/>
                </a:lnTo>
                <a:lnTo>
                  <a:pt x="34124" y="363347"/>
                </a:lnTo>
                <a:lnTo>
                  <a:pt x="38328" y="338505"/>
                </a:lnTo>
                <a:lnTo>
                  <a:pt x="44538" y="309841"/>
                </a:lnTo>
                <a:lnTo>
                  <a:pt x="45656" y="298170"/>
                </a:lnTo>
                <a:lnTo>
                  <a:pt x="46228" y="289026"/>
                </a:lnTo>
                <a:lnTo>
                  <a:pt x="46469" y="276923"/>
                </a:lnTo>
                <a:lnTo>
                  <a:pt x="40665" y="274993"/>
                </a:lnTo>
                <a:lnTo>
                  <a:pt x="34848" y="274993"/>
                </a:lnTo>
                <a:lnTo>
                  <a:pt x="29044" y="278866"/>
                </a:lnTo>
                <a:lnTo>
                  <a:pt x="11620" y="350507"/>
                </a:lnTo>
                <a:lnTo>
                  <a:pt x="6527" y="369303"/>
                </a:lnTo>
                <a:lnTo>
                  <a:pt x="2895" y="387553"/>
                </a:lnTo>
                <a:lnTo>
                  <a:pt x="723" y="404710"/>
                </a:lnTo>
                <a:lnTo>
                  <a:pt x="0" y="420230"/>
                </a:lnTo>
                <a:lnTo>
                  <a:pt x="1054" y="464832"/>
                </a:lnTo>
                <a:lnTo>
                  <a:pt x="9918" y="502526"/>
                </a:lnTo>
                <a:lnTo>
                  <a:pt x="50342" y="555790"/>
                </a:lnTo>
                <a:lnTo>
                  <a:pt x="89077" y="567410"/>
                </a:lnTo>
                <a:lnTo>
                  <a:pt x="98907" y="567042"/>
                </a:lnTo>
                <a:lnTo>
                  <a:pt x="148018" y="548919"/>
                </a:lnTo>
                <a:lnTo>
                  <a:pt x="185775" y="509041"/>
                </a:lnTo>
                <a:lnTo>
                  <a:pt x="201396" y="482193"/>
                </a:lnTo>
                <a:lnTo>
                  <a:pt x="212293" y="464769"/>
                </a:lnTo>
                <a:lnTo>
                  <a:pt x="221729" y="444436"/>
                </a:lnTo>
                <a:lnTo>
                  <a:pt x="229717" y="421195"/>
                </a:lnTo>
                <a:lnTo>
                  <a:pt x="236258" y="395046"/>
                </a:lnTo>
                <a:lnTo>
                  <a:pt x="232651" y="381977"/>
                </a:lnTo>
                <a:lnTo>
                  <a:pt x="230682" y="371817"/>
                </a:lnTo>
                <a:lnTo>
                  <a:pt x="230530" y="364553"/>
                </a:lnTo>
                <a:lnTo>
                  <a:pt x="232384" y="360197"/>
                </a:lnTo>
                <a:lnTo>
                  <a:pt x="233502" y="344157"/>
                </a:lnTo>
                <a:lnTo>
                  <a:pt x="216890" y="309841"/>
                </a:lnTo>
                <a:lnTo>
                  <a:pt x="191706" y="302094"/>
                </a:lnTo>
                <a:lnTo>
                  <a:pt x="185902" y="300164"/>
                </a:lnTo>
                <a:lnTo>
                  <a:pt x="182029" y="298221"/>
                </a:lnTo>
                <a:lnTo>
                  <a:pt x="180098" y="296291"/>
                </a:lnTo>
                <a:lnTo>
                  <a:pt x="180098" y="288544"/>
                </a:lnTo>
                <a:lnTo>
                  <a:pt x="185902" y="271119"/>
                </a:lnTo>
                <a:lnTo>
                  <a:pt x="190982" y="259854"/>
                </a:lnTo>
                <a:lnTo>
                  <a:pt x="194614" y="246418"/>
                </a:lnTo>
                <a:lnTo>
                  <a:pt x="196799" y="230809"/>
                </a:lnTo>
                <a:lnTo>
                  <a:pt x="197523" y="213017"/>
                </a:lnTo>
                <a:lnTo>
                  <a:pt x="197523" y="180098"/>
                </a:lnTo>
                <a:lnTo>
                  <a:pt x="196761" y="167716"/>
                </a:lnTo>
                <a:lnTo>
                  <a:pt x="197281" y="156616"/>
                </a:lnTo>
                <a:lnTo>
                  <a:pt x="221005" y="120065"/>
                </a:lnTo>
                <a:lnTo>
                  <a:pt x="257403" y="100368"/>
                </a:lnTo>
                <a:lnTo>
                  <a:pt x="287807" y="83032"/>
                </a:lnTo>
                <a:lnTo>
                  <a:pt x="321856" y="60972"/>
                </a:lnTo>
                <a:lnTo>
                  <a:pt x="346633" y="32918"/>
                </a:lnTo>
                <a:lnTo>
                  <a:pt x="350507" y="29044"/>
                </a:lnTo>
                <a:lnTo>
                  <a:pt x="352450" y="25171"/>
                </a:lnTo>
                <a:lnTo>
                  <a:pt x="356323" y="21297"/>
                </a:lnTo>
                <a:lnTo>
                  <a:pt x="360197" y="13550"/>
                </a:lnTo>
                <a:lnTo>
                  <a:pt x="360197" y="7747"/>
                </a:lnTo>
                <a:lnTo>
                  <a:pt x="360197" y="1930"/>
                </a:lnTo>
                <a:close/>
              </a:path>
              <a:path w="759460" h="628015">
                <a:moveTo>
                  <a:pt x="457022" y="205270"/>
                </a:moveTo>
                <a:lnTo>
                  <a:pt x="453148" y="205270"/>
                </a:lnTo>
                <a:lnTo>
                  <a:pt x="441921" y="195795"/>
                </a:lnTo>
                <a:lnTo>
                  <a:pt x="431596" y="187604"/>
                </a:lnTo>
                <a:lnTo>
                  <a:pt x="414413" y="174282"/>
                </a:lnTo>
                <a:lnTo>
                  <a:pt x="406666" y="172351"/>
                </a:lnTo>
                <a:lnTo>
                  <a:pt x="396532" y="183248"/>
                </a:lnTo>
                <a:lnTo>
                  <a:pt x="386575" y="195592"/>
                </a:lnTo>
                <a:lnTo>
                  <a:pt x="376986" y="209384"/>
                </a:lnTo>
                <a:lnTo>
                  <a:pt x="367944" y="224637"/>
                </a:lnTo>
                <a:lnTo>
                  <a:pt x="378409" y="236626"/>
                </a:lnTo>
                <a:lnTo>
                  <a:pt x="389242" y="246418"/>
                </a:lnTo>
                <a:lnTo>
                  <a:pt x="400075" y="254050"/>
                </a:lnTo>
                <a:lnTo>
                  <a:pt x="410540" y="259499"/>
                </a:lnTo>
                <a:lnTo>
                  <a:pt x="422160" y="259499"/>
                </a:lnTo>
                <a:lnTo>
                  <a:pt x="427977" y="255625"/>
                </a:lnTo>
                <a:lnTo>
                  <a:pt x="457022" y="216890"/>
                </a:lnTo>
                <a:lnTo>
                  <a:pt x="457022" y="205270"/>
                </a:lnTo>
                <a:close/>
              </a:path>
              <a:path w="759460" h="628015">
                <a:moveTo>
                  <a:pt x="652614" y="577088"/>
                </a:moveTo>
                <a:lnTo>
                  <a:pt x="643064" y="569341"/>
                </a:lnTo>
                <a:lnTo>
                  <a:pt x="639140" y="566166"/>
                </a:lnTo>
                <a:lnTo>
                  <a:pt x="627672" y="556514"/>
                </a:lnTo>
                <a:lnTo>
                  <a:pt x="618020" y="547954"/>
                </a:lnTo>
                <a:lnTo>
                  <a:pt x="610006" y="540296"/>
                </a:lnTo>
                <a:lnTo>
                  <a:pt x="604202" y="540296"/>
                </a:lnTo>
                <a:lnTo>
                  <a:pt x="593661" y="549732"/>
                </a:lnTo>
                <a:lnTo>
                  <a:pt x="585317" y="557720"/>
                </a:lnTo>
                <a:lnTo>
                  <a:pt x="579145" y="564261"/>
                </a:lnTo>
                <a:lnTo>
                  <a:pt x="575843" y="568452"/>
                </a:lnTo>
                <a:lnTo>
                  <a:pt x="577088" y="569341"/>
                </a:lnTo>
                <a:lnTo>
                  <a:pt x="575144" y="569341"/>
                </a:lnTo>
                <a:lnTo>
                  <a:pt x="575843" y="568452"/>
                </a:lnTo>
                <a:lnTo>
                  <a:pt x="568032" y="562838"/>
                </a:lnTo>
                <a:lnTo>
                  <a:pt x="558444" y="555066"/>
                </a:lnTo>
                <a:lnTo>
                  <a:pt x="548487" y="546201"/>
                </a:lnTo>
                <a:lnTo>
                  <a:pt x="538353" y="536422"/>
                </a:lnTo>
                <a:lnTo>
                  <a:pt x="528675" y="534479"/>
                </a:lnTo>
                <a:lnTo>
                  <a:pt x="489940" y="577088"/>
                </a:lnTo>
                <a:lnTo>
                  <a:pt x="487997" y="582904"/>
                </a:lnTo>
                <a:lnTo>
                  <a:pt x="491871" y="588708"/>
                </a:lnTo>
                <a:lnTo>
                  <a:pt x="495744" y="596455"/>
                </a:lnTo>
                <a:lnTo>
                  <a:pt x="501561" y="602259"/>
                </a:lnTo>
                <a:lnTo>
                  <a:pt x="505434" y="604202"/>
                </a:lnTo>
                <a:lnTo>
                  <a:pt x="509308" y="608076"/>
                </a:lnTo>
                <a:lnTo>
                  <a:pt x="518985" y="615823"/>
                </a:lnTo>
                <a:lnTo>
                  <a:pt x="524916" y="619721"/>
                </a:lnTo>
                <a:lnTo>
                  <a:pt x="532549" y="621626"/>
                </a:lnTo>
                <a:lnTo>
                  <a:pt x="538353" y="621626"/>
                </a:lnTo>
                <a:lnTo>
                  <a:pt x="544525" y="616546"/>
                </a:lnTo>
                <a:lnTo>
                  <a:pt x="551421" y="610006"/>
                </a:lnTo>
                <a:lnTo>
                  <a:pt x="559054" y="602018"/>
                </a:lnTo>
                <a:lnTo>
                  <a:pt x="564934" y="595376"/>
                </a:lnTo>
                <a:lnTo>
                  <a:pt x="563524" y="592582"/>
                </a:lnTo>
                <a:lnTo>
                  <a:pt x="567410" y="592582"/>
                </a:lnTo>
                <a:lnTo>
                  <a:pt x="564934" y="595376"/>
                </a:lnTo>
                <a:lnTo>
                  <a:pt x="565467" y="596455"/>
                </a:lnTo>
                <a:lnTo>
                  <a:pt x="575144" y="606132"/>
                </a:lnTo>
                <a:lnTo>
                  <a:pt x="580961" y="610006"/>
                </a:lnTo>
                <a:lnTo>
                  <a:pt x="590689" y="619721"/>
                </a:lnTo>
                <a:lnTo>
                  <a:pt x="600329" y="625500"/>
                </a:lnTo>
                <a:lnTo>
                  <a:pt x="608076" y="627443"/>
                </a:lnTo>
                <a:lnTo>
                  <a:pt x="611949" y="627443"/>
                </a:lnTo>
                <a:lnTo>
                  <a:pt x="629132" y="610743"/>
                </a:lnTo>
                <a:lnTo>
                  <a:pt x="639445" y="599935"/>
                </a:lnTo>
                <a:lnTo>
                  <a:pt x="645718" y="592582"/>
                </a:lnTo>
                <a:lnTo>
                  <a:pt x="650671" y="586765"/>
                </a:lnTo>
                <a:lnTo>
                  <a:pt x="652614" y="577088"/>
                </a:lnTo>
                <a:close/>
              </a:path>
              <a:path w="759460" h="628015">
                <a:moveTo>
                  <a:pt x="759117" y="439597"/>
                </a:moveTo>
                <a:lnTo>
                  <a:pt x="757186" y="437654"/>
                </a:lnTo>
                <a:lnTo>
                  <a:pt x="753313" y="433781"/>
                </a:lnTo>
                <a:lnTo>
                  <a:pt x="749439" y="433781"/>
                </a:lnTo>
                <a:lnTo>
                  <a:pt x="696912" y="436448"/>
                </a:lnTo>
                <a:lnTo>
                  <a:pt x="672376" y="437324"/>
                </a:lnTo>
                <a:lnTo>
                  <a:pt x="648741" y="437654"/>
                </a:lnTo>
                <a:lnTo>
                  <a:pt x="422160" y="433781"/>
                </a:lnTo>
                <a:lnTo>
                  <a:pt x="371817" y="431850"/>
                </a:lnTo>
                <a:lnTo>
                  <a:pt x="364883" y="430428"/>
                </a:lnTo>
                <a:lnTo>
                  <a:pt x="358495" y="429183"/>
                </a:lnTo>
                <a:lnTo>
                  <a:pt x="352475" y="428307"/>
                </a:lnTo>
                <a:lnTo>
                  <a:pt x="346633" y="427977"/>
                </a:lnTo>
                <a:lnTo>
                  <a:pt x="336956" y="424103"/>
                </a:lnTo>
                <a:lnTo>
                  <a:pt x="331139" y="422160"/>
                </a:lnTo>
                <a:lnTo>
                  <a:pt x="327266" y="416356"/>
                </a:lnTo>
                <a:lnTo>
                  <a:pt x="329209" y="414413"/>
                </a:lnTo>
                <a:lnTo>
                  <a:pt x="333629" y="408940"/>
                </a:lnTo>
                <a:lnTo>
                  <a:pt x="338404" y="404012"/>
                </a:lnTo>
                <a:lnTo>
                  <a:pt x="343916" y="399440"/>
                </a:lnTo>
                <a:lnTo>
                  <a:pt x="350507" y="395046"/>
                </a:lnTo>
                <a:lnTo>
                  <a:pt x="372046" y="386092"/>
                </a:lnTo>
                <a:lnTo>
                  <a:pt x="383463" y="381165"/>
                </a:lnTo>
                <a:lnTo>
                  <a:pt x="417804" y="360680"/>
                </a:lnTo>
                <a:lnTo>
                  <a:pt x="431838" y="342760"/>
                </a:lnTo>
                <a:lnTo>
                  <a:pt x="435711" y="344703"/>
                </a:lnTo>
                <a:lnTo>
                  <a:pt x="441528" y="346633"/>
                </a:lnTo>
                <a:lnTo>
                  <a:pt x="449275" y="346633"/>
                </a:lnTo>
                <a:lnTo>
                  <a:pt x="462368" y="345186"/>
                </a:lnTo>
                <a:lnTo>
                  <a:pt x="462559" y="345186"/>
                </a:lnTo>
                <a:lnTo>
                  <a:pt x="469836" y="342760"/>
                </a:lnTo>
                <a:lnTo>
                  <a:pt x="476389" y="340588"/>
                </a:lnTo>
                <a:lnTo>
                  <a:pt x="490118" y="332752"/>
                </a:lnTo>
                <a:lnTo>
                  <a:pt x="503491" y="321462"/>
                </a:lnTo>
                <a:lnTo>
                  <a:pt x="503986" y="320497"/>
                </a:lnTo>
                <a:lnTo>
                  <a:pt x="501561" y="315658"/>
                </a:lnTo>
                <a:lnTo>
                  <a:pt x="505434" y="315658"/>
                </a:lnTo>
                <a:lnTo>
                  <a:pt x="505434" y="317588"/>
                </a:lnTo>
                <a:lnTo>
                  <a:pt x="503986" y="320497"/>
                </a:lnTo>
                <a:lnTo>
                  <a:pt x="507365" y="327279"/>
                </a:lnTo>
                <a:lnTo>
                  <a:pt x="548030" y="348576"/>
                </a:lnTo>
                <a:lnTo>
                  <a:pt x="567245" y="343827"/>
                </a:lnTo>
                <a:lnTo>
                  <a:pt x="584111" y="332359"/>
                </a:lnTo>
                <a:lnTo>
                  <a:pt x="597115" y="315658"/>
                </a:lnTo>
                <a:lnTo>
                  <a:pt x="598424" y="313994"/>
                </a:lnTo>
                <a:lnTo>
                  <a:pt x="602068" y="305968"/>
                </a:lnTo>
                <a:lnTo>
                  <a:pt x="610006" y="288544"/>
                </a:lnTo>
                <a:lnTo>
                  <a:pt x="612965" y="278866"/>
                </a:lnTo>
                <a:lnTo>
                  <a:pt x="623316" y="235051"/>
                </a:lnTo>
                <a:lnTo>
                  <a:pt x="629373" y="168478"/>
                </a:lnTo>
                <a:lnTo>
                  <a:pt x="629488" y="75526"/>
                </a:lnTo>
                <a:lnTo>
                  <a:pt x="629640" y="67779"/>
                </a:lnTo>
                <a:lnTo>
                  <a:pt x="629704" y="64655"/>
                </a:lnTo>
                <a:lnTo>
                  <a:pt x="630580" y="49618"/>
                </a:lnTo>
                <a:lnTo>
                  <a:pt x="631825" y="36398"/>
                </a:lnTo>
                <a:lnTo>
                  <a:pt x="633247" y="25171"/>
                </a:lnTo>
                <a:lnTo>
                  <a:pt x="629373" y="17424"/>
                </a:lnTo>
                <a:lnTo>
                  <a:pt x="617753" y="17424"/>
                </a:lnTo>
                <a:lnTo>
                  <a:pt x="615823" y="23241"/>
                </a:lnTo>
                <a:lnTo>
                  <a:pt x="604202" y="46469"/>
                </a:lnTo>
                <a:lnTo>
                  <a:pt x="604202" y="48412"/>
                </a:lnTo>
                <a:lnTo>
                  <a:pt x="598385" y="60032"/>
                </a:lnTo>
                <a:lnTo>
                  <a:pt x="596455" y="67779"/>
                </a:lnTo>
                <a:lnTo>
                  <a:pt x="592582" y="75526"/>
                </a:lnTo>
                <a:lnTo>
                  <a:pt x="592607" y="116459"/>
                </a:lnTo>
                <a:lnTo>
                  <a:pt x="592823" y="131445"/>
                </a:lnTo>
                <a:lnTo>
                  <a:pt x="593394" y="148958"/>
                </a:lnTo>
                <a:lnTo>
                  <a:pt x="595630" y="187718"/>
                </a:lnTo>
                <a:lnTo>
                  <a:pt x="596163" y="203301"/>
                </a:lnTo>
                <a:lnTo>
                  <a:pt x="596214" y="204787"/>
                </a:lnTo>
                <a:lnTo>
                  <a:pt x="596328" y="213017"/>
                </a:lnTo>
                <a:lnTo>
                  <a:pt x="596455" y="232384"/>
                </a:lnTo>
                <a:lnTo>
                  <a:pt x="595109" y="241096"/>
                </a:lnTo>
                <a:lnTo>
                  <a:pt x="594995" y="241795"/>
                </a:lnTo>
                <a:lnTo>
                  <a:pt x="593547" y="249567"/>
                </a:lnTo>
                <a:lnTo>
                  <a:pt x="592061" y="255625"/>
                </a:lnTo>
                <a:lnTo>
                  <a:pt x="590638" y="259499"/>
                </a:lnTo>
                <a:lnTo>
                  <a:pt x="588708" y="269176"/>
                </a:lnTo>
                <a:lnTo>
                  <a:pt x="582891" y="274993"/>
                </a:lnTo>
                <a:lnTo>
                  <a:pt x="573214" y="276923"/>
                </a:lnTo>
                <a:lnTo>
                  <a:pt x="571271" y="278866"/>
                </a:lnTo>
                <a:lnTo>
                  <a:pt x="563524" y="278866"/>
                </a:lnTo>
                <a:lnTo>
                  <a:pt x="556323" y="278142"/>
                </a:lnTo>
                <a:lnTo>
                  <a:pt x="549490" y="275958"/>
                </a:lnTo>
                <a:lnTo>
                  <a:pt x="543382" y="272326"/>
                </a:lnTo>
                <a:lnTo>
                  <a:pt x="538353" y="267246"/>
                </a:lnTo>
                <a:lnTo>
                  <a:pt x="530606" y="255625"/>
                </a:lnTo>
                <a:lnTo>
                  <a:pt x="530606" y="244005"/>
                </a:lnTo>
                <a:lnTo>
                  <a:pt x="534479" y="228511"/>
                </a:lnTo>
                <a:lnTo>
                  <a:pt x="534479" y="218833"/>
                </a:lnTo>
                <a:lnTo>
                  <a:pt x="532549" y="214960"/>
                </a:lnTo>
                <a:lnTo>
                  <a:pt x="524802" y="211086"/>
                </a:lnTo>
                <a:lnTo>
                  <a:pt x="520928" y="213017"/>
                </a:lnTo>
                <a:lnTo>
                  <a:pt x="505307" y="252056"/>
                </a:lnTo>
                <a:lnTo>
                  <a:pt x="503491" y="263372"/>
                </a:lnTo>
                <a:lnTo>
                  <a:pt x="495744" y="274993"/>
                </a:lnTo>
                <a:lnTo>
                  <a:pt x="495744" y="278866"/>
                </a:lnTo>
                <a:lnTo>
                  <a:pt x="491871" y="286600"/>
                </a:lnTo>
                <a:lnTo>
                  <a:pt x="487997" y="288544"/>
                </a:lnTo>
                <a:lnTo>
                  <a:pt x="480263" y="296291"/>
                </a:lnTo>
                <a:lnTo>
                  <a:pt x="476389" y="298221"/>
                </a:lnTo>
                <a:lnTo>
                  <a:pt x="468642" y="304038"/>
                </a:lnTo>
                <a:lnTo>
                  <a:pt x="460895" y="305968"/>
                </a:lnTo>
                <a:lnTo>
                  <a:pt x="449275" y="305968"/>
                </a:lnTo>
                <a:lnTo>
                  <a:pt x="441528" y="302094"/>
                </a:lnTo>
                <a:lnTo>
                  <a:pt x="439585" y="298221"/>
                </a:lnTo>
                <a:lnTo>
                  <a:pt x="437654" y="296291"/>
                </a:lnTo>
                <a:lnTo>
                  <a:pt x="433781" y="294347"/>
                </a:lnTo>
                <a:lnTo>
                  <a:pt x="427977" y="294347"/>
                </a:lnTo>
                <a:lnTo>
                  <a:pt x="426034" y="296291"/>
                </a:lnTo>
                <a:lnTo>
                  <a:pt x="422160" y="304038"/>
                </a:lnTo>
                <a:lnTo>
                  <a:pt x="416356" y="313715"/>
                </a:lnTo>
                <a:lnTo>
                  <a:pt x="412483" y="319532"/>
                </a:lnTo>
                <a:lnTo>
                  <a:pt x="410540" y="325335"/>
                </a:lnTo>
                <a:lnTo>
                  <a:pt x="406666" y="327279"/>
                </a:lnTo>
                <a:lnTo>
                  <a:pt x="399402" y="333756"/>
                </a:lnTo>
                <a:lnTo>
                  <a:pt x="389242" y="341312"/>
                </a:lnTo>
                <a:lnTo>
                  <a:pt x="376174" y="349605"/>
                </a:lnTo>
                <a:lnTo>
                  <a:pt x="360197" y="358254"/>
                </a:lnTo>
                <a:lnTo>
                  <a:pt x="343877" y="368401"/>
                </a:lnTo>
                <a:lnTo>
                  <a:pt x="309841" y="396989"/>
                </a:lnTo>
                <a:lnTo>
                  <a:pt x="286842" y="430631"/>
                </a:lnTo>
                <a:lnTo>
                  <a:pt x="276923" y="457022"/>
                </a:lnTo>
                <a:lnTo>
                  <a:pt x="283095" y="472630"/>
                </a:lnTo>
                <a:lnTo>
                  <a:pt x="340829" y="497687"/>
                </a:lnTo>
                <a:lnTo>
                  <a:pt x="387057" y="502043"/>
                </a:lnTo>
                <a:lnTo>
                  <a:pt x="437654" y="503504"/>
                </a:lnTo>
                <a:lnTo>
                  <a:pt x="469277" y="502831"/>
                </a:lnTo>
                <a:lnTo>
                  <a:pt x="596455" y="495757"/>
                </a:lnTo>
                <a:lnTo>
                  <a:pt x="643890" y="490918"/>
                </a:lnTo>
                <a:lnTo>
                  <a:pt x="694944" y="480961"/>
                </a:lnTo>
                <a:lnTo>
                  <a:pt x="731913" y="465645"/>
                </a:lnTo>
                <a:lnTo>
                  <a:pt x="749439" y="453148"/>
                </a:lnTo>
                <a:lnTo>
                  <a:pt x="753313" y="451218"/>
                </a:lnTo>
                <a:lnTo>
                  <a:pt x="757186" y="447332"/>
                </a:lnTo>
                <a:lnTo>
                  <a:pt x="759117" y="443471"/>
                </a:lnTo>
                <a:lnTo>
                  <a:pt x="759117" y="43959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488862" y="776660"/>
            <a:ext cx="52705" cy="267335"/>
          </a:xfrm>
          <a:custGeom>
            <a:avLst/>
            <a:gdLst/>
            <a:ahLst/>
            <a:cxnLst/>
            <a:rect l="l" t="t" r="r" b="b"/>
            <a:pathLst>
              <a:path w="52704" h="267334">
                <a:moveTo>
                  <a:pt x="48412" y="0"/>
                </a:moveTo>
                <a:lnTo>
                  <a:pt x="42602" y="0"/>
                </a:lnTo>
                <a:lnTo>
                  <a:pt x="34858" y="3873"/>
                </a:lnTo>
                <a:lnTo>
                  <a:pt x="24296" y="24600"/>
                </a:lnTo>
                <a:lnTo>
                  <a:pt x="15732" y="43329"/>
                </a:lnTo>
                <a:lnTo>
                  <a:pt x="8985" y="60244"/>
                </a:lnTo>
                <a:lnTo>
                  <a:pt x="3873" y="75524"/>
                </a:lnTo>
                <a:lnTo>
                  <a:pt x="4115" y="130715"/>
                </a:lnTo>
                <a:lnTo>
                  <a:pt x="4690" y="156132"/>
                </a:lnTo>
                <a:lnTo>
                  <a:pt x="5810" y="180096"/>
                </a:lnTo>
                <a:lnTo>
                  <a:pt x="5174" y="205150"/>
                </a:lnTo>
                <a:lnTo>
                  <a:pt x="3631" y="225122"/>
                </a:lnTo>
                <a:lnTo>
                  <a:pt x="1724" y="240009"/>
                </a:lnTo>
                <a:lnTo>
                  <a:pt x="0" y="249814"/>
                </a:lnTo>
                <a:lnTo>
                  <a:pt x="0" y="263368"/>
                </a:lnTo>
                <a:lnTo>
                  <a:pt x="3873" y="265305"/>
                </a:lnTo>
                <a:lnTo>
                  <a:pt x="5810" y="267242"/>
                </a:lnTo>
                <a:lnTo>
                  <a:pt x="15490" y="267242"/>
                </a:lnTo>
                <a:lnTo>
                  <a:pt x="38971" y="212051"/>
                </a:lnTo>
                <a:lnTo>
                  <a:pt x="44538" y="168479"/>
                </a:lnTo>
                <a:lnTo>
                  <a:pt x="45658" y="156193"/>
                </a:lnTo>
                <a:lnTo>
                  <a:pt x="46233" y="139913"/>
                </a:lnTo>
                <a:lnTo>
                  <a:pt x="46475" y="96824"/>
                </a:lnTo>
                <a:lnTo>
                  <a:pt x="46778" y="79003"/>
                </a:lnTo>
                <a:lnTo>
                  <a:pt x="48109" y="49168"/>
                </a:lnTo>
                <a:lnTo>
                  <a:pt x="48412" y="36791"/>
                </a:lnTo>
                <a:lnTo>
                  <a:pt x="51075" y="20815"/>
                </a:lnTo>
                <a:lnTo>
                  <a:pt x="51953" y="13916"/>
                </a:lnTo>
                <a:lnTo>
                  <a:pt x="52285" y="7743"/>
                </a:lnTo>
                <a:lnTo>
                  <a:pt x="48412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20752" y="807703"/>
            <a:ext cx="614045" cy="354330"/>
          </a:xfrm>
          <a:custGeom>
            <a:avLst/>
            <a:gdLst/>
            <a:ahLst/>
            <a:cxnLst/>
            <a:rect l="l" t="t" r="r" b="b"/>
            <a:pathLst>
              <a:path w="614045" h="354330">
                <a:moveTo>
                  <a:pt x="468090" y="318770"/>
                </a:moveTo>
                <a:lnTo>
                  <a:pt x="393120" y="318770"/>
                </a:lnTo>
                <a:lnTo>
                  <a:pt x="389504" y="322579"/>
                </a:lnTo>
                <a:lnTo>
                  <a:pt x="426041" y="353059"/>
                </a:lnTo>
                <a:lnTo>
                  <a:pt x="431849" y="354329"/>
                </a:lnTo>
                <a:lnTo>
                  <a:pt x="437659" y="353059"/>
                </a:lnTo>
                <a:lnTo>
                  <a:pt x="441533" y="349250"/>
                </a:lnTo>
                <a:lnTo>
                  <a:pt x="455664" y="334009"/>
                </a:lnTo>
                <a:lnTo>
                  <a:pt x="465982" y="321309"/>
                </a:lnTo>
                <a:lnTo>
                  <a:pt x="468090" y="318770"/>
                </a:lnTo>
                <a:close/>
              </a:path>
              <a:path w="614045" h="354330">
                <a:moveTo>
                  <a:pt x="354388" y="261620"/>
                </a:moveTo>
                <a:lnTo>
                  <a:pt x="352451" y="261620"/>
                </a:lnTo>
                <a:lnTo>
                  <a:pt x="329213" y="288289"/>
                </a:lnTo>
                <a:lnTo>
                  <a:pt x="319773" y="298450"/>
                </a:lnTo>
                <a:lnTo>
                  <a:pt x="311786" y="306070"/>
                </a:lnTo>
                <a:lnTo>
                  <a:pt x="311786" y="313689"/>
                </a:lnTo>
                <a:lnTo>
                  <a:pt x="318683" y="322579"/>
                </a:lnTo>
                <a:lnTo>
                  <a:pt x="324855" y="328929"/>
                </a:lnTo>
                <a:lnTo>
                  <a:pt x="330302" y="335279"/>
                </a:lnTo>
                <a:lnTo>
                  <a:pt x="335023" y="339089"/>
                </a:lnTo>
                <a:lnTo>
                  <a:pt x="338896" y="341629"/>
                </a:lnTo>
                <a:lnTo>
                  <a:pt x="344704" y="342900"/>
                </a:lnTo>
                <a:lnTo>
                  <a:pt x="348578" y="345439"/>
                </a:lnTo>
                <a:lnTo>
                  <a:pt x="352451" y="349250"/>
                </a:lnTo>
                <a:lnTo>
                  <a:pt x="364072" y="349250"/>
                </a:lnTo>
                <a:lnTo>
                  <a:pt x="389489" y="322579"/>
                </a:lnTo>
                <a:lnTo>
                  <a:pt x="387310" y="320039"/>
                </a:lnTo>
                <a:lnTo>
                  <a:pt x="387310" y="318770"/>
                </a:lnTo>
                <a:lnTo>
                  <a:pt x="468090" y="318770"/>
                </a:lnTo>
                <a:lnTo>
                  <a:pt x="472306" y="313689"/>
                </a:lnTo>
                <a:lnTo>
                  <a:pt x="474455" y="309879"/>
                </a:lnTo>
                <a:lnTo>
                  <a:pt x="474455" y="304800"/>
                </a:lnTo>
                <a:lnTo>
                  <a:pt x="465740" y="297179"/>
                </a:lnTo>
                <a:lnTo>
                  <a:pt x="396994" y="297179"/>
                </a:lnTo>
                <a:lnTo>
                  <a:pt x="398389" y="295518"/>
                </a:lnTo>
                <a:lnTo>
                  <a:pt x="393300" y="292100"/>
                </a:lnTo>
                <a:lnTo>
                  <a:pt x="385373" y="287020"/>
                </a:lnTo>
                <a:lnTo>
                  <a:pt x="377445" y="280670"/>
                </a:lnTo>
                <a:lnTo>
                  <a:pt x="369882" y="273050"/>
                </a:lnTo>
                <a:lnTo>
                  <a:pt x="362135" y="265429"/>
                </a:lnTo>
                <a:lnTo>
                  <a:pt x="354388" y="261620"/>
                </a:lnTo>
                <a:close/>
              </a:path>
              <a:path w="614045" h="354330">
                <a:moveTo>
                  <a:pt x="426041" y="265429"/>
                </a:moveTo>
                <a:lnTo>
                  <a:pt x="416327" y="276859"/>
                </a:lnTo>
                <a:lnTo>
                  <a:pt x="401259" y="292100"/>
                </a:lnTo>
                <a:lnTo>
                  <a:pt x="398389" y="295518"/>
                </a:lnTo>
                <a:lnTo>
                  <a:pt x="400864" y="297179"/>
                </a:lnTo>
                <a:lnTo>
                  <a:pt x="465740" y="297179"/>
                </a:lnTo>
                <a:lnTo>
                  <a:pt x="451215" y="284479"/>
                </a:lnTo>
                <a:lnTo>
                  <a:pt x="441774" y="275589"/>
                </a:lnTo>
                <a:lnTo>
                  <a:pt x="433786" y="267970"/>
                </a:lnTo>
                <a:lnTo>
                  <a:pt x="426041" y="265429"/>
                </a:lnTo>
                <a:close/>
              </a:path>
              <a:path w="614045" h="354330">
                <a:moveTo>
                  <a:pt x="17428" y="142239"/>
                </a:moveTo>
                <a:lnTo>
                  <a:pt x="13554" y="143509"/>
                </a:lnTo>
                <a:lnTo>
                  <a:pt x="9685" y="147320"/>
                </a:lnTo>
                <a:lnTo>
                  <a:pt x="8232" y="154939"/>
                </a:lnTo>
                <a:lnTo>
                  <a:pt x="5326" y="167639"/>
                </a:lnTo>
                <a:lnTo>
                  <a:pt x="3873" y="175259"/>
                </a:lnTo>
                <a:lnTo>
                  <a:pt x="3790" y="176529"/>
                </a:lnTo>
                <a:lnTo>
                  <a:pt x="3707" y="177800"/>
                </a:lnTo>
                <a:lnTo>
                  <a:pt x="3623" y="179070"/>
                </a:lnTo>
                <a:lnTo>
                  <a:pt x="3540" y="180339"/>
                </a:lnTo>
                <a:lnTo>
                  <a:pt x="2663" y="186689"/>
                </a:lnTo>
                <a:lnTo>
                  <a:pt x="1422" y="193039"/>
                </a:lnTo>
                <a:lnTo>
                  <a:pt x="0" y="200659"/>
                </a:lnTo>
                <a:lnTo>
                  <a:pt x="1422" y="210820"/>
                </a:lnTo>
                <a:lnTo>
                  <a:pt x="2663" y="220979"/>
                </a:lnTo>
                <a:lnTo>
                  <a:pt x="3289" y="227329"/>
                </a:lnTo>
                <a:lnTo>
                  <a:pt x="3415" y="228600"/>
                </a:lnTo>
                <a:lnTo>
                  <a:pt x="3540" y="229870"/>
                </a:lnTo>
                <a:lnTo>
                  <a:pt x="26475" y="266700"/>
                </a:lnTo>
                <a:lnTo>
                  <a:pt x="74073" y="278129"/>
                </a:lnTo>
                <a:lnTo>
                  <a:pt x="91865" y="279400"/>
                </a:lnTo>
                <a:lnTo>
                  <a:pt x="124906" y="279400"/>
                </a:lnTo>
                <a:lnTo>
                  <a:pt x="168480" y="275589"/>
                </a:lnTo>
                <a:lnTo>
                  <a:pt x="207725" y="267970"/>
                </a:lnTo>
                <a:lnTo>
                  <a:pt x="269511" y="243839"/>
                </a:lnTo>
                <a:lnTo>
                  <a:pt x="292417" y="227329"/>
                </a:lnTo>
                <a:lnTo>
                  <a:pt x="325037" y="227329"/>
                </a:lnTo>
                <a:lnTo>
                  <a:pt x="335507" y="223520"/>
                </a:lnTo>
                <a:lnTo>
                  <a:pt x="346703" y="217170"/>
                </a:lnTo>
                <a:lnTo>
                  <a:pt x="358261" y="209550"/>
                </a:lnTo>
                <a:lnTo>
                  <a:pt x="359443" y="208279"/>
                </a:lnTo>
                <a:lnTo>
                  <a:pt x="129748" y="208279"/>
                </a:lnTo>
                <a:lnTo>
                  <a:pt x="117009" y="207009"/>
                </a:lnTo>
                <a:lnTo>
                  <a:pt x="104815" y="207009"/>
                </a:lnTo>
                <a:lnTo>
                  <a:pt x="81334" y="204470"/>
                </a:lnTo>
                <a:lnTo>
                  <a:pt x="39123" y="193039"/>
                </a:lnTo>
                <a:lnTo>
                  <a:pt x="28806" y="180339"/>
                </a:lnTo>
                <a:lnTo>
                  <a:pt x="28832" y="166370"/>
                </a:lnTo>
                <a:lnTo>
                  <a:pt x="28940" y="165100"/>
                </a:lnTo>
                <a:lnTo>
                  <a:pt x="29048" y="151129"/>
                </a:lnTo>
                <a:lnTo>
                  <a:pt x="27111" y="147320"/>
                </a:lnTo>
                <a:lnTo>
                  <a:pt x="23238" y="143509"/>
                </a:lnTo>
                <a:lnTo>
                  <a:pt x="17428" y="142239"/>
                </a:lnTo>
                <a:close/>
              </a:path>
              <a:path w="614045" h="354330">
                <a:moveTo>
                  <a:pt x="598392" y="113029"/>
                </a:moveTo>
                <a:lnTo>
                  <a:pt x="590649" y="113029"/>
                </a:lnTo>
                <a:lnTo>
                  <a:pt x="577938" y="125729"/>
                </a:lnTo>
                <a:lnTo>
                  <a:pt x="554700" y="158750"/>
                </a:lnTo>
                <a:lnTo>
                  <a:pt x="537150" y="203200"/>
                </a:lnTo>
                <a:lnTo>
                  <a:pt x="534720" y="217170"/>
                </a:lnTo>
                <a:lnTo>
                  <a:pt x="534604" y="218439"/>
                </a:lnTo>
                <a:lnTo>
                  <a:pt x="534488" y="227329"/>
                </a:lnTo>
                <a:lnTo>
                  <a:pt x="536425" y="232409"/>
                </a:lnTo>
                <a:lnTo>
                  <a:pt x="538359" y="241300"/>
                </a:lnTo>
                <a:lnTo>
                  <a:pt x="541960" y="247650"/>
                </a:lnTo>
                <a:lnTo>
                  <a:pt x="546832" y="251459"/>
                </a:lnTo>
                <a:lnTo>
                  <a:pt x="552794" y="255270"/>
                </a:lnTo>
                <a:lnTo>
                  <a:pt x="559663" y="256539"/>
                </a:lnTo>
                <a:lnTo>
                  <a:pt x="568013" y="256539"/>
                </a:lnTo>
                <a:lnTo>
                  <a:pt x="597424" y="224789"/>
                </a:lnTo>
                <a:lnTo>
                  <a:pt x="600329" y="212089"/>
                </a:lnTo>
                <a:lnTo>
                  <a:pt x="600329" y="208279"/>
                </a:lnTo>
                <a:lnTo>
                  <a:pt x="567406" y="208279"/>
                </a:lnTo>
                <a:lnTo>
                  <a:pt x="565470" y="205739"/>
                </a:lnTo>
                <a:lnTo>
                  <a:pt x="565470" y="201929"/>
                </a:lnTo>
                <a:lnTo>
                  <a:pt x="566559" y="193039"/>
                </a:lnTo>
                <a:lnTo>
                  <a:pt x="569827" y="182879"/>
                </a:lnTo>
                <a:lnTo>
                  <a:pt x="575275" y="170179"/>
                </a:lnTo>
                <a:lnTo>
                  <a:pt x="582902" y="153670"/>
                </a:lnTo>
                <a:lnTo>
                  <a:pt x="588712" y="147320"/>
                </a:lnTo>
                <a:lnTo>
                  <a:pt x="592585" y="139700"/>
                </a:lnTo>
                <a:lnTo>
                  <a:pt x="598392" y="134620"/>
                </a:lnTo>
                <a:lnTo>
                  <a:pt x="602265" y="123189"/>
                </a:lnTo>
                <a:lnTo>
                  <a:pt x="602265" y="116839"/>
                </a:lnTo>
                <a:lnTo>
                  <a:pt x="598392" y="113029"/>
                </a:lnTo>
                <a:close/>
              </a:path>
              <a:path w="614045" h="354330">
                <a:moveTo>
                  <a:pt x="325037" y="227329"/>
                </a:moveTo>
                <a:lnTo>
                  <a:pt x="304038" y="227329"/>
                </a:lnTo>
                <a:lnTo>
                  <a:pt x="307911" y="228600"/>
                </a:lnTo>
                <a:lnTo>
                  <a:pt x="315655" y="228600"/>
                </a:lnTo>
                <a:lnTo>
                  <a:pt x="325037" y="227329"/>
                </a:lnTo>
                <a:close/>
              </a:path>
              <a:path w="614045" h="354330">
                <a:moveTo>
                  <a:pt x="335023" y="138429"/>
                </a:moveTo>
                <a:lnTo>
                  <a:pt x="321466" y="138429"/>
                </a:lnTo>
                <a:lnTo>
                  <a:pt x="315655" y="143509"/>
                </a:lnTo>
                <a:lnTo>
                  <a:pt x="311786" y="151129"/>
                </a:lnTo>
                <a:lnTo>
                  <a:pt x="302283" y="166370"/>
                </a:lnTo>
                <a:lnTo>
                  <a:pt x="268757" y="186689"/>
                </a:lnTo>
                <a:lnTo>
                  <a:pt x="186150" y="204470"/>
                </a:lnTo>
                <a:lnTo>
                  <a:pt x="129748" y="208279"/>
                </a:lnTo>
                <a:lnTo>
                  <a:pt x="359443" y="208279"/>
                </a:lnTo>
                <a:lnTo>
                  <a:pt x="371261" y="195579"/>
                </a:lnTo>
                <a:lnTo>
                  <a:pt x="313723" y="195579"/>
                </a:lnTo>
                <a:lnTo>
                  <a:pt x="318865" y="185420"/>
                </a:lnTo>
                <a:lnTo>
                  <a:pt x="322919" y="177800"/>
                </a:lnTo>
                <a:lnTo>
                  <a:pt x="326247" y="171450"/>
                </a:lnTo>
                <a:lnTo>
                  <a:pt x="329213" y="168909"/>
                </a:lnTo>
                <a:lnTo>
                  <a:pt x="331755" y="158750"/>
                </a:lnTo>
                <a:lnTo>
                  <a:pt x="333570" y="149859"/>
                </a:lnTo>
                <a:lnTo>
                  <a:pt x="334660" y="143509"/>
                </a:lnTo>
                <a:lnTo>
                  <a:pt x="334751" y="142239"/>
                </a:lnTo>
                <a:lnTo>
                  <a:pt x="334841" y="140970"/>
                </a:lnTo>
                <a:lnTo>
                  <a:pt x="334932" y="139700"/>
                </a:lnTo>
                <a:lnTo>
                  <a:pt x="335023" y="138429"/>
                </a:lnTo>
                <a:close/>
              </a:path>
              <a:path w="614045" h="354330">
                <a:moveTo>
                  <a:pt x="590649" y="190500"/>
                </a:moveTo>
                <a:lnTo>
                  <a:pt x="580965" y="190500"/>
                </a:lnTo>
                <a:lnTo>
                  <a:pt x="577091" y="191770"/>
                </a:lnTo>
                <a:lnTo>
                  <a:pt x="571280" y="204470"/>
                </a:lnTo>
                <a:lnTo>
                  <a:pt x="567406" y="208279"/>
                </a:lnTo>
                <a:lnTo>
                  <a:pt x="600329" y="208279"/>
                </a:lnTo>
                <a:lnTo>
                  <a:pt x="600329" y="204470"/>
                </a:lnTo>
                <a:lnTo>
                  <a:pt x="598392" y="198120"/>
                </a:lnTo>
                <a:lnTo>
                  <a:pt x="594518" y="191770"/>
                </a:lnTo>
                <a:lnTo>
                  <a:pt x="590649" y="190500"/>
                </a:lnTo>
                <a:close/>
              </a:path>
              <a:path w="614045" h="354330">
                <a:moveTo>
                  <a:pt x="402800" y="128270"/>
                </a:moveTo>
                <a:lnTo>
                  <a:pt x="395057" y="128270"/>
                </a:lnTo>
                <a:lnTo>
                  <a:pt x="385372" y="134620"/>
                </a:lnTo>
                <a:lnTo>
                  <a:pt x="363255" y="165100"/>
                </a:lnTo>
                <a:lnTo>
                  <a:pt x="358019" y="171450"/>
                </a:lnTo>
                <a:lnTo>
                  <a:pt x="352421" y="179070"/>
                </a:lnTo>
                <a:lnTo>
                  <a:pt x="346641" y="186689"/>
                </a:lnTo>
                <a:lnTo>
                  <a:pt x="348578" y="186689"/>
                </a:lnTo>
                <a:lnTo>
                  <a:pt x="336960" y="190500"/>
                </a:lnTo>
                <a:lnTo>
                  <a:pt x="329213" y="190500"/>
                </a:lnTo>
                <a:lnTo>
                  <a:pt x="329213" y="191770"/>
                </a:lnTo>
                <a:lnTo>
                  <a:pt x="317592" y="195579"/>
                </a:lnTo>
                <a:lnTo>
                  <a:pt x="371261" y="195579"/>
                </a:lnTo>
                <a:lnTo>
                  <a:pt x="378352" y="187959"/>
                </a:lnTo>
                <a:lnTo>
                  <a:pt x="385766" y="179070"/>
                </a:lnTo>
                <a:lnTo>
                  <a:pt x="391184" y="171450"/>
                </a:lnTo>
                <a:lnTo>
                  <a:pt x="430978" y="171450"/>
                </a:lnTo>
                <a:lnTo>
                  <a:pt x="439929" y="165100"/>
                </a:lnTo>
                <a:lnTo>
                  <a:pt x="451217" y="154939"/>
                </a:lnTo>
                <a:lnTo>
                  <a:pt x="455086" y="151129"/>
                </a:lnTo>
                <a:lnTo>
                  <a:pt x="523769" y="151129"/>
                </a:lnTo>
                <a:lnTo>
                  <a:pt x="526952" y="146050"/>
                </a:lnTo>
                <a:lnTo>
                  <a:pt x="531168" y="138429"/>
                </a:lnTo>
                <a:lnTo>
                  <a:pt x="424105" y="138429"/>
                </a:lnTo>
                <a:lnTo>
                  <a:pt x="420231" y="135889"/>
                </a:lnTo>
                <a:lnTo>
                  <a:pt x="414421" y="134620"/>
                </a:lnTo>
                <a:lnTo>
                  <a:pt x="402800" y="128270"/>
                </a:lnTo>
                <a:close/>
              </a:path>
              <a:path w="614045" h="354330">
                <a:moveTo>
                  <a:pt x="430978" y="171450"/>
                </a:moveTo>
                <a:lnTo>
                  <a:pt x="393120" y="171450"/>
                </a:lnTo>
                <a:lnTo>
                  <a:pt x="404737" y="176529"/>
                </a:lnTo>
                <a:lnTo>
                  <a:pt x="418808" y="176529"/>
                </a:lnTo>
                <a:lnTo>
                  <a:pt x="429187" y="172720"/>
                </a:lnTo>
                <a:lnTo>
                  <a:pt x="430978" y="171450"/>
                </a:lnTo>
                <a:close/>
              </a:path>
              <a:path w="614045" h="354330">
                <a:moveTo>
                  <a:pt x="523769" y="151129"/>
                </a:moveTo>
                <a:lnTo>
                  <a:pt x="464771" y="151129"/>
                </a:lnTo>
                <a:lnTo>
                  <a:pt x="471337" y="152400"/>
                </a:lnTo>
                <a:lnTo>
                  <a:pt x="479537" y="153670"/>
                </a:lnTo>
                <a:lnTo>
                  <a:pt x="489553" y="156209"/>
                </a:lnTo>
                <a:lnTo>
                  <a:pt x="501567" y="161289"/>
                </a:lnTo>
                <a:lnTo>
                  <a:pt x="505440" y="163829"/>
                </a:lnTo>
                <a:lnTo>
                  <a:pt x="511247" y="163829"/>
                </a:lnTo>
                <a:lnTo>
                  <a:pt x="518994" y="158750"/>
                </a:lnTo>
                <a:lnTo>
                  <a:pt x="523769" y="151129"/>
                </a:lnTo>
                <a:close/>
              </a:path>
              <a:path w="614045" h="354330">
                <a:moveTo>
                  <a:pt x="123938" y="73659"/>
                </a:moveTo>
                <a:lnTo>
                  <a:pt x="114256" y="73659"/>
                </a:lnTo>
                <a:lnTo>
                  <a:pt x="112320" y="76200"/>
                </a:lnTo>
                <a:lnTo>
                  <a:pt x="79397" y="120650"/>
                </a:lnTo>
                <a:lnTo>
                  <a:pt x="79397" y="127000"/>
                </a:lnTo>
                <a:lnTo>
                  <a:pt x="88052" y="134620"/>
                </a:lnTo>
                <a:lnTo>
                  <a:pt x="96343" y="142239"/>
                </a:lnTo>
                <a:lnTo>
                  <a:pt x="103907" y="147320"/>
                </a:lnTo>
                <a:lnTo>
                  <a:pt x="110383" y="151129"/>
                </a:lnTo>
                <a:lnTo>
                  <a:pt x="118130" y="157479"/>
                </a:lnTo>
                <a:lnTo>
                  <a:pt x="123938" y="158750"/>
                </a:lnTo>
                <a:lnTo>
                  <a:pt x="133621" y="158750"/>
                </a:lnTo>
                <a:lnTo>
                  <a:pt x="135558" y="157479"/>
                </a:lnTo>
                <a:lnTo>
                  <a:pt x="143547" y="147320"/>
                </a:lnTo>
                <a:lnTo>
                  <a:pt x="150082" y="138429"/>
                </a:lnTo>
                <a:lnTo>
                  <a:pt x="155165" y="132079"/>
                </a:lnTo>
                <a:lnTo>
                  <a:pt x="157287" y="129111"/>
                </a:lnTo>
                <a:lnTo>
                  <a:pt x="156860" y="128270"/>
                </a:lnTo>
                <a:lnTo>
                  <a:pt x="154922" y="128270"/>
                </a:lnTo>
                <a:lnTo>
                  <a:pt x="158796" y="127000"/>
                </a:lnTo>
                <a:lnTo>
                  <a:pt x="232234" y="127000"/>
                </a:lnTo>
                <a:lnTo>
                  <a:pt x="235562" y="123189"/>
                </a:lnTo>
                <a:lnTo>
                  <a:pt x="242068" y="114300"/>
                </a:lnTo>
                <a:lnTo>
                  <a:pt x="242068" y="109220"/>
                </a:lnTo>
                <a:lnTo>
                  <a:pt x="239744" y="105409"/>
                </a:lnTo>
                <a:lnTo>
                  <a:pt x="162670" y="105409"/>
                </a:lnTo>
                <a:lnTo>
                  <a:pt x="164607" y="102870"/>
                </a:lnTo>
                <a:lnTo>
                  <a:pt x="155528" y="97789"/>
                </a:lnTo>
                <a:lnTo>
                  <a:pt x="145724" y="91439"/>
                </a:lnTo>
                <a:lnTo>
                  <a:pt x="135194" y="83820"/>
                </a:lnTo>
                <a:lnTo>
                  <a:pt x="123938" y="73659"/>
                </a:lnTo>
                <a:close/>
              </a:path>
              <a:path w="614045" h="354330">
                <a:moveTo>
                  <a:pt x="232234" y="127000"/>
                </a:moveTo>
                <a:lnTo>
                  <a:pt x="158796" y="127000"/>
                </a:lnTo>
                <a:lnTo>
                  <a:pt x="157287" y="129111"/>
                </a:lnTo>
                <a:lnTo>
                  <a:pt x="188208" y="154939"/>
                </a:lnTo>
                <a:lnTo>
                  <a:pt x="199466" y="158750"/>
                </a:lnTo>
                <a:lnTo>
                  <a:pt x="205272" y="158750"/>
                </a:lnTo>
                <a:lnTo>
                  <a:pt x="209146" y="153670"/>
                </a:lnTo>
                <a:lnTo>
                  <a:pt x="218920" y="142239"/>
                </a:lnTo>
                <a:lnTo>
                  <a:pt x="232234" y="127000"/>
                </a:lnTo>
                <a:close/>
              </a:path>
              <a:path w="614045" h="354330">
                <a:moveTo>
                  <a:pt x="567406" y="0"/>
                </a:moveTo>
                <a:lnTo>
                  <a:pt x="557726" y="0"/>
                </a:lnTo>
                <a:lnTo>
                  <a:pt x="549979" y="2539"/>
                </a:lnTo>
                <a:lnTo>
                  <a:pt x="499871" y="43179"/>
                </a:lnTo>
                <a:lnTo>
                  <a:pt x="470581" y="99059"/>
                </a:lnTo>
                <a:lnTo>
                  <a:pt x="464801" y="101600"/>
                </a:lnTo>
                <a:lnTo>
                  <a:pt x="459203" y="105409"/>
                </a:lnTo>
                <a:lnTo>
                  <a:pt x="453968" y="109220"/>
                </a:lnTo>
                <a:lnTo>
                  <a:pt x="449280" y="114300"/>
                </a:lnTo>
                <a:lnTo>
                  <a:pt x="445709" y="118109"/>
                </a:lnTo>
                <a:lnTo>
                  <a:pt x="441049" y="121920"/>
                </a:lnTo>
                <a:lnTo>
                  <a:pt x="435662" y="127000"/>
                </a:lnTo>
                <a:lnTo>
                  <a:pt x="429912" y="134620"/>
                </a:lnTo>
                <a:lnTo>
                  <a:pt x="426041" y="138429"/>
                </a:lnTo>
                <a:lnTo>
                  <a:pt x="531168" y="138429"/>
                </a:lnTo>
                <a:lnTo>
                  <a:pt x="533276" y="134620"/>
                </a:lnTo>
                <a:lnTo>
                  <a:pt x="537784" y="123189"/>
                </a:lnTo>
                <a:lnTo>
                  <a:pt x="540296" y="113029"/>
                </a:lnTo>
                <a:lnTo>
                  <a:pt x="540357" y="106679"/>
                </a:lnTo>
                <a:lnTo>
                  <a:pt x="537876" y="101600"/>
                </a:lnTo>
                <a:lnTo>
                  <a:pt x="533217" y="96520"/>
                </a:lnTo>
                <a:lnTo>
                  <a:pt x="526741" y="93979"/>
                </a:lnTo>
                <a:lnTo>
                  <a:pt x="517057" y="87629"/>
                </a:lnTo>
                <a:lnTo>
                  <a:pt x="511247" y="86359"/>
                </a:lnTo>
                <a:lnTo>
                  <a:pt x="513184" y="86359"/>
                </a:lnTo>
                <a:lnTo>
                  <a:pt x="509314" y="83820"/>
                </a:lnTo>
                <a:lnTo>
                  <a:pt x="509314" y="80009"/>
                </a:lnTo>
                <a:lnTo>
                  <a:pt x="511247" y="77470"/>
                </a:lnTo>
                <a:lnTo>
                  <a:pt x="518873" y="67309"/>
                </a:lnTo>
                <a:lnTo>
                  <a:pt x="527225" y="58420"/>
                </a:lnTo>
                <a:lnTo>
                  <a:pt x="536303" y="50800"/>
                </a:lnTo>
                <a:lnTo>
                  <a:pt x="546106" y="45720"/>
                </a:lnTo>
                <a:lnTo>
                  <a:pt x="546106" y="43179"/>
                </a:lnTo>
                <a:lnTo>
                  <a:pt x="607289" y="43179"/>
                </a:lnTo>
                <a:lnTo>
                  <a:pt x="610012" y="39370"/>
                </a:lnTo>
                <a:lnTo>
                  <a:pt x="611949" y="31750"/>
                </a:lnTo>
                <a:lnTo>
                  <a:pt x="613886" y="25400"/>
                </a:lnTo>
                <a:lnTo>
                  <a:pt x="613886" y="17779"/>
                </a:lnTo>
                <a:lnTo>
                  <a:pt x="580965" y="17779"/>
                </a:lnTo>
                <a:lnTo>
                  <a:pt x="579028" y="16509"/>
                </a:lnTo>
                <a:lnTo>
                  <a:pt x="579028" y="12700"/>
                </a:lnTo>
                <a:lnTo>
                  <a:pt x="577091" y="10159"/>
                </a:lnTo>
                <a:lnTo>
                  <a:pt x="575155" y="6350"/>
                </a:lnTo>
                <a:lnTo>
                  <a:pt x="571280" y="2539"/>
                </a:lnTo>
                <a:lnTo>
                  <a:pt x="567406" y="0"/>
                </a:lnTo>
                <a:close/>
              </a:path>
              <a:path w="614045" h="354330">
                <a:moveTo>
                  <a:pt x="189781" y="69850"/>
                </a:moveTo>
                <a:lnTo>
                  <a:pt x="173322" y="92709"/>
                </a:lnTo>
                <a:lnTo>
                  <a:pt x="167451" y="100329"/>
                </a:lnTo>
                <a:lnTo>
                  <a:pt x="162670" y="105409"/>
                </a:lnTo>
                <a:lnTo>
                  <a:pt x="239744" y="105409"/>
                </a:lnTo>
                <a:lnTo>
                  <a:pt x="238194" y="102870"/>
                </a:lnTo>
                <a:lnTo>
                  <a:pt x="225879" y="95250"/>
                </a:lnTo>
                <a:lnTo>
                  <a:pt x="215198" y="87629"/>
                </a:lnTo>
                <a:lnTo>
                  <a:pt x="206333" y="80009"/>
                </a:lnTo>
                <a:lnTo>
                  <a:pt x="199466" y="73659"/>
                </a:lnTo>
                <a:lnTo>
                  <a:pt x="189781" y="69850"/>
                </a:lnTo>
                <a:close/>
              </a:path>
              <a:path w="614045" h="354330">
                <a:moveTo>
                  <a:pt x="607289" y="43179"/>
                </a:moveTo>
                <a:lnTo>
                  <a:pt x="548043" y="43179"/>
                </a:lnTo>
                <a:lnTo>
                  <a:pt x="549979" y="45720"/>
                </a:lnTo>
                <a:lnTo>
                  <a:pt x="549979" y="46989"/>
                </a:lnTo>
                <a:lnTo>
                  <a:pt x="555790" y="58420"/>
                </a:lnTo>
                <a:lnTo>
                  <a:pt x="557726" y="58420"/>
                </a:lnTo>
                <a:lnTo>
                  <a:pt x="563262" y="62229"/>
                </a:lnTo>
                <a:lnTo>
                  <a:pt x="568617" y="66039"/>
                </a:lnTo>
                <a:lnTo>
                  <a:pt x="574337" y="67309"/>
                </a:lnTo>
                <a:lnTo>
                  <a:pt x="580965" y="66039"/>
                </a:lnTo>
                <a:lnTo>
                  <a:pt x="588227" y="63500"/>
                </a:lnTo>
                <a:lnTo>
                  <a:pt x="595489" y="58420"/>
                </a:lnTo>
                <a:lnTo>
                  <a:pt x="602750" y="49529"/>
                </a:lnTo>
                <a:lnTo>
                  <a:pt x="607289" y="43179"/>
                </a:lnTo>
                <a:close/>
              </a:path>
              <a:path w="614045" h="354330">
                <a:moveTo>
                  <a:pt x="604202" y="2539"/>
                </a:moveTo>
                <a:lnTo>
                  <a:pt x="598392" y="2539"/>
                </a:lnTo>
                <a:lnTo>
                  <a:pt x="592585" y="5079"/>
                </a:lnTo>
                <a:lnTo>
                  <a:pt x="590649" y="6350"/>
                </a:lnTo>
                <a:lnTo>
                  <a:pt x="586775" y="13970"/>
                </a:lnTo>
                <a:lnTo>
                  <a:pt x="582902" y="17779"/>
                </a:lnTo>
                <a:lnTo>
                  <a:pt x="613886" y="17779"/>
                </a:lnTo>
                <a:lnTo>
                  <a:pt x="613886" y="13970"/>
                </a:lnTo>
                <a:lnTo>
                  <a:pt x="610012" y="8889"/>
                </a:lnTo>
                <a:lnTo>
                  <a:pt x="604202" y="253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61667" y="501459"/>
            <a:ext cx="737870" cy="511175"/>
          </a:xfrm>
          <a:custGeom>
            <a:avLst/>
            <a:gdLst/>
            <a:ahLst/>
            <a:cxnLst/>
            <a:rect l="l" t="t" r="r" b="b"/>
            <a:pathLst>
              <a:path w="737870" h="511175">
                <a:moveTo>
                  <a:pt x="291388" y="1562"/>
                </a:moveTo>
                <a:lnTo>
                  <a:pt x="288251" y="0"/>
                </a:lnTo>
                <a:lnTo>
                  <a:pt x="280416" y="1562"/>
                </a:lnTo>
                <a:lnTo>
                  <a:pt x="276352" y="6019"/>
                </a:lnTo>
                <a:lnTo>
                  <a:pt x="271411" y="10172"/>
                </a:lnTo>
                <a:lnTo>
                  <a:pt x="260057" y="18796"/>
                </a:lnTo>
                <a:lnTo>
                  <a:pt x="253288" y="23202"/>
                </a:lnTo>
                <a:lnTo>
                  <a:pt x="241541" y="30251"/>
                </a:lnTo>
                <a:lnTo>
                  <a:pt x="225069" y="39014"/>
                </a:lnTo>
                <a:lnTo>
                  <a:pt x="177685" y="66725"/>
                </a:lnTo>
                <a:lnTo>
                  <a:pt x="148818" y="97116"/>
                </a:lnTo>
                <a:lnTo>
                  <a:pt x="134289" y="142062"/>
                </a:lnTo>
                <a:lnTo>
                  <a:pt x="133159" y="158216"/>
                </a:lnTo>
                <a:lnTo>
                  <a:pt x="133426" y="184658"/>
                </a:lnTo>
                <a:lnTo>
                  <a:pt x="134137" y="193471"/>
                </a:lnTo>
                <a:lnTo>
                  <a:pt x="135140" y="198755"/>
                </a:lnTo>
                <a:lnTo>
                  <a:pt x="136296" y="200520"/>
                </a:lnTo>
                <a:lnTo>
                  <a:pt x="128968" y="216916"/>
                </a:lnTo>
                <a:lnTo>
                  <a:pt x="123558" y="233019"/>
                </a:lnTo>
                <a:lnTo>
                  <a:pt x="120205" y="248539"/>
                </a:lnTo>
                <a:lnTo>
                  <a:pt x="119062" y="263182"/>
                </a:lnTo>
                <a:lnTo>
                  <a:pt x="119062" y="271018"/>
                </a:lnTo>
                <a:lnTo>
                  <a:pt x="159791" y="310172"/>
                </a:lnTo>
                <a:lnTo>
                  <a:pt x="167627" y="311746"/>
                </a:lnTo>
                <a:lnTo>
                  <a:pt x="170751" y="313309"/>
                </a:lnTo>
                <a:lnTo>
                  <a:pt x="170751" y="319582"/>
                </a:lnTo>
                <a:lnTo>
                  <a:pt x="169189" y="328980"/>
                </a:lnTo>
                <a:lnTo>
                  <a:pt x="144297" y="369951"/>
                </a:lnTo>
                <a:lnTo>
                  <a:pt x="105549" y="394385"/>
                </a:lnTo>
                <a:lnTo>
                  <a:pt x="78333" y="397903"/>
                </a:lnTo>
                <a:lnTo>
                  <a:pt x="66916" y="397002"/>
                </a:lnTo>
                <a:lnTo>
                  <a:pt x="32994" y="369874"/>
                </a:lnTo>
                <a:lnTo>
                  <a:pt x="25057" y="324281"/>
                </a:lnTo>
                <a:lnTo>
                  <a:pt x="25679" y="310794"/>
                </a:lnTo>
                <a:lnTo>
                  <a:pt x="27609" y="293928"/>
                </a:lnTo>
                <a:lnTo>
                  <a:pt x="31013" y="273824"/>
                </a:lnTo>
                <a:lnTo>
                  <a:pt x="36029" y="250647"/>
                </a:lnTo>
                <a:lnTo>
                  <a:pt x="36931" y="241198"/>
                </a:lnTo>
                <a:lnTo>
                  <a:pt x="37401" y="233807"/>
                </a:lnTo>
                <a:lnTo>
                  <a:pt x="37592" y="224015"/>
                </a:lnTo>
                <a:lnTo>
                  <a:pt x="32893" y="222453"/>
                </a:lnTo>
                <a:lnTo>
                  <a:pt x="28194" y="222453"/>
                </a:lnTo>
                <a:lnTo>
                  <a:pt x="23495" y="225590"/>
                </a:lnTo>
                <a:lnTo>
                  <a:pt x="9398" y="283552"/>
                </a:lnTo>
                <a:lnTo>
                  <a:pt x="5283" y="298754"/>
                </a:lnTo>
                <a:lnTo>
                  <a:pt x="2349" y="313512"/>
                </a:lnTo>
                <a:lnTo>
                  <a:pt x="584" y="327380"/>
                </a:lnTo>
                <a:lnTo>
                  <a:pt x="0" y="339940"/>
                </a:lnTo>
                <a:lnTo>
                  <a:pt x="850" y="376021"/>
                </a:lnTo>
                <a:lnTo>
                  <a:pt x="21361" y="431152"/>
                </a:lnTo>
                <a:lnTo>
                  <a:pt x="53454" y="456653"/>
                </a:lnTo>
                <a:lnTo>
                  <a:pt x="72059" y="459003"/>
                </a:lnTo>
                <a:lnTo>
                  <a:pt x="80010" y="458711"/>
                </a:lnTo>
                <a:lnTo>
                  <a:pt x="119748" y="444042"/>
                </a:lnTo>
                <a:lnTo>
                  <a:pt x="150291" y="411784"/>
                </a:lnTo>
                <a:lnTo>
                  <a:pt x="162928" y="390080"/>
                </a:lnTo>
                <a:lnTo>
                  <a:pt x="171729" y="375970"/>
                </a:lnTo>
                <a:lnTo>
                  <a:pt x="179374" y="359524"/>
                </a:lnTo>
                <a:lnTo>
                  <a:pt x="185839" y="340728"/>
                </a:lnTo>
                <a:lnTo>
                  <a:pt x="191122" y="319582"/>
                </a:lnTo>
                <a:lnTo>
                  <a:pt x="188214" y="309003"/>
                </a:lnTo>
                <a:lnTo>
                  <a:pt x="186613" y="300774"/>
                </a:lnTo>
                <a:lnTo>
                  <a:pt x="186499" y="294906"/>
                </a:lnTo>
                <a:lnTo>
                  <a:pt x="187985" y="291376"/>
                </a:lnTo>
                <a:lnTo>
                  <a:pt x="188899" y="278409"/>
                </a:lnTo>
                <a:lnTo>
                  <a:pt x="155092" y="244386"/>
                </a:lnTo>
                <a:lnTo>
                  <a:pt x="150393" y="242811"/>
                </a:lnTo>
                <a:lnTo>
                  <a:pt x="147256" y="241249"/>
                </a:lnTo>
                <a:lnTo>
                  <a:pt x="145694" y="239687"/>
                </a:lnTo>
                <a:lnTo>
                  <a:pt x="145694" y="233413"/>
                </a:lnTo>
                <a:lnTo>
                  <a:pt x="150393" y="219316"/>
                </a:lnTo>
                <a:lnTo>
                  <a:pt x="154495" y="210210"/>
                </a:lnTo>
                <a:lnTo>
                  <a:pt x="157441" y="199339"/>
                </a:lnTo>
                <a:lnTo>
                  <a:pt x="159194" y="186715"/>
                </a:lnTo>
                <a:lnTo>
                  <a:pt x="159791" y="172313"/>
                </a:lnTo>
                <a:lnTo>
                  <a:pt x="159791" y="145681"/>
                </a:lnTo>
                <a:lnTo>
                  <a:pt x="159181" y="135674"/>
                </a:lnTo>
                <a:lnTo>
                  <a:pt x="159588" y="126695"/>
                </a:lnTo>
                <a:lnTo>
                  <a:pt x="186423" y="92417"/>
                </a:lnTo>
                <a:lnTo>
                  <a:pt x="208229" y="81191"/>
                </a:lnTo>
                <a:lnTo>
                  <a:pt x="224434" y="72034"/>
                </a:lnTo>
                <a:lnTo>
                  <a:pt x="260362" y="49314"/>
                </a:lnTo>
                <a:lnTo>
                  <a:pt x="280416" y="26631"/>
                </a:lnTo>
                <a:lnTo>
                  <a:pt x="283552" y="23495"/>
                </a:lnTo>
                <a:lnTo>
                  <a:pt x="285115" y="20358"/>
                </a:lnTo>
                <a:lnTo>
                  <a:pt x="288251" y="17221"/>
                </a:lnTo>
                <a:lnTo>
                  <a:pt x="291388" y="10960"/>
                </a:lnTo>
                <a:lnTo>
                  <a:pt x="291388" y="6261"/>
                </a:lnTo>
                <a:lnTo>
                  <a:pt x="291388" y="1562"/>
                </a:lnTo>
                <a:close/>
              </a:path>
              <a:path w="737870" h="511175">
                <a:moveTo>
                  <a:pt x="464362" y="191046"/>
                </a:moveTo>
                <a:lnTo>
                  <a:pt x="463702" y="184848"/>
                </a:lnTo>
                <a:lnTo>
                  <a:pt x="459003" y="181724"/>
                </a:lnTo>
                <a:lnTo>
                  <a:pt x="454304" y="181724"/>
                </a:lnTo>
                <a:lnTo>
                  <a:pt x="436854" y="221424"/>
                </a:lnTo>
                <a:lnTo>
                  <a:pt x="432777" y="245948"/>
                </a:lnTo>
                <a:lnTo>
                  <a:pt x="432689" y="247510"/>
                </a:lnTo>
                <a:lnTo>
                  <a:pt x="432574" y="249669"/>
                </a:lnTo>
                <a:lnTo>
                  <a:pt x="432460" y="255930"/>
                </a:lnTo>
                <a:lnTo>
                  <a:pt x="432371" y="269443"/>
                </a:lnTo>
                <a:lnTo>
                  <a:pt x="433197" y="281978"/>
                </a:lnTo>
                <a:lnTo>
                  <a:pt x="433285" y="283222"/>
                </a:lnTo>
                <a:lnTo>
                  <a:pt x="433705" y="292950"/>
                </a:lnTo>
                <a:lnTo>
                  <a:pt x="433743" y="293928"/>
                </a:lnTo>
                <a:lnTo>
                  <a:pt x="433920" y="301396"/>
                </a:lnTo>
                <a:lnTo>
                  <a:pt x="433946" y="324281"/>
                </a:lnTo>
                <a:lnTo>
                  <a:pt x="432371" y="330542"/>
                </a:lnTo>
                <a:lnTo>
                  <a:pt x="409689" y="369100"/>
                </a:lnTo>
                <a:lnTo>
                  <a:pt x="363054" y="394576"/>
                </a:lnTo>
                <a:lnTo>
                  <a:pt x="330542" y="399478"/>
                </a:lnTo>
                <a:lnTo>
                  <a:pt x="320243" y="398894"/>
                </a:lnTo>
                <a:lnTo>
                  <a:pt x="279946" y="381266"/>
                </a:lnTo>
                <a:lnTo>
                  <a:pt x="264744" y="333679"/>
                </a:lnTo>
                <a:lnTo>
                  <a:pt x="265023" y="327533"/>
                </a:lnTo>
                <a:lnTo>
                  <a:pt x="272288" y="288493"/>
                </a:lnTo>
                <a:lnTo>
                  <a:pt x="279298" y="259194"/>
                </a:lnTo>
                <a:lnTo>
                  <a:pt x="281978" y="247510"/>
                </a:lnTo>
                <a:lnTo>
                  <a:pt x="280416" y="244386"/>
                </a:lnTo>
                <a:lnTo>
                  <a:pt x="275717" y="241249"/>
                </a:lnTo>
                <a:lnTo>
                  <a:pt x="271018" y="241249"/>
                </a:lnTo>
                <a:lnTo>
                  <a:pt x="267881" y="245948"/>
                </a:lnTo>
                <a:lnTo>
                  <a:pt x="262813" y="255930"/>
                </a:lnTo>
                <a:lnTo>
                  <a:pt x="259067" y="264744"/>
                </a:lnTo>
                <a:lnTo>
                  <a:pt x="253784" y="278841"/>
                </a:lnTo>
                <a:lnTo>
                  <a:pt x="253784" y="281978"/>
                </a:lnTo>
                <a:lnTo>
                  <a:pt x="250647" y="288251"/>
                </a:lnTo>
                <a:lnTo>
                  <a:pt x="250647" y="292950"/>
                </a:lnTo>
                <a:lnTo>
                  <a:pt x="245630" y="312381"/>
                </a:lnTo>
                <a:lnTo>
                  <a:pt x="242303" y="330542"/>
                </a:lnTo>
                <a:lnTo>
                  <a:pt x="242227" y="330936"/>
                </a:lnTo>
                <a:lnTo>
                  <a:pt x="240296" y="348907"/>
                </a:lnTo>
                <a:lnTo>
                  <a:pt x="239687" y="366572"/>
                </a:lnTo>
                <a:lnTo>
                  <a:pt x="241985" y="393839"/>
                </a:lnTo>
                <a:lnTo>
                  <a:pt x="259511" y="434873"/>
                </a:lnTo>
                <a:lnTo>
                  <a:pt x="301739" y="456895"/>
                </a:lnTo>
                <a:lnTo>
                  <a:pt x="302323" y="456895"/>
                </a:lnTo>
                <a:lnTo>
                  <a:pt x="311746" y="457441"/>
                </a:lnTo>
                <a:lnTo>
                  <a:pt x="349351" y="451167"/>
                </a:lnTo>
                <a:lnTo>
                  <a:pt x="394068" y="426935"/>
                </a:lnTo>
                <a:lnTo>
                  <a:pt x="421703" y="396633"/>
                </a:lnTo>
                <a:lnTo>
                  <a:pt x="445198" y="354342"/>
                </a:lnTo>
                <a:lnTo>
                  <a:pt x="459981" y="307047"/>
                </a:lnTo>
                <a:lnTo>
                  <a:pt x="461975" y="283222"/>
                </a:lnTo>
                <a:lnTo>
                  <a:pt x="462026" y="281978"/>
                </a:lnTo>
                <a:lnTo>
                  <a:pt x="462140" y="278841"/>
                </a:lnTo>
                <a:lnTo>
                  <a:pt x="462318" y="269443"/>
                </a:lnTo>
                <a:lnTo>
                  <a:pt x="462432" y="264744"/>
                </a:lnTo>
                <a:lnTo>
                  <a:pt x="463435" y="241249"/>
                </a:lnTo>
                <a:lnTo>
                  <a:pt x="463613" y="233413"/>
                </a:lnTo>
                <a:lnTo>
                  <a:pt x="463702" y="228714"/>
                </a:lnTo>
                <a:lnTo>
                  <a:pt x="463804" y="221424"/>
                </a:lnTo>
                <a:lnTo>
                  <a:pt x="463931" y="212826"/>
                </a:lnTo>
                <a:lnTo>
                  <a:pt x="464299" y="200317"/>
                </a:lnTo>
                <a:lnTo>
                  <a:pt x="464362" y="191046"/>
                </a:lnTo>
                <a:close/>
              </a:path>
              <a:path w="737870" h="511175">
                <a:moveTo>
                  <a:pt x="650138" y="473100"/>
                </a:moveTo>
                <a:lnTo>
                  <a:pt x="641273" y="466051"/>
                </a:lnTo>
                <a:lnTo>
                  <a:pt x="633298" y="459003"/>
                </a:lnTo>
                <a:lnTo>
                  <a:pt x="625906" y="451954"/>
                </a:lnTo>
                <a:lnTo>
                  <a:pt x="618807" y="444906"/>
                </a:lnTo>
                <a:lnTo>
                  <a:pt x="612533" y="444906"/>
                </a:lnTo>
                <a:lnTo>
                  <a:pt x="584339" y="477799"/>
                </a:lnTo>
                <a:lnTo>
                  <a:pt x="582764" y="479374"/>
                </a:lnTo>
                <a:lnTo>
                  <a:pt x="582764" y="482498"/>
                </a:lnTo>
                <a:lnTo>
                  <a:pt x="613295" y="508673"/>
                </a:lnTo>
                <a:lnTo>
                  <a:pt x="620369" y="510705"/>
                </a:lnTo>
                <a:lnTo>
                  <a:pt x="632904" y="498170"/>
                </a:lnTo>
                <a:lnTo>
                  <a:pt x="637603" y="495033"/>
                </a:lnTo>
                <a:lnTo>
                  <a:pt x="645426" y="484073"/>
                </a:lnTo>
                <a:lnTo>
                  <a:pt x="650138" y="476237"/>
                </a:lnTo>
                <a:lnTo>
                  <a:pt x="650138" y="473100"/>
                </a:lnTo>
                <a:close/>
              </a:path>
              <a:path w="737870" h="511175">
                <a:moveTo>
                  <a:pt x="686168" y="413575"/>
                </a:moveTo>
                <a:lnTo>
                  <a:pt x="684593" y="412000"/>
                </a:lnTo>
                <a:lnTo>
                  <a:pt x="683031" y="408876"/>
                </a:lnTo>
                <a:lnTo>
                  <a:pt x="680046" y="407314"/>
                </a:lnTo>
                <a:lnTo>
                  <a:pt x="676859" y="405638"/>
                </a:lnTo>
                <a:lnTo>
                  <a:pt x="670102" y="400646"/>
                </a:lnTo>
                <a:lnTo>
                  <a:pt x="662762" y="393890"/>
                </a:lnTo>
                <a:lnTo>
                  <a:pt x="654837" y="385368"/>
                </a:lnTo>
                <a:lnTo>
                  <a:pt x="653262" y="385368"/>
                </a:lnTo>
                <a:lnTo>
                  <a:pt x="651700" y="383806"/>
                </a:lnTo>
                <a:lnTo>
                  <a:pt x="648563" y="382244"/>
                </a:lnTo>
                <a:lnTo>
                  <a:pt x="645426" y="382244"/>
                </a:lnTo>
                <a:lnTo>
                  <a:pt x="642302" y="383806"/>
                </a:lnTo>
                <a:lnTo>
                  <a:pt x="622566" y="406577"/>
                </a:lnTo>
                <a:lnTo>
                  <a:pt x="623506" y="407314"/>
                </a:lnTo>
                <a:lnTo>
                  <a:pt x="621931" y="407314"/>
                </a:lnTo>
                <a:lnTo>
                  <a:pt x="622566" y="406577"/>
                </a:lnTo>
                <a:lnTo>
                  <a:pt x="613752" y="399618"/>
                </a:lnTo>
                <a:lnTo>
                  <a:pt x="605485" y="392811"/>
                </a:lnTo>
                <a:lnTo>
                  <a:pt x="598385" y="386600"/>
                </a:lnTo>
                <a:lnTo>
                  <a:pt x="592175" y="380669"/>
                </a:lnTo>
                <a:lnTo>
                  <a:pt x="585901" y="379107"/>
                </a:lnTo>
                <a:lnTo>
                  <a:pt x="575183" y="390080"/>
                </a:lnTo>
                <a:lnTo>
                  <a:pt x="566521" y="399275"/>
                </a:lnTo>
                <a:lnTo>
                  <a:pt x="559244" y="407085"/>
                </a:lnTo>
                <a:lnTo>
                  <a:pt x="553008" y="413575"/>
                </a:lnTo>
                <a:lnTo>
                  <a:pt x="553008" y="418274"/>
                </a:lnTo>
                <a:lnTo>
                  <a:pt x="554570" y="424535"/>
                </a:lnTo>
                <a:lnTo>
                  <a:pt x="562406" y="432371"/>
                </a:lnTo>
                <a:lnTo>
                  <a:pt x="567105" y="435508"/>
                </a:lnTo>
                <a:lnTo>
                  <a:pt x="571804" y="440207"/>
                </a:lnTo>
                <a:lnTo>
                  <a:pt x="578065" y="444906"/>
                </a:lnTo>
                <a:lnTo>
                  <a:pt x="584339" y="448043"/>
                </a:lnTo>
                <a:lnTo>
                  <a:pt x="590600" y="449605"/>
                </a:lnTo>
                <a:lnTo>
                  <a:pt x="593737" y="448043"/>
                </a:lnTo>
                <a:lnTo>
                  <a:pt x="601370" y="441286"/>
                </a:lnTo>
                <a:lnTo>
                  <a:pt x="607834" y="435114"/>
                </a:lnTo>
                <a:lnTo>
                  <a:pt x="613117" y="429539"/>
                </a:lnTo>
                <a:lnTo>
                  <a:pt x="615289" y="426910"/>
                </a:lnTo>
                <a:lnTo>
                  <a:pt x="614095" y="424535"/>
                </a:lnTo>
                <a:lnTo>
                  <a:pt x="617232" y="424535"/>
                </a:lnTo>
                <a:lnTo>
                  <a:pt x="615289" y="426910"/>
                </a:lnTo>
                <a:lnTo>
                  <a:pt x="615670" y="427672"/>
                </a:lnTo>
                <a:lnTo>
                  <a:pt x="618807" y="432371"/>
                </a:lnTo>
                <a:lnTo>
                  <a:pt x="623506" y="437070"/>
                </a:lnTo>
                <a:lnTo>
                  <a:pt x="628205" y="440207"/>
                </a:lnTo>
                <a:lnTo>
                  <a:pt x="636028" y="448043"/>
                </a:lnTo>
                <a:lnTo>
                  <a:pt x="643864" y="451167"/>
                </a:lnTo>
                <a:lnTo>
                  <a:pt x="648563" y="452742"/>
                </a:lnTo>
                <a:lnTo>
                  <a:pt x="653262" y="452742"/>
                </a:lnTo>
                <a:lnTo>
                  <a:pt x="675195" y="422973"/>
                </a:lnTo>
                <a:lnTo>
                  <a:pt x="678332" y="419836"/>
                </a:lnTo>
                <a:lnTo>
                  <a:pt x="684593" y="416712"/>
                </a:lnTo>
                <a:lnTo>
                  <a:pt x="686168" y="413575"/>
                </a:lnTo>
                <a:close/>
              </a:path>
              <a:path w="737870" h="511175">
                <a:moveTo>
                  <a:pt x="737857" y="286677"/>
                </a:moveTo>
                <a:lnTo>
                  <a:pt x="734733" y="286677"/>
                </a:lnTo>
                <a:lnTo>
                  <a:pt x="729437" y="281635"/>
                </a:lnTo>
                <a:lnTo>
                  <a:pt x="722972" y="275717"/>
                </a:lnTo>
                <a:lnTo>
                  <a:pt x="715340" y="268617"/>
                </a:lnTo>
                <a:lnTo>
                  <a:pt x="706526" y="260045"/>
                </a:lnTo>
                <a:lnTo>
                  <a:pt x="700455" y="257009"/>
                </a:lnTo>
                <a:lnTo>
                  <a:pt x="700163" y="257009"/>
                </a:lnTo>
                <a:lnTo>
                  <a:pt x="689394" y="268046"/>
                </a:lnTo>
                <a:lnTo>
                  <a:pt x="680288" y="277863"/>
                </a:lnTo>
                <a:lnTo>
                  <a:pt x="672947" y="286219"/>
                </a:lnTo>
                <a:lnTo>
                  <a:pt x="667372" y="292950"/>
                </a:lnTo>
                <a:lnTo>
                  <a:pt x="665797" y="297649"/>
                </a:lnTo>
                <a:lnTo>
                  <a:pt x="669798" y="302742"/>
                </a:lnTo>
                <a:lnTo>
                  <a:pt x="675195" y="309003"/>
                </a:lnTo>
                <a:lnTo>
                  <a:pt x="681659" y="315709"/>
                </a:lnTo>
                <a:lnTo>
                  <a:pt x="689292" y="322707"/>
                </a:lnTo>
                <a:lnTo>
                  <a:pt x="690867" y="324281"/>
                </a:lnTo>
                <a:lnTo>
                  <a:pt x="700265" y="328980"/>
                </a:lnTo>
                <a:lnTo>
                  <a:pt x="703389" y="328980"/>
                </a:lnTo>
                <a:lnTo>
                  <a:pt x="732307" y="302514"/>
                </a:lnTo>
                <a:lnTo>
                  <a:pt x="737857" y="296075"/>
                </a:lnTo>
                <a:lnTo>
                  <a:pt x="737857" y="286677"/>
                </a:lnTo>
                <a:close/>
              </a:path>
              <a:path w="737870" h="511175">
                <a:moveTo>
                  <a:pt x="737857" y="114350"/>
                </a:moveTo>
                <a:lnTo>
                  <a:pt x="733158" y="109651"/>
                </a:lnTo>
                <a:lnTo>
                  <a:pt x="728459" y="109651"/>
                </a:lnTo>
                <a:lnTo>
                  <a:pt x="723760" y="111226"/>
                </a:lnTo>
                <a:lnTo>
                  <a:pt x="717499" y="115925"/>
                </a:lnTo>
                <a:lnTo>
                  <a:pt x="709269" y="120916"/>
                </a:lnTo>
                <a:lnTo>
                  <a:pt x="698690" y="126492"/>
                </a:lnTo>
                <a:lnTo>
                  <a:pt x="685774" y="132664"/>
                </a:lnTo>
                <a:lnTo>
                  <a:pt x="654977" y="146177"/>
                </a:lnTo>
                <a:lnTo>
                  <a:pt x="641515" y="152349"/>
                </a:lnTo>
                <a:lnTo>
                  <a:pt x="597649" y="181330"/>
                </a:lnTo>
                <a:lnTo>
                  <a:pt x="578065" y="206781"/>
                </a:lnTo>
                <a:lnTo>
                  <a:pt x="570242" y="213055"/>
                </a:lnTo>
                <a:lnTo>
                  <a:pt x="565531" y="219316"/>
                </a:lnTo>
                <a:lnTo>
                  <a:pt x="563968" y="225590"/>
                </a:lnTo>
                <a:lnTo>
                  <a:pt x="567105" y="230276"/>
                </a:lnTo>
                <a:lnTo>
                  <a:pt x="570242" y="231851"/>
                </a:lnTo>
                <a:lnTo>
                  <a:pt x="576503" y="233413"/>
                </a:lnTo>
                <a:lnTo>
                  <a:pt x="632904" y="242811"/>
                </a:lnTo>
                <a:lnTo>
                  <a:pt x="626783" y="248691"/>
                </a:lnTo>
                <a:lnTo>
                  <a:pt x="613956" y="260438"/>
                </a:lnTo>
                <a:lnTo>
                  <a:pt x="607834" y="266319"/>
                </a:lnTo>
                <a:lnTo>
                  <a:pt x="593534" y="279044"/>
                </a:lnTo>
                <a:lnTo>
                  <a:pt x="589546" y="282397"/>
                </a:lnTo>
                <a:lnTo>
                  <a:pt x="587463" y="283552"/>
                </a:lnTo>
                <a:lnTo>
                  <a:pt x="587463" y="277279"/>
                </a:lnTo>
                <a:lnTo>
                  <a:pt x="584288" y="266319"/>
                </a:lnTo>
                <a:lnTo>
                  <a:pt x="584212" y="266039"/>
                </a:lnTo>
                <a:lnTo>
                  <a:pt x="579043" y="257898"/>
                </a:lnTo>
                <a:lnTo>
                  <a:pt x="571830" y="252387"/>
                </a:lnTo>
                <a:lnTo>
                  <a:pt x="562406" y="249085"/>
                </a:lnTo>
                <a:lnTo>
                  <a:pt x="555650" y="249961"/>
                </a:lnTo>
                <a:lnTo>
                  <a:pt x="549478" y="252603"/>
                </a:lnTo>
                <a:lnTo>
                  <a:pt x="543902" y="257009"/>
                </a:lnTo>
                <a:lnTo>
                  <a:pt x="538899" y="263182"/>
                </a:lnTo>
                <a:lnTo>
                  <a:pt x="537337" y="269443"/>
                </a:lnTo>
                <a:lnTo>
                  <a:pt x="534200" y="277279"/>
                </a:lnTo>
                <a:lnTo>
                  <a:pt x="520103" y="313309"/>
                </a:lnTo>
                <a:lnTo>
                  <a:pt x="520103" y="318008"/>
                </a:lnTo>
                <a:lnTo>
                  <a:pt x="521665" y="319582"/>
                </a:lnTo>
                <a:lnTo>
                  <a:pt x="525462" y="326898"/>
                </a:lnTo>
                <a:lnTo>
                  <a:pt x="532053" y="332308"/>
                </a:lnTo>
                <a:lnTo>
                  <a:pt x="541274" y="335661"/>
                </a:lnTo>
                <a:lnTo>
                  <a:pt x="553008" y="336804"/>
                </a:lnTo>
                <a:lnTo>
                  <a:pt x="554570" y="338378"/>
                </a:lnTo>
                <a:lnTo>
                  <a:pt x="554570" y="352475"/>
                </a:lnTo>
                <a:lnTo>
                  <a:pt x="549871" y="355612"/>
                </a:lnTo>
                <a:lnTo>
                  <a:pt x="507568" y="372846"/>
                </a:lnTo>
                <a:lnTo>
                  <a:pt x="495528" y="376593"/>
                </a:lnTo>
                <a:lnTo>
                  <a:pt x="485254" y="380479"/>
                </a:lnTo>
                <a:lnTo>
                  <a:pt x="469976" y="386943"/>
                </a:lnTo>
                <a:lnTo>
                  <a:pt x="465277" y="390080"/>
                </a:lnTo>
                <a:lnTo>
                  <a:pt x="462140" y="393204"/>
                </a:lnTo>
                <a:lnTo>
                  <a:pt x="463562" y="398894"/>
                </a:lnTo>
                <a:lnTo>
                  <a:pt x="463651" y="399275"/>
                </a:lnTo>
                <a:lnTo>
                  <a:pt x="463778" y="399618"/>
                </a:lnTo>
                <a:lnTo>
                  <a:pt x="465277" y="402602"/>
                </a:lnTo>
                <a:lnTo>
                  <a:pt x="468414" y="404177"/>
                </a:lnTo>
                <a:lnTo>
                  <a:pt x="471538" y="404177"/>
                </a:lnTo>
                <a:lnTo>
                  <a:pt x="509879" y="401307"/>
                </a:lnTo>
                <a:lnTo>
                  <a:pt x="528066" y="400481"/>
                </a:lnTo>
                <a:lnTo>
                  <a:pt x="560984" y="378282"/>
                </a:lnTo>
                <a:lnTo>
                  <a:pt x="578510" y="344297"/>
                </a:lnTo>
                <a:lnTo>
                  <a:pt x="584339" y="325843"/>
                </a:lnTo>
                <a:lnTo>
                  <a:pt x="592582" y="318185"/>
                </a:lnTo>
                <a:lnTo>
                  <a:pt x="600976" y="309194"/>
                </a:lnTo>
                <a:lnTo>
                  <a:pt x="609676" y="298742"/>
                </a:lnTo>
                <a:lnTo>
                  <a:pt x="618807" y="286677"/>
                </a:lnTo>
                <a:lnTo>
                  <a:pt x="621804" y="283552"/>
                </a:lnTo>
                <a:lnTo>
                  <a:pt x="634022" y="270789"/>
                </a:lnTo>
                <a:lnTo>
                  <a:pt x="646607" y="258279"/>
                </a:lnTo>
                <a:lnTo>
                  <a:pt x="662660" y="242811"/>
                </a:lnTo>
                <a:lnTo>
                  <a:pt x="667372" y="236550"/>
                </a:lnTo>
                <a:lnTo>
                  <a:pt x="670496" y="231851"/>
                </a:lnTo>
                <a:lnTo>
                  <a:pt x="670496" y="224015"/>
                </a:lnTo>
                <a:lnTo>
                  <a:pt x="625856" y="211480"/>
                </a:lnTo>
                <a:lnTo>
                  <a:pt x="601014" y="207340"/>
                </a:lnTo>
                <a:lnTo>
                  <a:pt x="596861" y="211480"/>
                </a:lnTo>
                <a:lnTo>
                  <a:pt x="596861" y="206781"/>
                </a:lnTo>
                <a:lnTo>
                  <a:pt x="601014" y="207340"/>
                </a:lnTo>
                <a:lnTo>
                  <a:pt x="601560" y="206781"/>
                </a:lnTo>
                <a:lnTo>
                  <a:pt x="603135" y="205219"/>
                </a:lnTo>
                <a:lnTo>
                  <a:pt x="609396" y="200520"/>
                </a:lnTo>
                <a:lnTo>
                  <a:pt x="612533" y="197383"/>
                </a:lnTo>
                <a:lnTo>
                  <a:pt x="633387" y="187693"/>
                </a:lnTo>
                <a:lnTo>
                  <a:pt x="651306" y="179755"/>
                </a:lnTo>
                <a:lnTo>
                  <a:pt x="666292" y="173596"/>
                </a:lnTo>
                <a:lnTo>
                  <a:pt x="678332" y="169189"/>
                </a:lnTo>
                <a:lnTo>
                  <a:pt x="691235" y="162699"/>
                </a:lnTo>
                <a:lnTo>
                  <a:pt x="701636" y="157238"/>
                </a:lnTo>
                <a:lnTo>
                  <a:pt x="709396" y="152666"/>
                </a:lnTo>
                <a:lnTo>
                  <a:pt x="714362" y="148818"/>
                </a:lnTo>
                <a:lnTo>
                  <a:pt x="717499" y="144119"/>
                </a:lnTo>
                <a:lnTo>
                  <a:pt x="723760" y="136283"/>
                </a:lnTo>
                <a:lnTo>
                  <a:pt x="729043" y="130657"/>
                </a:lnTo>
                <a:lnTo>
                  <a:pt x="733158" y="125323"/>
                </a:lnTo>
                <a:lnTo>
                  <a:pt x="736104" y="119989"/>
                </a:lnTo>
                <a:lnTo>
                  <a:pt x="737857" y="11435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823783" y="456015"/>
            <a:ext cx="3688079" cy="537845"/>
            <a:chOff x="4823783" y="456015"/>
            <a:chExt cx="3688079" cy="537845"/>
          </a:xfrm>
        </p:grpSpPr>
        <p:sp>
          <p:nvSpPr>
            <p:cNvPr id="4" name="object 4"/>
            <p:cNvSpPr/>
            <p:nvPr/>
          </p:nvSpPr>
          <p:spPr>
            <a:xfrm>
              <a:off x="7817536" y="465416"/>
              <a:ext cx="694055" cy="528320"/>
            </a:xfrm>
            <a:custGeom>
              <a:avLst/>
              <a:gdLst/>
              <a:ahLst/>
              <a:cxnLst/>
              <a:rect l="l" t="t" r="r" b="b"/>
              <a:pathLst>
                <a:path w="694054" h="528319">
                  <a:moveTo>
                    <a:pt x="247523" y="101828"/>
                  </a:moveTo>
                  <a:lnTo>
                    <a:pt x="241109" y="96786"/>
                  </a:lnTo>
                  <a:lnTo>
                    <a:pt x="233807" y="90868"/>
                  </a:lnTo>
                  <a:lnTo>
                    <a:pt x="225933" y="83769"/>
                  </a:lnTo>
                  <a:lnTo>
                    <a:pt x="217754" y="75196"/>
                  </a:lnTo>
                  <a:lnTo>
                    <a:pt x="211493" y="73634"/>
                  </a:lnTo>
                  <a:lnTo>
                    <a:pt x="183286" y="104965"/>
                  </a:lnTo>
                  <a:lnTo>
                    <a:pt x="181724" y="109664"/>
                  </a:lnTo>
                  <a:lnTo>
                    <a:pt x="183286" y="112801"/>
                  </a:lnTo>
                  <a:lnTo>
                    <a:pt x="217754" y="137871"/>
                  </a:lnTo>
                  <a:lnTo>
                    <a:pt x="225386" y="131140"/>
                  </a:lnTo>
                  <a:lnTo>
                    <a:pt x="247523" y="104965"/>
                  </a:lnTo>
                  <a:lnTo>
                    <a:pt x="247523" y="101828"/>
                  </a:lnTo>
                  <a:close/>
                </a:path>
                <a:path w="694054" h="528319">
                  <a:moveTo>
                    <a:pt x="272580" y="162928"/>
                  </a:moveTo>
                  <a:lnTo>
                    <a:pt x="264528" y="155092"/>
                  </a:lnTo>
                  <a:lnTo>
                    <a:pt x="262623" y="153238"/>
                  </a:lnTo>
                  <a:lnTo>
                    <a:pt x="253987" y="145300"/>
                  </a:lnTo>
                  <a:lnTo>
                    <a:pt x="246811" y="139141"/>
                  </a:lnTo>
                  <a:lnTo>
                    <a:pt x="241249" y="134734"/>
                  </a:lnTo>
                  <a:lnTo>
                    <a:pt x="236550" y="131597"/>
                  </a:lnTo>
                  <a:lnTo>
                    <a:pt x="231800" y="136588"/>
                  </a:lnTo>
                  <a:lnTo>
                    <a:pt x="226758" y="142176"/>
                  </a:lnTo>
                  <a:lnTo>
                    <a:pt x="221132" y="148336"/>
                  </a:lnTo>
                  <a:lnTo>
                    <a:pt x="214617" y="155092"/>
                  </a:lnTo>
                  <a:lnTo>
                    <a:pt x="205803" y="148120"/>
                  </a:lnTo>
                  <a:lnTo>
                    <a:pt x="198170" y="141579"/>
                  </a:lnTo>
                  <a:lnTo>
                    <a:pt x="191706" y="135928"/>
                  </a:lnTo>
                  <a:lnTo>
                    <a:pt x="186423" y="131597"/>
                  </a:lnTo>
                  <a:lnTo>
                    <a:pt x="150393" y="161366"/>
                  </a:lnTo>
                  <a:lnTo>
                    <a:pt x="148818" y="167627"/>
                  </a:lnTo>
                  <a:lnTo>
                    <a:pt x="153530" y="173901"/>
                  </a:lnTo>
                  <a:lnTo>
                    <a:pt x="161353" y="181724"/>
                  </a:lnTo>
                  <a:lnTo>
                    <a:pt x="168376" y="187871"/>
                  </a:lnTo>
                  <a:lnTo>
                    <a:pt x="175260" y="192112"/>
                  </a:lnTo>
                  <a:lnTo>
                    <a:pt x="181838" y="194284"/>
                  </a:lnTo>
                  <a:lnTo>
                    <a:pt x="187960" y="194284"/>
                  </a:lnTo>
                  <a:lnTo>
                    <a:pt x="194716" y="188658"/>
                  </a:lnTo>
                  <a:lnTo>
                    <a:pt x="200710" y="183489"/>
                  </a:lnTo>
                  <a:lnTo>
                    <a:pt x="205828" y="178625"/>
                  </a:lnTo>
                  <a:lnTo>
                    <a:pt x="207746" y="176415"/>
                  </a:lnTo>
                  <a:lnTo>
                    <a:pt x="206781" y="175463"/>
                  </a:lnTo>
                  <a:lnTo>
                    <a:pt x="206781" y="173901"/>
                  </a:lnTo>
                  <a:lnTo>
                    <a:pt x="209918" y="173901"/>
                  </a:lnTo>
                  <a:lnTo>
                    <a:pt x="207746" y="176415"/>
                  </a:lnTo>
                  <a:lnTo>
                    <a:pt x="222453" y="191122"/>
                  </a:lnTo>
                  <a:lnTo>
                    <a:pt x="228752" y="194284"/>
                  </a:lnTo>
                  <a:lnTo>
                    <a:pt x="231851" y="197396"/>
                  </a:lnTo>
                  <a:lnTo>
                    <a:pt x="236550" y="198958"/>
                  </a:lnTo>
                  <a:lnTo>
                    <a:pt x="241249" y="198958"/>
                  </a:lnTo>
                  <a:lnTo>
                    <a:pt x="244386" y="197396"/>
                  </a:lnTo>
                  <a:lnTo>
                    <a:pt x="272580" y="167627"/>
                  </a:lnTo>
                  <a:lnTo>
                    <a:pt x="272580" y="162928"/>
                  </a:lnTo>
                  <a:close/>
                </a:path>
                <a:path w="694054" h="528319">
                  <a:moveTo>
                    <a:pt x="366585" y="103403"/>
                  </a:moveTo>
                  <a:lnTo>
                    <a:pt x="365010" y="100266"/>
                  </a:lnTo>
                  <a:lnTo>
                    <a:pt x="361886" y="98691"/>
                  </a:lnTo>
                  <a:lnTo>
                    <a:pt x="354050" y="98691"/>
                  </a:lnTo>
                  <a:lnTo>
                    <a:pt x="350913" y="103403"/>
                  </a:lnTo>
                  <a:lnTo>
                    <a:pt x="346214" y="108102"/>
                  </a:lnTo>
                  <a:lnTo>
                    <a:pt x="343077" y="114363"/>
                  </a:lnTo>
                  <a:lnTo>
                    <a:pt x="341515" y="115925"/>
                  </a:lnTo>
                  <a:lnTo>
                    <a:pt x="339940" y="120637"/>
                  </a:lnTo>
                  <a:lnTo>
                    <a:pt x="336816" y="128460"/>
                  </a:lnTo>
                  <a:lnTo>
                    <a:pt x="333679" y="133159"/>
                  </a:lnTo>
                  <a:lnTo>
                    <a:pt x="330606" y="140855"/>
                  </a:lnTo>
                  <a:lnTo>
                    <a:pt x="330542" y="150393"/>
                  </a:lnTo>
                  <a:lnTo>
                    <a:pt x="328980" y="158229"/>
                  </a:lnTo>
                  <a:lnTo>
                    <a:pt x="328980" y="167627"/>
                  </a:lnTo>
                  <a:lnTo>
                    <a:pt x="327418" y="173901"/>
                  </a:lnTo>
                  <a:lnTo>
                    <a:pt x="327291" y="177342"/>
                  </a:lnTo>
                  <a:lnTo>
                    <a:pt x="327164" y="180695"/>
                  </a:lnTo>
                  <a:lnTo>
                    <a:pt x="326097" y="193725"/>
                  </a:lnTo>
                  <a:lnTo>
                    <a:pt x="325970" y="197205"/>
                  </a:lnTo>
                  <a:lnTo>
                    <a:pt x="325843" y="200533"/>
                  </a:lnTo>
                  <a:lnTo>
                    <a:pt x="324281" y="209931"/>
                  </a:lnTo>
                  <a:lnTo>
                    <a:pt x="319582" y="216192"/>
                  </a:lnTo>
                  <a:lnTo>
                    <a:pt x="313321" y="219329"/>
                  </a:lnTo>
                  <a:lnTo>
                    <a:pt x="305485" y="224028"/>
                  </a:lnTo>
                  <a:lnTo>
                    <a:pt x="299212" y="225590"/>
                  </a:lnTo>
                  <a:lnTo>
                    <a:pt x="294513" y="220891"/>
                  </a:lnTo>
                  <a:lnTo>
                    <a:pt x="294513" y="219329"/>
                  </a:lnTo>
                  <a:lnTo>
                    <a:pt x="292950" y="217766"/>
                  </a:lnTo>
                  <a:lnTo>
                    <a:pt x="291388" y="214630"/>
                  </a:lnTo>
                  <a:lnTo>
                    <a:pt x="288251" y="213055"/>
                  </a:lnTo>
                  <a:lnTo>
                    <a:pt x="283552" y="211493"/>
                  </a:lnTo>
                  <a:lnTo>
                    <a:pt x="277063" y="218808"/>
                  </a:lnTo>
                  <a:lnTo>
                    <a:pt x="271602" y="224218"/>
                  </a:lnTo>
                  <a:lnTo>
                    <a:pt x="267030" y="227571"/>
                  </a:lnTo>
                  <a:lnTo>
                    <a:pt x="263182" y="228727"/>
                  </a:lnTo>
                  <a:lnTo>
                    <a:pt x="263182" y="227164"/>
                  </a:lnTo>
                  <a:lnTo>
                    <a:pt x="261620" y="225590"/>
                  </a:lnTo>
                  <a:lnTo>
                    <a:pt x="260057" y="222453"/>
                  </a:lnTo>
                  <a:lnTo>
                    <a:pt x="255346" y="220891"/>
                  </a:lnTo>
                  <a:lnTo>
                    <a:pt x="250647" y="220891"/>
                  </a:lnTo>
                  <a:lnTo>
                    <a:pt x="247523" y="224028"/>
                  </a:lnTo>
                  <a:lnTo>
                    <a:pt x="238125" y="238125"/>
                  </a:lnTo>
                  <a:lnTo>
                    <a:pt x="233413" y="241261"/>
                  </a:lnTo>
                  <a:lnTo>
                    <a:pt x="228727" y="242824"/>
                  </a:lnTo>
                  <a:lnTo>
                    <a:pt x="220891" y="241261"/>
                  </a:lnTo>
                  <a:lnTo>
                    <a:pt x="220891" y="236562"/>
                  </a:lnTo>
                  <a:lnTo>
                    <a:pt x="219316" y="233426"/>
                  </a:lnTo>
                  <a:lnTo>
                    <a:pt x="216192" y="231863"/>
                  </a:lnTo>
                  <a:lnTo>
                    <a:pt x="209918" y="231863"/>
                  </a:lnTo>
                  <a:lnTo>
                    <a:pt x="205219" y="238125"/>
                  </a:lnTo>
                  <a:lnTo>
                    <a:pt x="202082" y="245960"/>
                  </a:lnTo>
                  <a:lnTo>
                    <a:pt x="202082" y="255358"/>
                  </a:lnTo>
                  <a:lnTo>
                    <a:pt x="201231" y="261188"/>
                  </a:lnTo>
                  <a:lnTo>
                    <a:pt x="200520" y="314883"/>
                  </a:lnTo>
                  <a:lnTo>
                    <a:pt x="194297" y="346887"/>
                  </a:lnTo>
                  <a:lnTo>
                    <a:pt x="164833" y="397941"/>
                  </a:lnTo>
                  <a:lnTo>
                    <a:pt x="127774" y="424040"/>
                  </a:lnTo>
                  <a:lnTo>
                    <a:pt x="84594" y="433946"/>
                  </a:lnTo>
                  <a:lnTo>
                    <a:pt x="75463" y="433387"/>
                  </a:lnTo>
                  <a:lnTo>
                    <a:pt x="39852" y="418477"/>
                  </a:lnTo>
                  <a:lnTo>
                    <a:pt x="26644" y="374611"/>
                  </a:lnTo>
                  <a:lnTo>
                    <a:pt x="26631" y="374421"/>
                  </a:lnTo>
                  <a:lnTo>
                    <a:pt x="27774" y="359143"/>
                  </a:lnTo>
                  <a:lnTo>
                    <a:pt x="31127" y="341515"/>
                  </a:lnTo>
                  <a:lnTo>
                    <a:pt x="36537" y="321551"/>
                  </a:lnTo>
                  <a:lnTo>
                    <a:pt x="43865" y="299224"/>
                  </a:lnTo>
                  <a:lnTo>
                    <a:pt x="45427" y="294525"/>
                  </a:lnTo>
                  <a:lnTo>
                    <a:pt x="45427" y="289826"/>
                  </a:lnTo>
                  <a:lnTo>
                    <a:pt x="40728" y="285127"/>
                  </a:lnTo>
                  <a:lnTo>
                    <a:pt x="34467" y="285127"/>
                  </a:lnTo>
                  <a:lnTo>
                    <a:pt x="13881" y="328866"/>
                  </a:lnTo>
                  <a:lnTo>
                    <a:pt x="1485" y="382282"/>
                  </a:lnTo>
                  <a:lnTo>
                    <a:pt x="0" y="405752"/>
                  </a:lnTo>
                  <a:lnTo>
                    <a:pt x="292" y="416712"/>
                  </a:lnTo>
                  <a:lnTo>
                    <a:pt x="10109" y="457796"/>
                  </a:lnTo>
                  <a:lnTo>
                    <a:pt x="42494" y="488784"/>
                  </a:lnTo>
                  <a:lnTo>
                    <a:pt x="59524" y="493483"/>
                  </a:lnTo>
                  <a:lnTo>
                    <a:pt x="70497" y="493483"/>
                  </a:lnTo>
                  <a:lnTo>
                    <a:pt x="115138" y="483882"/>
                  </a:lnTo>
                  <a:lnTo>
                    <a:pt x="155092" y="454317"/>
                  </a:lnTo>
                  <a:lnTo>
                    <a:pt x="171069" y="433946"/>
                  </a:lnTo>
                  <a:lnTo>
                    <a:pt x="183921" y="417576"/>
                  </a:lnTo>
                  <a:lnTo>
                    <a:pt x="204825" y="377748"/>
                  </a:lnTo>
                  <a:lnTo>
                    <a:pt x="218097" y="334695"/>
                  </a:lnTo>
                  <a:lnTo>
                    <a:pt x="224015" y="288251"/>
                  </a:lnTo>
                  <a:lnTo>
                    <a:pt x="224015" y="277291"/>
                  </a:lnTo>
                  <a:lnTo>
                    <a:pt x="232854" y="276364"/>
                  </a:lnTo>
                  <a:lnTo>
                    <a:pt x="240665" y="273380"/>
                  </a:lnTo>
                  <a:lnTo>
                    <a:pt x="247586" y="268033"/>
                  </a:lnTo>
                  <a:lnTo>
                    <a:pt x="252907" y="261188"/>
                  </a:lnTo>
                  <a:lnTo>
                    <a:pt x="250647" y="260057"/>
                  </a:lnTo>
                  <a:lnTo>
                    <a:pt x="253784" y="260057"/>
                  </a:lnTo>
                  <a:lnTo>
                    <a:pt x="252907" y="261188"/>
                  </a:lnTo>
                  <a:lnTo>
                    <a:pt x="253784" y="261632"/>
                  </a:lnTo>
                  <a:lnTo>
                    <a:pt x="263182" y="261632"/>
                  </a:lnTo>
                  <a:lnTo>
                    <a:pt x="267881" y="260057"/>
                  </a:lnTo>
                  <a:lnTo>
                    <a:pt x="272580" y="255358"/>
                  </a:lnTo>
                  <a:lnTo>
                    <a:pt x="277279" y="252222"/>
                  </a:lnTo>
                  <a:lnTo>
                    <a:pt x="281978" y="247523"/>
                  </a:lnTo>
                  <a:lnTo>
                    <a:pt x="285115" y="247523"/>
                  </a:lnTo>
                  <a:lnTo>
                    <a:pt x="289814" y="250659"/>
                  </a:lnTo>
                  <a:lnTo>
                    <a:pt x="291388" y="250659"/>
                  </a:lnTo>
                  <a:lnTo>
                    <a:pt x="294513" y="252222"/>
                  </a:lnTo>
                  <a:lnTo>
                    <a:pt x="297649" y="252222"/>
                  </a:lnTo>
                  <a:lnTo>
                    <a:pt x="307911" y="250215"/>
                  </a:lnTo>
                  <a:lnTo>
                    <a:pt x="312305" y="247523"/>
                  </a:lnTo>
                  <a:lnTo>
                    <a:pt x="317423" y="244398"/>
                  </a:lnTo>
                  <a:lnTo>
                    <a:pt x="318871" y="242824"/>
                  </a:lnTo>
                  <a:lnTo>
                    <a:pt x="326072" y="235038"/>
                  </a:lnTo>
                  <a:lnTo>
                    <a:pt x="329895" y="228727"/>
                  </a:lnTo>
                  <a:lnTo>
                    <a:pt x="331787" y="225590"/>
                  </a:lnTo>
                  <a:lnTo>
                    <a:pt x="333679" y="222453"/>
                  </a:lnTo>
                  <a:lnTo>
                    <a:pt x="342226" y="210350"/>
                  </a:lnTo>
                  <a:lnTo>
                    <a:pt x="349046" y="197396"/>
                  </a:lnTo>
                  <a:lnTo>
                    <a:pt x="349148" y="197205"/>
                  </a:lnTo>
                  <a:lnTo>
                    <a:pt x="354609" y="182587"/>
                  </a:lnTo>
                  <a:lnTo>
                    <a:pt x="358749" y="166065"/>
                  </a:lnTo>
                  <a:lnTo>
                    <a:pt x="364578" y="120637"/>
                  </a:lnTo>
                  <a:lnTo>
                    <a:pt x="365963" y="109664"/>
                  </a:lnTo>
                  <a:lnTo>
                    <a:pt x="366585" y="103403"/>
                  </a:lnTo>
                  <a:close/>
                </a:path>
                <a:path w="694054" h="528319">
                  <a:moveTo>
                    <a:pt x="396341" y="6273"/>
                  </a:moveTo>
                  <a:lnTo>
                    <a:pt x="391642" y="3136"/>
                  </a:lnTo>
                  <a:lnTo>
                    <a:pt x="385381" y="0"/>
                  </a:lnTo>
                  <a:lnTo>
                    <a:pt x="379107" y="0"/>
                  </a:lnTo>
                  <a:lnTo>
                    <a:pt x="344843" y="22326"/>
                  </a:lnTo>
                  <a:lnTo>
                    <a:pt x="335254" y="37604"/>
                  </a:lnTo>
                  <a:lnTo>
                    <a:pt x="329399" y="44919"/>
                  </a:lnTo>
                  <a:lnTo>
                    <a:pt x="321348" y="50330"/>
                  </a:lnTo>
                  <a:lnTo>
                    <a:pt x="311238" y="53682"/>
                  </a:lnTo>
                  <a:lnTo>
                    <a:pt x="299212" y="54838"/>
                  </a:lnTo>
                  <a:lnTo>
                    <a:pt x="292950" y="62674"/>
                  </a:lnTo>
                  <a:lnTo>
                    <a:pt x="289814" y="68935"/>
                  </a:lnTo>
                  <a:lnTo>
                    <a:pt x="286689" y="72072"/>
                  </a:lnTo>
                  <a:lnTo>
                    <a:pt x="286689" y="76771"/>
                  </a:lnTo>
                  <a:lnTo>
                    <a:pt x="283552" y="79895"/>
                  </a:lnTo>
                  <a:lnTo>
                    <a:pt x="281978" y="84594"/>
                  </a:lnTo>
                  <a:lnTo>
                    <a:pt x="280416" y="87731"/>
                  </a:lnTo>
                  <a:lnTo>
                    <a:pt x="280416" y="92430"/>
                  </a:lnTo>
                  <a:lnTo>
                    <a:pt x="289814" y="97129"/>
                  </a:lnTo>
                  <a:lnTo>
                    <a:pt x="297649" y="98691"/>
                  </a:lnTo>
                  <a:lnTo>
                    <a:pt x="303923" y="97129"/>
                  </a:lnTo>
                  <a:lnTo>
                    <a:pt x="338188" y="63030"/>
                  </a:lnTo>
                  <a:lnTo>
                    <a:pt x="344652" y="54635"/>
                  </a:lnTo>
                  <a:lnTo>
                    <a:pt x="349935" y="48298"/>
                  </a:lnTo>
                  <a:lnTo>
                    <a:pt x="354050" y="43865"/>
                  </a:lnTo>
                  <a:lnTo>
                    <a:pt x="357174" y="42303"/>
                  </a:lnTo>
                  <a:lnTo>
                    <a:pt x="374408" y="42303"/>
                  </a:lnTo>
                  <a:lnTo>
                    <a:pt x="381139" y="32042"/>
                  </a:lnTo>
                  <a:lnTo>
                    <a:pt x="387146" y="22529"/>
                  </a:lnTo>
                  <a:lnTo>
                    <a:pt x="392252" y="13881"/>
                  </a:lnTo>
                  <a:lnTo>
                    <a:pt x="396341" y="6273"/>
                  </a:lnTo>
                  <a:close/>
                </a:path>
                <a:path w="694054" h="528319">
                  <a:moveTo>
                    <a:pt x="404177" y="197396"/>
                  </a:moveTo>
                  <a:lnTo>
                    <a:pt x="401040" y="191122"/>
                  </a:lnTo>
                  <a:lnTo>
                    <a:pt x="396341" y="191122"/>
                  </a:lnTo>
                  <a:lnTo>
                    <a:pt x="390080" y="194259"/>
                  </a:lnTo>
                  <a:lnTo>
                    <a:pt x="375196" y="226187"/>
                  </a:lnTo>
                  <a:lnTo>
                    <a:pt x="369366" y="239864"/>
                  </a:lnTo>
                  <a:lnTo>
                    <a:pt x="365010" y="252222"/>
                  </a:lnTo>
                  <a:lnTo>
                    <a:pt x="365061" y="275132"/>
                  </a:lnTo>
                  <a:lnTo>
                    <a:pt x="365404" y="296875"/>
                  </a:lnTo>
                  <a:lnTo>
                    <a:pt x="366331" y="317436"/>
                  </a:lnTo>
                  <a:lnTo>
                    <a:pt x="368147" y="336816"/>
                  </a:lnTo>
                  <a:lnTo>
                    <a:pt x="366941" y="357085"/>
                  </a:lnTo>
                  <a:lnTo>
                    <a:pt x="365594" y="373240"/>
                  </a:lnTo>
                  <a:lnTo>
                    <a:pt x="363956" y="385292"/>
                  </a:lnTo>
                  <a:lnTo>
                    <a:pt x="361886" y="393217"/>
                  </a:lnTo>
                  <a:lnTo>
                    <a:pt x="361886" y="399491"/>
                  </a:lnTo>
                  <a:lnTo>
                    <a:pt x="363448" y="404177"/>
                  </a:lnTo>
                  <a:lnTo>
                    <a:pt x="366585" y="405752"/>
                  </a:lnTo>
                  <a:lnTo>
                    <a:pt x="368147" y="407314"/>
                  </a:lnTo>
                  <a:lnTo>
                    <a:pt x="374408" y="407314"/>
                  </a:lnTo>
                  <a:lnTo>
                    <a:pt x="377545" y="404177"/>
                  </a:lnTo>
                  <a:lnTo>
                    <a:pt x="393598" y="362673"/>
                  </a:lnTo>
                  <a:lnTo>
                    <a:pt x="399478" y="327418"/>
                  </a:lnTo>
                  <a:lnTo>
                    <a:pt x="399478" y="269455"/>
                  </a:lnTo>
                  <a:lnTo>
                    <a:pt x="399719" y="255041"/>
                  </a:lnTo>
                  <a:lnTo>
                    <a:pt x="401040" y="220891"/>
                  </a:lnTo>
                  <a:lnTo>
                    <a:pt x="402615" y="211493"/>
                  </a:lnTo>
                  <a:lnTo>
                    <a:pt x="404177" y="203657"/>
                  </a:lnTo>
                  <a:lnTo>
                    <a:pt x="404177" y="197396"/>
                  </a:lnTo>
                  <a:close/>
                </a:path>
                <a:path w="694054" h="528319">
                  <a:moveTo>
                    <a:pt x="579640" y="488784"/>
                  </a:moveTo>
                  <a:lnTo>
                    <a:pt x="578065" y="485648"/>
                  </a:lnTo>
                  <a:lnTo>
                    <a:pt x="572668" y="480949"/>
                  </a:lnTo>
                  <a:lnTo>
                    <a:pt x="568985" y="477735"/>
                  </a:lnTo>
                  <a:lnTo>
                    <a:pt x="560641" y="470573"/>
                  </a:lnTo>
                  <a:lnTo>
                    <a:pt x="553173" y="464273"/>
                  </a:lnTo>
                  <a:lnTo>
                    <a:pt x="546735" y="459016"/>
                  </a:lnTo>
                  <a:lnTo>
                    <a:pt x="542036" y="459016"/>
                  </a:lnTo>
                  <a:lnTo>
                    <a:pt x="534454" y="466623"/>
                  </a:lnTo>
                  <a:lnTo>
                    <a:pt x="528332" y="472922"/>
                  </a:lnTo>
                  <a:lnTo>
                    <a:pt x="523976" y="477735"/>
                  </a:lnTo>
                  <a:lnTo>
                    <a:pt x="521665" y="480949"/>
                  </a:lnTo>
                  <a:lnTo>
                    <a:pt x="515505" y="475932"/>
                  </a:lnTo>
                  <a:lnTo>
                    <a:pt x="508749" y="470179"/>
                  </a:lnTo>
                  <a:lnTo>
                    <a:pt x="501408" y="463550"/>
                  </a:lnTo>
                  <a:lnTo>
                    <a:pt x="493471" y="455879"/>
                  </a:lnTo>
                  <a:lnTo>
                    <a:pt x="487210" y="454317"/>
                  </a:lnTo>
                  <a:lnTo>
                    <a:pt x="457441" y="485648"/>
                  </a:lnTo>
                  <a:lnTo>
                    <a:pt x="455879" y="490347"/>
                  </a:lnTo>
                  <a:lnTo>
                    <a:pt x="459003" y="495046"/>
                  </a:lnTo>
                  <a:lnTo>
                    <a:pt x="460578" y="499745"/>
                  </a:lnTo>
                  <a:lnTo>
                    <a:pt x="465315" y="502932"/>
                  </a:lnTo>
                  <a:lnTo>
                    <a:pt x="473113" y="510717"/>
                  </a:lnTo>
                  <a:lnTo>
                    <a:pt x="479374" y="513842"/>
                  </a:lnTo>
                  <a:lnTo>
                    <a:pt x="482511" y="518541"/>
                  </a:lnTo>
                  <a:lnTo>
                    <a:pt x="487210" y="520115"/>
                  </a:lnTo>
                  <a:lnTo>
                    <a:pt x="493471" y="520115"/>
                  </a:lnTo>
                  <a:lnTo>
                    <a:pt x="501091" y="513410"/>
                  </a:lnTo>
                  <a:lnTo>
                    <a:pt x="507377" y="507580"/>
                  </a:lnTo>
                  <a:lnTo>
                    <a:pt x="512203" y="502932"/>
                  </a:lnTo>
                  <a:lnTo>
                    <a:pt x="514527" y="500608"/>
                  </a:lnTo>
                  <a:lnTo>
                    <a:pt x="513842" y="499745"/>
                  </a:lnTo>
                  <a:lnTo>
                    <a:pt x="515404" y="499745"/>
                  </a:lnTo>
                  <a:lnTo>
                    <a:pt x="514527" y="500608"/>
                  </a:lnTo>
                  <a:lnTo>
                    <a:pt x="520103" y="507580"/>
                  </a:lnTo>
                  <a:lnTo>
                    <a:pt x="526376" y="512279"/>
                  </a:lnTo>
                  <a:lnTo>
                    <a:pt x="531075" y="516978"/>
                  </a:lnTo>
                  <a:lnTo>
                    <a:pt x="538899" y="521677"/>
                  </a:lnTo>
                  <a:lnTo>
                    <a:pt x="545172" y="524814"/>
                  </a:lnTo>
                  <a:lnTo>
                    <a:pt x="549871" y="523240"/>
                  </a:lnTo>
                  <a:lnTo>
                    <a:pt x="558571" y="515416"/>
                  </a:lnTo>
                  <a:lnTo>
                    <a:pt x="566318" y="507974"/>
                  </a:lnTo>
                  <a:lnTo>
                    <a:pt x="572693" y="501319"/>
                  </a:lnTo>
                  <a:lnTo>
                    <a:pt x="574040" y="499745"/>
                  </a:lnTo>
                  <a:lnTo>
                    <a:pt x="578065" y="495046"/>
                  </a:lnTo>
                  <a:lnTo>
                    <a:pt x="579640" y="491909"/>
                  </a:lnTo>
                  <a:lnTo>
                    <a:pt x="579640" y="488784"/>
                  </a:lnTo>
                  <a:close/>
                </a:path>
                <a:path w="694054" h="528319">
                  <a:moveTo>
                    <a:pt x="661098" y="491909"/>
                  </a:moveTo>
                  <a:lnTo>
                    <a:pt x="653173" y="486016"/>
                  </a:lnTo>
                  <a:lnTo>
                    <a:pt x="645820" y="479971"/>
                  </a:lnTo>
                  <a:lnTo>
                    <a:pt x="639064" y="473633"/>
                  </a:lnTo>
                  <a:lnTo>
                    <a:pt x="632904" y="466852"/>
                  </a:lnTo>
                  <a:lnTo>
                    <a:pt x="628205" y="463715"/>
                  </a:lnTo>
                  <a:lnTo>
                    <a:pt x="619099" y="471919"/>
                  </a:lnTo>
                  <a:lnTo>
                    <a:pt x="610577" y="479971"/>
                  </a:lnTo>
                  <a:lnTo>
                    <a:pt x="602640" y="487730"/>
                  </a:lnTo>
                  <a:lnTo>
                    <a:pt x="595299" y="495046"/>
                  </a:lnTo>
                  <a:lnTo>
                    <a:pt x="596861" y="501319"/>
                  </a:lnTo>
                  <a:lnTo>
                    <a:pt x="603135" y="510717"/>
                  </a:lnTo>
                  <a:lnTo>
                    <a:pt x="607834" y="515416"/>
                  </a:lnTo>
                  <a:lnTo>
                    <a:pt x="620369" y="524814"/>
                  </a:lnTo>
                  <a:lnTo>
                    <a:pt x="626630" y="527939"/>
                  </a:lnTo>
                  <a:lnTo>
                    <a:pt x="631329" y="526376"/>
                  </a:lnTo>
                  <a:lnTo>
                    <a:pt x="651700" y="506018"/>
                  </a:lnTo>
                  <a:lnTo>
                    <a:pt x="651700" y="507580"/>
                  </a:lnTo>
                  <a:lnTo>
                    <a:pt x="653262" y="506018"/>
                  </a:lnTo>
                  <a:lnTo>
                    <a:pt x="656399" y="504444"/>
                  </a:lnTo>
                  <a:lnTo>
                    <a:pt x="659536" y="501319"/>
                  </a:lnTo>
                  <a:lnTo>
                    <a:pt x="661098" y="496608"/>
                  </a:lnTo>
                  <a:lnTo>
                    <a:pt x="661098" y="491909"/>
                  </a:lnTo>
                  <a:close/>
                </a:path>
                <a:path w="694054" h="528319">
                  <a:moveTo>
                    <a:pt x="679894" y="299224"/>
                  </a:moveTo>
                  <a:lnTo>
                    <a:pt x="678332" y="294525"/>
                  </a:lnTo>
                  <a:lnTo>
                    <a:pt x="675195" y="291388"/>
                  </a:lnTo>
                  <a:lnTo>
                    <a:pt x="670496" y="291388"/>
                  </a:lnTo>
                  <a:lnTo>
                    <a:pt x="667372" y="292963"/>
                  </a:lnTo>
                  <a:lnTo>
                    <a:pt x="665797" y="294525"/>
                  </a:lnTo>
                  <a:lnTo>
                    <a:pt x="656399" y="308622"/>
                  </a:lnTo>
                  <a:lnTo>
                    <a:pt x="651700" y="314883"/>
                  </a:lnTo>
                  <a:lnTo>
                    <a:pt x="645426" y="321157"/>
                  </a:lnTo>
                  <a:lnTo>
                    <a:pt x="642302" y="321157"/>
                  </a:lnTo>
                  <a:lnTo>
                    <a:pt x="640740" y="319595"/>
                  </a:lnTo>
                  <a:lnTo>
                    <a:pt x="631329" y="316458"/>
                  </a:lnTo>
                  <a:lnTo>
                    <a:pt x="617232" y="316458"/>
                  </a:lnTo>
                  <a:lnTo>
                    <a:pt x="609409" y="319595"/>
                  </a:lnTo>
                  <a:lnTo>
                    <a:pt x="604697" y="327418"/>
                  </a:lnTo>
                  <a:lnTo>
                    <a:pt x="593839" y="342061"/>
                  </a:lnTo>
                  <a:lnTo>
                    <a:pt x="582383" y="352882"/>
                  </a:lnTo>
                  <a:lnTo>
                    <a:pt x="570331" y="359587"/>
                  </a:lnTo>
                  <a:lnTo>
                    <a:pt x="557707" y="361886"/>
                  </a:lnTo>
                  <a:lnTo>
                    <a:pt x="548665" y="361010"/>
                  </a:lnTo>
                  <a:lnTo>
                    <a:pt x="526376" y="343090"/>
                  </a:lnTo>
                  <a:lnTo>
                    <a:pt x="526376" y="316458"/>
                  </a:lnTo>
                  <a:lnTo>
                    <a:pt x="529501" y="307060"/>
                  </a:lnTo>
                  <a:lnTo>
                    <a:pt x="529501" y="300786"/>
                  </a:lnTo>
                  <a:lnTo>
                    <a:pt x="532638" y="292963"/>
                  </a:lnTo>
                  <a:lnTo>
                    <a:pt x="534212" y="286689"/>
                  </a:lnTo>
                  <a:lnTo>
                    <a:pt x="534212" y="272592"/>
                  </a:lnTo>
                  <a:lnTo>
                    <a:pt x="531075" y="269455"/>
                  </a:lnTo>
                  <a:lnTo>
                    <a:pt x="523240" y="269455"/>
                  </a:lnTo>
                  <a:lnTo>
                    <a:pt x="504444" y="310184"/>
                  </a:lnTo>
                  <a:lnTo>
                    <a:pt x="495046" y="338391"/>
                  </a:lnTo>
                  <a:lnTo>
                    <a:pt x="489813" y="350532"/>
                  </a:lnTo>
                  <a:lnTo>
                    <a:pt x="447433" y="396354"/>
                  </a:lnTo>
                  <a:lnTo>
                    <a:pt x="422973" y="410451"/>
                  </a:lnTo>
                  <a:lnTo>
                    <a:pt x="413258" y="416052"/>
                  </a:lnTo>
                  <a:lnTo>
                    <a:pt x="405155" y="421220"/>
                  </a:lnTo>
                  <a:lnTo>
                    <a:pt x="398526" y="426097"/>
                  </a:lnTo>
                  <a:lnTo>
                    <a:pt x="393217" y="430822"/>
                  </a:lnTo>
                  <a:lnTo>
                    <a:pt x="391642" y="435521"/>
                  </a:lnTo>
                  <a:lnTo>
                    <a:pt x="393217" y="440220"/>
                  </a:lnTo>
                  <a:lnTo>
                    <a:pt x="396341" y="441782"/>
                  </a:lnTo>
                  <a:lnTo>
                    <a:pt x="417169" y="438264"/>
                  </a:lnTo>
                  <a:lnTo>
                    <a:pt x="460578" y="427685"/>
                  </a:lnTo>
                  <a:lnTo>
                    <a:pt x="494817" y="398043"/>
                  </a:lnTo>
                  <a:lnTo>
                    <a:pt x="501116" y="384009"/>
                  </a:lnTo>
                  <a:lnTo>
                    <a:pt x="502805" y="380022"/>
                  </a:lnTo>
                  <a:lnTo>
                    <a:pt x="502310" y="373735"/>
                  </a:lnTo>
                  <a:lnTo>
                    <a:pt x="502856" y="363842"/>
                  </a:lnTo>
                  <a:lnTo>
                    <a:pt x="502869" y="363448"/>
                  </a:lnTo>
                  <a:lnTo>
                    <a:pt x="509143" y="363448"/>
                  </a:lnTo>
                  <a:lnTo>
                    <a:pt x="505929" y="372630"/>
                  </a:lnTo>
                  <a:lnTo>
                    <a:pt x="502805" y="380022"/>
                  </a:lnTo>
                  <a:lnTo>
                    <a:pt x="503072" y="383425"/>
                  </a:lnTo>
                  <a:lnTo>
                    <a:pt x="505294" y="392531"/>
                  </a:lnTo>
                  <a:lnTo>
                    <a:pt x="509143" y="401053"/>
                  </a:lnTo>
                  <a:lnTo>
                    <a:pt x="513791" y="409524"/>
                  </a:lnTo>
                  <a:lnTo>
                    <a:pt x="520623" y="416052"/>
                  </a:lnTo>
                  <a:lnTo>
                    <a:pt x="520750" y="416052"/>
                  </a:lnTo>
                  <a:lnTo>
                    <a:pt x="528967" y="420001"/>
                  </a:lnTo>
                  <a:lnTo>
                    <a:pt x="568477" y="412991"/>
                  </a:lnTo>
                  <a:lnTo>
                    <a:pt x="596849" y="377596"/>
                  </a:lnTo>
                  <a:lnTo>
                    <a:pt x="601573" y="366585"/>
                  </a:lnTo>
                  <a:lnTo>
                    <a:pt x="603453" y="363448"/>
                  </a:lnTo>
                  <a:lnTo>
                    <a:pt x="604393" y="361886"/>
                  </a:lnTo>
                  <a:lnTo>
                    <a:pt x="606272" y="358749"/>
                  </a:lnTo>
                  <a:lnTo>
                    <a:pt x="609409" y="352488"/>
                  </a:lnTo>
                  <a:lnTo>
                    <a:pt x="612533" y="349351"/>
                  </a:lnTo>
                  <a:lnTo>
                    <a:pt x="614095" y="349351"/>
                  </a:lnTo>
                  <a:lnTo>
                    <a:pt x="614095" y="347789"/>
                  </a:lnTo>
                  <a:lnTo>
                    <a:pt x="615670" y="347789"/>
                  </a:lnTo>
                  <a:lnTo>
                    <a:pt x="617232" y="349351"/>
                  </a:lnTo>
                  <a:lnTo>
                    <a:pt x="623506" y="352488"/>
                  </a:lnTo>
                  <a:lnTo>
                    <a:pt x="626630" y="352488"/>
                  </a:lnTo>
                  <a:lnTo>
                    <a:pt x="628205" y="354050"/>
                  </a:lnTo>
                  <a:lnTo>
                    <a:pt x="634466" y="354050"/>
                  </a:lnTo>
                  <a:lnTo>
                    <a:pt x="641248" y="353174"/>
                  </a:lnTo>
                  <a:lnTo>
                    <a:pt x="647585" y="350532"/>
                  </a:lnTo>
                  <a:lnTo>
                    <a:pt x="651344" y="347789"/>
                  </a:lnTo>
                  <a:lnTo>
                    <a:pt x="653630" y="346125"/>
                  </a:lnTo>
                  <a:lnTo>
                    <a:pt x="659536" y="339953"/>
                  </a:lnTo>
                  <a:lnTo>
                    <a:pt x="662203" y="334302"/>
                  </a:lnTo>
                  <a:lnTo>
                    <a:pt x="665607" y="328790"/>
                  </a:lnTo>
                  <a:lnTo>
                    <a:pt x="669886" y="322986"/>
                  </a:lnTo>
                  <a:lnTo>
                    <a:pt x="671372" y="321157"/>
                  </a:lnTo>
                  <a:lnTo>
                    <a:pt x="675195" y="316458"/>
                  </a:lnTo>
                  <a:lnTo>
                    <a:pt x="679894" y="307060"/>
                  </a:lnTo>
                  <a:lnTo>
                    <a:pt x="679894" y="299224"/>
                  </a:lnTo>
                  <a:close/>
                </a:path>
                <a:path w="694054" h="528319">
                  <a:moveTo>
                    <a:pt x="693991" y="435521"/>
                  </a:moveTo>
                  <a:lnTo>
                    <a:pt x="686447" y="429247"/>
                  </a:lnTo>
                  <a:lnTo>
                    <a:pt x="683374" y="426707"/>
                  </a:lnTo>
                  <a:lnTo>
                    <a:pt x="674801" y="419061"/>
                  </a:lnTo>
                  <a:lnTo>
                    <a:pt x="668007" y="412610"/>
                  </a:lnTo>
                  <a:lnTo>
                    <a:pt x="662660" y="407314"/>
                  </a:lnTo>
                  <a:lnTo>
                    <a:pt x="656399" y="407314"/>
                  </a:lnTo>
                  <a:lnTo>
                    <a:pt x="635876" y="427837"/>
                  </a:lnTo>
                  <a:lnTo>
                    <a:pt x="637603" y="429247"/>
                  </a:lnTo>
                  <a:lnTo>
                    <a:pt x="634466" y="429247"/>
                  </a:lnTo>
                  <a:lnTo>
                    <a:pt x="635876" y="427837"/>
                  </a:lnTo>
                  <a:lnTo>
                    <a:pt x="631190" y="423964"/>
                  </a:lnTo>
                  <a:lnTo>
                    <a:pt x="623887" y="417499"/>
                  </a:lnTo>
                  <a:lnTo>
                    <a:pt x="616013" y="409867"/>
                  </a:lnTo>
                  <a:lnTo>
                    <a:pt x="607834" y="401053"/>
                  </a:lnTo>
                  <a:lnTo>
                    <a:pt x="599998" y="401053"/>
                  </a:lnTo>
                  <a:lnTo>
                    <a:pt x="570230" y="433946"/>
                  </a:lnTo>
                  <a:lnTo>
                    <a:pt x="570230" y="440220"/>
                  </a:lnTo>
                  <a:lnTo>
                    <a:pt x="604697" y="466852"/>
                  </a:lnTo>
                  <a:lnTo>
                    <a:pt x="607834" y="466852"/>
                  </a:lnTo>
                  <a:lnTo>
                    <a:pt x="628205" y="446481"/>
                  </a:lnTo>
                  <a:lnTo>
                    <a:pt x="632904" y="452970"/>
                  </a:lnTo>
                  <a:lnTo>
                    <a:pt x="637603" y="458431"/>
                  </a:lnTo>
                  <a:lnTo>
                    <a:pt x="642302" y="463003"/>
                  </a:lnTo>
                  <a:lnTo>
                    <a:pt x="647001" y="466852"/>
                  </a:lnTo>
                  <a:lnTo>
                    <a:pt x="648563" y="468414"/>
                  </a:lnTo>
                  <a:lnTo>
                    <a:pt x="651700" y="469976"/>
                  </a:lnTo>
                  <a:lnTo>
                    <a:pt x="653262" y="471551"/>
                  </a:lnTo>
                  <a:lnTo>
                    <a:pt x="656399" y="473113"/>
                  </a:lnTo>
                  <a:lnTo>
                    <a:pt x="659536" y="473113"/>
                  </a:lnTo>
                  <a:lnTo>
                    <a:pt x="662660" y="471551"/>
                  </a:lnTo>
                  <a:lnTo>
                    <a:pt x="672388" y="462711"/>
                  </a:lnTo>
                  <a:lnTo>
                    <a:pt x="680491" y="454901"/>
                  </a:lnTo>
                  <a:lnTo>
                    <a:pt x="687120" y="447979"/>
                  </a:lnTo>
                  <a:lnTo>
                    <a:pt x="688403" y="446481"/>
                  </a:lnTo>
                  <a:lnTo>
                    <a:pt x="692429" y="441782"/>
                  </a:lnTo>
                  <a:lnTo>
                    <a:pt x="693991" y="43552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3783" y="456015"/>
              <a:ext cx="2950869" cy="506009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4416469" y="730169"/>
            <a:ext cx="357505" cy="310515"/>
          </a:xfrm>
          <a:custGeom>
            <a:avLst/>
            <a:gdLst/>
            <a:ahLst/>
            <a:cxnLst/>
            <a:rect l="l" t="t" r="r" b="b"/>
            <a:pathLst>
              <a:path w="357504" h="310515">
                <a:moveTo>
                  <a:pt x="155091" y="6263"/>
                </a:moveTo>
                <a:lnTo>
                  <a:pt x="145691" y="6263"/>
                </a:lnTo>
                <a:lnTo>
                  <a:pt x="139428" y="9399"/>
                </a:lnTo>
                <a:lnTo>
                  <a:pt x="126892" y="21931"/>
                </a:lnTo>
                <a:lnTo>
                  <a:pt x="120628" y="26633"/>
                </a:lnTo>
                <a:lnTo>
                  <a:pt x="86847" y="49837"/>
                </a:lnTo>
                <a:lnTo>
                  <a:pt x="68929" y="59529"/>
                </a:lnTo>
                <a:lnTo>
                  <a:pt x="53679" y="68928"/>
                </a:lnTo>
                <a:lnTo>
                  <a:pt x="23500" y="97128"/>
                </a:lnTo>
                <a:lnTo>
                  <a:pt x="14100" y="111225"/>
                </a:lnTo>
                <a:lnTo>
                  <a:pt x="9399" y="117492"/>
                </a:lnTo>
                <a:lnTo>
                  <a:pt x="4701" y="125327"/>
                </a:lnTo>
                <a:lnTo>
                  <a:pt x="1565" y="133160"/>
                </a:lnTo>
                <a:lnTo>
                  <a:pt x="0" y="139424"/>
                </a:lnTo>
                <a:lnTo>
                  <a:pt x="2961" y="149363"/>
                </a:lnTo>
                <a:lnTo>
                  <a:pt x="51796" y="173034"/>
                </a:lnTo>
                <a:lnTo>
                  <a:pt x="98793" y="176019"/>
                </a:lnTo>
                <a:lnTo>
                  <a:pt x="194255" y="173890"/>
                </a:lnTo>
                <a:lnTo>
                  <a:pt x="260052" y="169193"/>
                </a:lnTo>
                <a:lnTo>
                  <a:pt x="304162" y="162802"/>
                </a:lnTo>
                <a:lnTo>
                  <a:pt x="347784" y="140994"/>
                </a:lnTo>
                <a:lnTo>
                  <a:pt x="357184" y="128459"/>
                </a:lnTo>
                <a:lnTo>
                  <a:pt x="354049" y="125327"/>
                </a:lnTo>
                <a:lnTo>
                  <a:pt x="227156" y="125327"/>
                </a:lnTo>
                <a:lnTo>
                  <a:pt x="119062" y="123760"/>
                </a:lnTo>
                <a:lnTo>
                  <a:pt x="79894" y="120624"/>
                </a:lnTo>
                <a:lnTo>
                  <a:pt x="67289" y="117957"/>
                </a:lnTo>
                <a:lnTo>
                  <a:pt x="55418" y="114556"/>
                </a:lnTo>
                <a:lnTo>
                  <a:pt x="46871" y="111225"/>
                </a:lnTo>
                <a:lnTo>
                  <a:pt x="40730" y="111225"/>
                </a:lnTo>
                <a:lnTo>
                  <a:pt x="34466" y="104961"/>
                </a:lnTo>
                <a:lnTo>
                  <a:pt x="43865" y="104961"/>
                </a:lnTo>
                <a:lnTo>
                  <a:pt x="48295" y="99355"/>
                </a:lnTo>
                <a:lnTo>
                  <a:pt x="54634" y="94190"/>
                </a:lnTo>
                <a:lnTo>
                  <a:pt x="63030" y="89319"/>
                </a:lnTo>
                <a:lnTo>
                  <a:pt x="73630" y="84595"/>
                </a:lnTo>
                <a:lnTo>
                  <a:pt x="97911" y="75195"/>
                </a:lnTo>
                <a:lnTo>
                  <a:pt x="104911" y="72257"/>
                </a:lnTo>
                <a:lnTo>
                  <a:pt x="136292" y="43861"/>
                </a:lnTo>
                <a:lnTo>
                  <a:pt x="137862" y="43861"/>
                </a:lnTo>
                <a:lnTo>
                  <a:pt x="139428" y="42296"/>
                </a:lnTo>
                <a:lnTo>
                  <a:pt x="191853" y="42296"/>
                </a:lnTo>
                <a:lnTo>
                  <a:pt x="194648" y="36813"/>
                </a:lnTo>
                <a:lnTo>
                  <a:pt x="196754" y="29225"/>
                </a:lnTo>
                <a:lnTo>
                  <a:pt x="197391" y="21931"/>
                </a:lnTo>
                <a:lnTo>
                  <a:pt x="197391" y="18799"/>
                </a:lnTo>
                <a:lnTo>
                  <a:pt x="170759" y="18799"/>
                </a:lnTo>
                <a:lnTo>
                  <a:pt x="169191" y="17232"/>
                </a:lnTo>
                <a:lnTo>
                  <a:pt x="166057" y="10965"/>
                </a:lnTo>
                <a:lnTo>
                  <a:pt x="164490" y="9399"/>
                </a:lnTo>
                <a:lnTo>
                  <a:pt x="162924" y="9399"/>
                </a:lnTo>
                <a:lnTo>
                  <a:pt x="159792" y="7833"/>
                </a:lnTo>
                <a:lnTo>
                  <a:pt x="155091" y="6263"/>
                </a:lnTo>
                <a:close/>
              </a:path>
              <a:path w="357504" h="310515">
                <a:moveTo>
                  <a:pt x="350917" y="123760"/>
                </a:moveTo>
                <a:lnTo>
                  <a:pt x="347784" y="123760"/>
                </a:lnTo>
                <a:lnTo>
                  <a:pt x="318016" y="125327"/>
                </a:lnTo>
                <a:lnTo>
                  <a:pt x="354049" y="125327"/>
                </a:lnTo>
                <a:lnTo>
                  <a:pt x="350917" y="123760"/>
                </a:lnTo>
                <a:close/>
              </a:path>
              <a:path w="357504" h="310515">
                <a:moveTo>
                  <a:pt x="43865" y="109973"/>
                </a:moveTo>
                <a:lnTo>
                  <a:pt x="43865" y="111225"/>
                </a:lnTo>
                <a:lnTo>
                  <a:pt x="46871" y="111225"/>
                </a:lnTo>
                <a:lnTo>
                  <a:pt x="44428" y="110273"/>
                </a:lnTo>
                <a:lnTo>
                  <a:pt x="43865" y="109973"/>
                </a:lnTo>
                <a:close/>
              </a:path>
              <a:path w="357504" h="310515">
                <a:moveTo>
                  <a:pt x="43865" y="104961"/>
                </a:moveTo>
                <a:lnTo>
                  <a:pt x="34466" y="104961"/>
                </a:lnTo>
                <a:lnTo>
                  <a:pt x="43865" y="109973"/>
                </a:lnTo>
                <a:lnTo>
                  <a:pt x="43865" y="104961"/>
                </a:lnTo>
                <a:close/>
              </a:path>
              <a:path w="357504" h="310515">
                <a:moveTo>
                  <a:pt x="191853" y="42296"/>
                </a:moveTo>
                <a:lnTo>
                  <a:pt x="144125" y="42296"/>
                </a:lnTo>
                <a:lnTo>
                  <a:pt x="147261" y="43861"/>
                </a:lnTo>
                <a:lnTo>
                  <a:pt x="151959" y="48563"/>
                </a:lnTo>
                <a:lnTo>
                  <a:pt x="158226" y="53262"/>
                </a:lnTo>
                <a:lnTo>
                  <a:pt x="162924" y="57964"/>
                </a:lnTo>
                <a:lnTo>
                  <a:pt x="170759" y="59529"/>
                </a:lnTo>
                <a:lnTo>
                  <a:pt x="178592" y="57964"/>
                </a:lnTo>
                <a:lnTo>
                  <a:pt x="184856" y="51696"/>
                </a:lnTo>
                <a:lnTo>
                  <a:pt x="190780" y="44401"/>
                </a:lnTo>
                <a:lnTo>
                  <a:pt x="191853" y="42296"/>
                </a:lnTo>
                <a:close/>
              </a:path>
              <a:path w="357504" h="310515">
                <a:moveTo>
                  <a:pt x="181724" y="0"/>
                </a:moveTo>
                <a:lnTo>
                  <a:pt x="177026" y="3131"/>
                </a:lnTo>
                <a:lnTo>
                  <a:pt x="173890" y="7833"/>
                </a:lnTo>
                <a:lnTo>
                  <a:pt x="172325" y="14097"/>
                </a:lnTo>
                <a:lnTo>
                  <a:pt x="170759" y="17232"/>
                </a:lnTo>
                <a:lnTo>
                  <a:pt x="170759" y="18799"/>
                </a:lnTo>
                <a:lnTo>
                  <a:pt x="197391" y="18799"/>
                </a:lnTo>
                <a:lnTo>
                  <a:pt x="197391" y="17232"/>
                </a:lnTo>
                <a:lnTo>
                  <a:pt x="194255" y="7833"/>
                </a:lnTo>
                <a:lnTo>
                  <a:pt x="189557" y="1565"/>
                </a:lnTo>
                <a:lnTo>
                  <a:pt x="181724" y="0"/>
                </a:lnTo>
                <a:close/>
              </a:path>
              <a:path w="357504" h="310515">
                <a:moveTo>
                  <a:pt x="131593" y="191123"/>
                </a:moveTo>
                <a:lnTo>
                  <a:pt x="123760" y="191123"/>
                </a:lnTo>
                <a:lnTo>
                  <a:pt x="113160" y="207303"/>
                </a:lnTo>
                <a:lnTo>
                  <a:pt x="104764" y="223042"/>
                </a:lnTo>
                <a:lnTo>
                  <a:pt x="98425" y="238487"/>
                </a:lnTo>
                <a:lnTo>
                  <a:pt x="93995" y="253785"/>
                </a:lnTo>
                <a:lnTo>
                  <a:pt x="92429" y="263184"/>
                </a:lnTo>
                <a:lnTo>
                  <a:pt x="92429" y="277286"/>
                </a:lnTo>
                <a:lnTo>
                  <a:pt x="109663" y="310183"/>
                </a:lnTo>
                <a:lnTo>
                  <a:pt x="115926" y="310183"/>
                </a:lnTo>
                <a:lnTo>
                  <a:pt x="144125" y="272585"/>
                </a:lnTo>
                <a:lnTo>
                  <a:pt x="144125" y="269453"/>
                </a:lnTo>
                <a:lnTo>
                  <a:pt x="117492" y="269453"/>
                </a:lnTo>
                <a:lnTo>
                  <a:pt x="117492" y="266320"/>
                </a:lnTo>
                <a:lnTo>
                  <a:pt x="115926" y="264754"/>
                </a:lnTo>
                <a:lnTo>
                  <a:pt x="116051" y="256921"/>
                </a:lnTo>
                <a:lnTo>
                  <a:pt x="116176" y="255355"/>
                </a:lnTo>
                <a:lnTo>
                  <a:pt x="116301" y="253785"/>
                </a:lnTo>
                <a:lnTo>
                  <a:pt x="116426" y="252219"/>
                </a:lnTo>
                <a:lnTo>
                  <a:pt x="116514" y="251119"/>
                </a:lnTo>
                <a:lnTo>
                  <a:pt x="118277" y="243017"/>
                </a:lnTo>
                <a:lnTo>
                  <a:pt x="121215" y="234033"/>
                </a:lnTo>
                <a:lnTo>
                  <a:pt x="125326" y="224020"/>
                </a:lnTo>
                <a:lnTo>
                  <a:pt x="125326" y="220888"/>
                </a:lnTo>
                <a:lnTo>
                  <a:pt x="128461" y="217756"/>
                </a:lnTo>
                <a:lnTo>
                  <a:pt x="131593" y="211489"/>
                </a:lnTo>
                <a:lnTo>
                  <a:pt x="133160" y="206791"/>
                </a:lnTo>
                <a:lnTo>
                  <a:pt x="136292" y="200524"/>
                </a:lnTo>
                <a:lnTo>
                  <a:pt x="136292" y="192689"/>
                </a:lnTo>
                <a:lnTo>
                  <a:pt x="131593" y="191123"/>
                </a:lnTo>
                <a:close/>
              </a:path>
              <a:path w="357504" h="310515">
                <a:moveTo>
                  <a:pt x="128461" y="252219"/>
                </a:moveTo>
                <a:lnTo>
                  <a:pt x="123760" y="255355"/>
                </a:lnTo>
                <a:lnTo>
                  <a:pt x="120628" y="261618"/>
                </a:lnTo>
                <a:lnTo>
                  <a:pt x="119062" y="266320"/>
                </a:lnTo>
                <a:lnTo>
                  <a:pt x="117492" y="269453"/>
                </a:lnTo>
                <a:lnTo>
                  <a:pt x="144125" y="269453"/>
                </a:lnTo>
                <a:lnTo>
                  <a:pt x="144125" y="263184"/>
                </a:lnTo>
                <a:lnTo>
                  <a:pt x="140994" y="256921"/>
                </a:lnTo>
                <a:lnTo>
                  <a:pt x="136292" y="253785"/>
                </a:lnTo>
                <a:lnTo>
                  <a:pt x="128461" y="252219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8" name="object 8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21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64771" y="1394200"/>
            <a:ext cx="5302684" cy="43028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374322" y="1494875"/>
            <a:ext cx="226178" cy="213763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365534" y="1969289"/>
            <a:ext cx="1983160" cy="34477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452130" y="1909987"/>
            <a:ext cx="3715325" cy="382013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374322" y="2001009"/>
            <a:ext cx="226178" cy="213761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936053" y="2634023"/>
            <a:ext cx="2232781" cy="38339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374322" y="2727802"/>
            <a:ext cx="228935" cy="215139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11059887" y="3411842"/>
            <a:ext cx="106680" cy="31750"/>
          </a:xfrm>
          <a:custGeom>
            <a:avLst/>
            <a:gdLst/>
            <a:ahLst/>
            <a:cxnLst/>
            <a:rect l="l" t="t" r="r" b="b"/>
            <a:pathLst>
              <a:path w="106679" h="31750">
                <a:moveTo>
                  <a:pt x="103431" y="0"/>
                </a:moveTo>
                <a:lnTo>
                  <a:pt x="100674" y="0"/>
                </a:lnTo>
                <a:lnTo>
                  <a:pt x="99294" y="1379"/>
                </a:lnTo>
                <a:lnTo>
                  <a:pt x="95158" y="1379"/>
                </a:lnTo>
                <a:lnTo>
                  <a:pt x="92397" y="2757"/>
                </a:lnTo>
                <a:lnTo>
                  <a:pt x="88261" y="2757"/>
                </a:lnTo>
                <a:lnTo>
                  <a:pt x="79469" y="3770"/>
                </a:lnTo>
                <a:lnTo>
                  <a:pt x="69643" y="4653"/>
                </a:lnTo>
                <a:lnTo>
                  <a:pt x="58784" y="5278"/>
                </a:lnTo>
                <a:lnTo>
                  <a:pt x="46889" y="5515"/>
                </a:lnTo>
                <a:lnTo>
                  <a:pt x="4136" y="5515"/>
                </a:lnTo>
                <a:lnTo>
                  <a:pt x="1379" y="6893"/>
                </a:lnTo>
                <a:lnTo>
                  <a:pt x="0" y="8272"/>
                </a:lnTo>
                <a:lnTo>
                  <a:pt x="0" y="11029"/>
                </a:lnTo>
                <a:lnTo>
                  <a:pt x="1379" y="13792"/>
                </a:lnTo>
                <a:lnTo>
                  <a:pt x="11029" y="17928"/>
                </a:lnTo>
                <a:lnTo>
                  <a:pt x="17927" y="20685"/>
                </a:lnTo>
                <a:lnTo>
                  <a:pt x="23442" y="23442"/>
                </a:lnTo>
                <a:lnTo>
                  <a:pt x="30336" y="24822"/>
                </a:lnTo>
                <a:lnTo>
                  <a:pt x="35855" y="26201"/>
                </a:lnTo>
                <a:lnTo>
                  <a:pt x="42749" y="28958"/>
                </a:lnTo>
                <a:lnTo>
                  <a:pt x="51026" y="30340"/>
                </a:lnTo>
                <a:lnTo>
                  <a:pt x="57920" y="31719"/>
                </a:lnTo>
                <a:lnTo>
                  <a:pt x="85504" y="31719"/>
                </a:lnTo>
                <a:lnTo>
                  <a:pt x="106188" y="5515"/>
                </a:lnTo>
                <a:lnTo>
                  <a:pt x="106188" y="1379"/>
                </a:lnTo>
                <a:lnTo>
                  <a:pt x="104810" y="1379"/>
                </a:lnTo>
                <a:lnTo>
                  <a:pt x="10343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663276" y="3163600"/>
            <a:ext cx="4294555" cy="377878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11059887" y="3919355"/>
            <a:ext cx="106680" cy="30480"/>
          </a:xfrm>
          <a:custGeom>
            <a:avLst/>
            <a:gdLst/>
            <a:ahLst/>
            <a:cxnLst/>
            <a:rect l="l" t="t" r="r" b="b"/>
            <a:pathLst>
              <a:path w="106679" h="30479">
                <a:moveTo>
                  <a:pt x="106188" y="0"/>
                </a:moveTo>
                <a:lnTo>
                  <a:pt x="99294" y="0"/>
                </a:lnTo>
                <a:lnTo>
                  <a:pt x="95158" y="1379"/>
                </a:lnTo>
                <a:lnTo>
                  <a:pt x="92397" y="1379"/>
                </a:lnTo>
                <a:lnTo>
                  <a:pt x="89640" y="2757"/>
                </a:lnTo>
                <a:lnTo>
                  <a:pt x="88261" y="2757"/>
                </a:lnTo>
                <a:lnTo>
                  <a:pt x="79469" y="3554"/>
                </a:lnTo>
                <a:lnTo>
                  <a:pt x="69643" y="3963"/>
                </a:lnTo>
                <a:lnTo>
                  <a:pt x="55681" y="4157"/>
                </a:lnTo>
                <a:lnTo>
                  <a:pt x="35748" y="4157"/>
                </a:lnTo>
                <a:lnTo>
                  <a:pt x="24995" y="4308"/>
                </a:lnTo>
                <a:lnTo>
                  <a:pt x="14501" y="4718"/>
                </a:lnTo>
                <a:lnTo>
                  <a:pt x="4136" y="5515"/>
                </a:lnTo>
                <a:lnTo>
                  <a:pt x="1379" y="5515"/>
                </a:lnTo>
                <a:lnTo>
                  <a:pt x="0" y="8272"/>
                </a:lnTo>
                <a:lnTo>
                  <a:pt x="0" y="9651"/>
                </a:lnTo>
                <a:lnTo>
                  <a:pt x="1379" y="12409"/>
                </a:lnTo>
                <a:lnTo>
                  <a:pt x="11029" y="16549"/>
                </a:lnTo>
                <a:lnTo>
                  <a:pt x="17927" y="20685"/>
                </a:lnTo>
                <a:lnTo>
                  <a:pt x="23442" y="22064"/>
                </a:lnTo>
                <a:lnTo>
                  <a:pt x="30336" y="23442"/>
                </a:lnTo>
                <a:lnTo>
                  <a:pt x="35855" y="26201"/>
                </a:lnTo>
                <a:lnTo>
                  <a:pt x="42749" y="27579"/>
                </a:lnTo>
                <a:lnTo>
                  <a:pt x="51026" y="28958"/>
                </a:lnTo>
                <a:lnTo>
                  <a:pt x="57920" y="30337"/>
                </a:lnTo>
                <a:lnTo>
                  <a:pt x="85504" y="30337"/>
                </a:lnTo>
                <a:lnTo>
                  <a:pt x="89640" y="28958"/>
                </a:lnTo>
                <a:lnTo>
                  <a:pt x="106101" y="4308"/>
                </a:lnTo>
                <a:lnTo>
                  <a:pt x="106188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416560" y="3672493"/>
            <a:ext cx="5546785" cy="394426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11059887" y="4425487"/>
            <a:ext cx="106680" cy="31750"/>
          </a:xfrm>
          <a:custGeom>
            <a:avLst/>
            <a:gdLst/>
            <a:ahLst/>
            <a:cxnLst/>
            <a:rect l="l" t="t" r="r" b="b"/>
            <a:pathLst>
              <a:path w="106679" h="31750">
                <a:moveTo>
                  <a:pt x="106188" y="0"/>
                </a:moveTo>
                <a:lnTo>
                  <a:pt x="99294" y="0"/>
                </a:lnTo>
                <a:lnTo>
                  <a:pt x="95158" y="1377"/>
                </a:lnTo>
                <a:lnTo>
                  <a:pt x="92397" y="1377"/>
                </a:lnTo>
                <a:lnTo>
                  <a:pt x="89640" y="2760"/>
                </a:lnTo>
                <a:lnTo>
                  <a:pt x="88261" y="2760"/>
                </a:lnTo>
                <a:lnTo>
                  <a:pt x="79469" y="3557"/>
                </a:lnTo>
                <a:lnTo>
                  <a:pt x="69643" y="3966"/>
                </a:lnTo>
                <a:lnTo>
                  <a:pt x="55679" y="4160"/>
                </a:lnTo>
                <a:lnTo>
                  <a:pt x="35748" y="4160"/>
                </a:lnTo>
                <a:lnTo>
                  <a:pt x="24995" y="4311"/>
                </a:lnTo>
                <a:lnTo>
                  <a:pt x="14501" y="4720"/>
                </a:lnTo>
                <a:lnTo>
                  <a:pt x="4136" y="5518"/>
                </a:lnTo>
                <a:lnTo>
                  <a:pt x="1379" y="6897"/>
                </a:lnTo>
                <a:lnTo>
                  <a:pt x="0" y="8275"/>
                </a:lnTo>
                <a:lnTo>
                  <a:pt x="0" y="9654"/>
                </a:lnTo>
                <a:lnTo>
                  <a:pt x="30336" y="23446"/>
                </a:lnTo>
                <a:lnTo>
                  <a:pt x="35855" y="26203"/>
                </a:lnTo>
                <a:lnTo>
                  <a:pt x="42749" y="27583"/>
                </a:lnTo>
                <a:lnTo>
                  <a:pt x="51026" y="28961"/>
                </a:lnTo>
                <a:lnTo>
                  <a:pt x="57920" y="30340"/>
                </a:lnTo>
                <a:lnTo>
                  <a:pt x="63439" y="31719"/>
                </a:lnTo>
                <a:lnTo>
                  <a:pt x="68954" y="30340"/>
                </a:lnTo>
                <a:lnTo>
                  <a:pt x="85504" y="30340"/>
                </a:lnTo>
                <a:lnTo>
                  <a:pt x="106101" y="4311"/>
                </a:lnTo>
                <a:lnTo>
                  <a:pt x="106188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3557516" y="4146908"/>
            <a:ext cx="7399020" cy="415290"/>
            <a:chOff x="3557516" y="4146908"/>
            <a:chExt cx="7399020" cy="415290"/>
          </a:xfrm>
        </p:grpSpPr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63105" y="4157941"/>
              <a:ext cx="3093346" cy="38201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056467" y="4146908"/>
              <a:ext cx="1779055" cy="4151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41613" y="4174491"/>
              <a:ext cx="2184511" cy="36270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3557516" y="4197934"/>
              <a:ext cx="248285" cy="267970"/>
            </a:xfrm>
            <a:custGeom>
              <a:avLst/>
              <a:gdLst/>
              <a:ahLst/>
              <a:cxnLst/>
              <a:rect l="l" t="t" r="r" b="b"/>
              <a:pathLst>
                <a:path w="248285" h="267970">
                  <a:moveTo>
                    <a:pt x="217900" y="20685"/>
                  </a:moveTo>
                  <a:lnTo>
                    <a:pt x="213763" y="20685"/>
                  </a:lnTo>
                  <a:lnTo>
                    <a:pt x="212385" y="22064"/>
                  </a:lnTo>
                  <a:lnTo>
                    <a:pt x="211006" y="24825"/>
                  </a:lnTo>
                  <a:lnTo>
                    <a:pt x="209624" y="24825"/>
                  </a:lnTo>
                  <a:lnTo>
                    <a:pt x="162737" y="49648"/>
                  </a:lnTo>
                  <a:lnTo>
                    <a:pt x="146683" y="56393"/>
                  </a:lnTo>
                  <a:lnTo>
                    <a:pt x="133602" y="62233"/>
                  </a:lnTo>
                  <a:lnTo>
                    <a:pt x="97057" y="87229"/>
                  </a:lnTo>
                  <a:lnTo>
                    <a:pt x="81367" y="127567"/>
                  </a:lnTo>
                  <a:lnTo>
                    <a:pt x="80850" y="139980"/>
                  </a:lnTo>
                  <a:lnTo>
                    <a:pt x="81367" y="154462"/>
                  </a:lnTo>
                  <a:lnTo>
                    <a:pt x="79891" y="162735"/>
                  </a:lnTo>
                  <a:lnTo>
                    <a:pt x="41461" y="191783"/>
                  </a:lnTo>
                  <a:lnTo>
                    <a:pt x="29308" y="200316"/>
                  </a:lnTo>
                  <a:lnTo>
                    <a:pt x="2240" y="236518"/>
                  </a:lnTo>
                  <a:lnTo>
                    <a:pt x="0" y="246863"/>
                  </a:lnTo>
                  <a:lnTo>
                    <a:pt x="0" y="251000"/>
                  </a:lnTo>
                  <a:lnTo>
                    <a:pt x="45727" y="267032"/>
                  </a:lnTo>
                  <a:lnTo>
                    <a:pt x="60681" y="267549"/>
                  </a:lnTo>
                  <a:lnTo>
                    <a:pt x="79988" y="267549"/>
                  </a:lnTo>
                  <a:lnTo>
                    <a:pt x="140670" y="263411"/>
                  </a:lnTo>
                  <a:lnTo>
                    <a:pt x="188939" y="257893"/>
                  </a:lnTo>
                  <a:lnTo>
                    <a:pt x="235097" y="242380"/>
                  </a:lnTo>
                  <a:lnTo>
                    <a:pt x="246294" y="234450"/>
                  </a:lnTo>
                  <a:lnTo>
                    <a:pt x="88264" y="234450"/>
                  </a:lnTo>
                  <a:lnTo>
                    <a:pt x="80227" y="233653"/>
                  </a:lnTo>
                  <a:lnTo>
                    <a:pt x="72577" y="233244"/>
                  </a:lnTo>
                  <a:lnTo>
                    <a:pt x="65186" y="233093"/>
                  </a:lnTo>
                  <a:lnTo>
                    <a:pt x="58099" y="233093"/>
                  </a:lnTo>
                  <a:lnTo>
                    <a:pt x="49132" y="231994"/>
                  </a:lnTo>
                  <a:lnTo>
                    <a:pt x="41375" y="230658"/>
                  </a:lnTo>
                  <a:lnTo>
                    <a:pt x="34651" y="228804"/>
                  </a:lnTo>
                  <a:lnTo>
                    <a:pt x="28962" y="226174"/>
                  </a:lnTo>
                  <a:lnTo>
                    <a:pt x="24825" y="224795"/>
                  </a:lnTo>
                  <a:lnTo>
                    <a:pt x="23446" y="223417"/>
                  </a:lnTo>
                  <a:lnTo>
                    <a:pt x="23446" y="220658"/>
                  </a:lnTo>
                  <a:lnTo>
                    <a:pt x="65401" y="193960"/>
                  </a:lnTo>
                  <a:lnTo>
                    <a:pt x="75336" y="186352"/>
                  </a:lnTo>
                  <a:lnTo>
                    <a:pt x="91539" y="150323"/>
                  </a:lnTo>
                  <a:lnTo>
                    <a:pt x="92401" y="133772"/>
                  </a:lnTo>
                  <a:lnTo>
                    <a:pt x="93220" y="124206"/>
                  </a:lnTo>
                  <a:lnTo>
                    <a:pt x="93708" y="117224"/>
                  </a:lnTo>
                  <a:lnTo>
                    <a:pt x="93780" y="116191"/>
                  </a:lnTo>
                  <a:lnTo>
                    <a:pt x="94340" y="109727"/>
                  </a:lnTo>
                  <a:lnTo>
                    <a:pt x="95158" y="104814"/>
                  </a:lnTo>
                  <a:lnTo>
                    <a:pt x="96537" y="99296"/>
                  </a:lnTo>
                  <a:lnTo>
                    <a:pt x="102055" y="93780"/>
                  </a:lnTo>
                  <a:lnTo>
                    <a:pt x="108950" y="91023"/>
                  </a:lnTo>
                  <a:lnTo>
                    <a:pt x="114468" y="88264"/>
                  </a:lnTo>
                  <a:lnTo>
                    <a:pt x="119984" y="84124"/>
                  </a:lnTo>
                  <a:lnTo>
                    <a:pt x="125500" y="81367"/>
                  </a:lnTo>
                  <a:lnTo>
                    <a:pt x="136877" y="76993"/>
                  </a:lnTo>
                  <a:lnTo>
                    <a:pt x="148255" y="72231"/>
                  </a:lnTo>
                  <a:lnTo>
                    <a:pt x="183465" y="55595"/>
                  </a:lnTo>
                  <a:lnTo>
                    <a:pt x="211006" y="33098"/>
                  </a:lnTo>
                  <a:lnTo>
                    <a:pt x="216522" y="27584"/>
                  </a:lnTo>
                  <a:lnTo>
                    <a:pt x="217900" y="24825"/>
                  </a:lnTo>
                  <a:lnTo>
                    <a:pt x="217900" y="20685"/>
                  </a:lnTo>
                  <a:close/>
                </a:path>
                <a:path w="248285" h="267970">
                  <a:moveTo>
                    <a:pt x="248241" y="230314"/>
                  </a:moveTo>
                  <a:lnTo>
                    <a:pt x="238586" y="230314"/>
                  </a:lnTo>
                  <a:lnTo>
                    <a:pt x="223415" y="231692"/>
                  </a:lnTo>
                  <a:lnTo>
                    <a:pt x="161419" y="233653"/>
                  </a:lnTo>
                  <a:lnTo>
                    <a:pt x="141186" y="234213"/>
                  </a:lnTo>
                  <a:lnTo>
                    <a:pt x="124120" y="234450"/>
                  </a:lnTo>
                  <a:lnTo>
                    <a:pt x="246294" y="234450"/>
                  </a:lnTo>
                  <a:lnTo>
                    <a:pt x="248211" y="233093"/>
                  </a:lnTo>
                  <a:lnTo>
                    <a:pt x="248241" y="230314"/>
                  </a:lnTo>
                  <a:close/>
                </a:path>
                <a:path w="248285" h="267970">
                  <a:moveTo>
                    <a:pt x="204109" y="0"/>
                  </a:moveTo>
                  <a:lnTo>
                    <a:pt x="201352" y="0"/>
                  </a:lnTo>
                  <a:lnTo>
                    <a:pt x="196719" y="3124"/>
                  </a:lnTo>
                  <a:lnTo>
                    <a:pt x="191180" y="6378"/>
                  </a:lnTo>
                  <a:lnTo>
                    <a:pt x="177905" y="13792"/>
                  </a:lnTo>
                  <a:lnTo>
                    <a:pt x="151704" y="24825"/>
                  </a:lnTo>
                  <a:lnTo>
                    <a:pt x="137911" y="30341"/>
                  </a:lnTo>
                  <a:lnTo>
                    <a:pt x="124120" y="37235"/>
                  </a:lnTo>
                  <a:lnTo>
                    <a:pt x="113087" y="45511"/>
                  </a:lnTo>
                  <a:lnTo>
                    <a:pt x="107571" y="52405"/>
                  </a:lnTo>
                  <a:lnTo>
                    <a:pt x="104814" y="57924"/>
                  </a:lnTo>
                  <a:lnTo>
                    <a:pt x="102055" y="60681"/>
                  </a:lnTo>
                  <a:lnTo>
                    <a:pt x="102055" y="62061"/>
                  </a:lnTo>
                  <a:lnTo>
                    <a:pt x="103435" y="63440"/>
                  </a:lnTo>
                  <a:lnTo>
                    <a:pt x="104814" y="62061"/>
                  </a:lnTo>
                  <a:lnTo>
                    <a:pt x="110328" y="57924"/>
                  </a:lnTo>
                  <a:lnTo>
                    <a:pt x="139227" y="43398"/>
                  </a:lnTo>
                  <a:lnTo>
                    <a:pt x="157392" y="34822"/>
                  </a:lnTo>
                  <a:lnTo>
                    <a:pt x="172713" y="27797"/>
                  </a:lnTo>
                  <a:lnTo>
                    <a:pt x="184802" y="22064"/>
                  </a:lnTo>
                  <a:lnTo>
                    <a:pt x="205488" y="1379"/>
                  </a:lnTo>
                  <a:lnTo>
                    <a:pt x="204109" y="1379"/>
                  </a:lnTo>
                  <a:lnTo>
                    <a:pt x="204109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9" name="object 2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719964" y="4659937"/>
            <a:ext cx="5447491" cy="420627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1374322" y="4755095"/>
            <a:ext cx="226178" cy="213761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364297" y="5155686"/>
            <a:ext cx="6803157" cy="431012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1374322" y="5261230"/>
            <a:ext cx="226178" cy="213761"/>
          </a:xfrm>
          <a:prstGeom prst="rect">
            <a:avLst/>
          </a:prstGeom>
        </p:spPr>
      </p:pic>
      <p:sp>
        <p:nvSpPr>
          <p:cNvPr id="33" name="object 33"/>
          <p:cNvSpPr/>
          <p:nvPr/>
        </p:nvSpPr>
        <p:spPr>
          <a:xfrm>
            <a:off x="11059887" y="5943892"/>
            <a:ext cx="106680" cy="31750"/>
          </a:xfrm>
          <a:custGeom>
            <a:avLst/>
            <a:gdLst/>
            <a:ahLst/>
            <a:cxnLst/>
            <a:rect l="l" t="t" r="r" b="b"/>
            <a:pathLst>
              <a:path w="106679" h="31750">
                <a:moveTo>
                  <a:pt x="104810" y="0"/>
                </a:moveTo>
                <a:lnTo>
                  <a:pt x="100674" y="0"/>
                </a:lnTo>
                <a:lnTo>
                  <a:pt x="99294" y="1377"/>
                </a:lnTo>
                <a:lnTo>
                  <a:pt x="95158" y="1377"/>
                </a:lnTo>
                <a:lnTo>
                  <a:pt x="92397" y="2757"/>
                </a:lnTo>
                <a:lnTo>
                  <a:pt x="88261" y="2757"/>
                </a:lnTo>
                <a:lnTo>
                  <a:pt x="79469" y="3769"/>
                </a:lnTo>
                <a:lnTo>
                  <a:pt x="69643" y="4652"/>
                </a:lnTo>
                <a:lnTo>
                  <a:pt x="58784" y="5277"/>
                </a:lnTo>
                <a:lnTo>
                  <a:pt x="46889" y="5514"/>
                </a:lnTo>
                <a:lnTo>
                  <a:pt x="4136" y="5514"/>
                </a:lnTo>
                <a:lnTo>
                  <a:pt x="1379" y="6893"/>
                </a:lnTo>
                <a:lnTo>
                  <a:pt x="0" y="8272"/>
                </a:lnTo>
                <a:lnTo>
                  <a:pt x="0" y="11029"/>
                </a:lnTo>
                <a:lnTo>
                  <a:pt x="1379" y="13790"/>
                </a:lnTo>
                <a:lnTo>
                  <a:pt x="11029" y="17927"/>
                </a:lnTo>
                <a:lnTo>
                  <a:pt x="17927" y="20684"/>
                </a:lnTo>
                <a:lnTo>
                  <a:pt x="23442" y="23442"/>
                </a:lnTo>
                <a:lnTo>
                  <a:pt x="30336" y="24820"/>
                </a:lnTo>
                <a:lnTo>
                  <a:pt x="35855" y="26200"/>
                </a:lnTo>
                <a:lnTo>
                  <a:pt x="42749" y="27579"/>
                </a:lnTo>
                <a:lnTo>
                  <a:pt x="51026" y="30340"/>
                </a:lnTo>
                <a:lnTo>
                  <a:pt x="57920" y="31719"/>
                </a:lnTo>
                <a:lnTo>
                  <a:pt x="79988" y="31719"/>
                </a:lnTo>
                <a:lnTo>
                  <a:pt x="85504" y="30340"/>
                </a:lnTo>
                <a:lnTo>
                  <a:pt x="89640" y="30340"/>
                </a:lnTo>
                <a:lnTo>
                  <a:pt x="106188" y="5514"/>
                </a:lnTo>
                <a:lnTo>
                  <a:pt x="106188" y="1377"/>
                </a:lnTo>
                <a:lnTo>
                  <a:pt x="104810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object 34"/>
          <p:cNvGrpSpPr/>
          <p:nvPr/>
        </p:nvGrpSpPr>
        <p:grpSpPr>
          <a:xfrm>
            <a:off x="7465921" y="5708063"/>
            <a:ext cx="3492500" cy="389255"/>
            <a:chOff x="7465921" y="5708063"/>
            <a:chExt cx="3492500" cy="389255"/>
          </a:xfrm>
        </p:grpSpPr>
        <p:pic>
          <p:nvPicPr>
            <p:cNvPr id="35" name="object 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956595" y="5742539"/>
              <a:ext cx="1001236" cy="35029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465921" y="5708063"/>
              <a:ext cx="2453439" cy="388907"/>
            </a:xfrm>
            <a:prstGeom prst="rect">
              <a:avLst/>
            </a:prstGeom>
          </p:spPr>
        </p:pic>
      </p:grpSp>
      <p:sp>
        <p:nvSpPr>
          <p:cNvPr id="37" name="object 37"/>
          <p:cNvSpPr/>
          <p:nvPr/>
        </p:nvSpPr>
        <p:spPr>
          <a:xfrm>
            <a:off x="11059887" y="6450026"/>
            <a:ext cx="106680" cy="31750"/>
          </a:xfrm>
          <a:custGeom>
            <a:avLst/>
            <a:gdLst/>
            <a:ahLst/>
            <a:cxnLst/>
            <a:rect l="l" t="t" r="r" b="b"/>
            <a:pathLst>
              <a:path w="106679" h="31750">
                <a:moveTo>
                  <a:pt x="103431" y="0"/>
                </a:moveTo>
                <a:lnTo>
                  <a:pt x="100674" y="0"/>
                </a:lnTo>
                <a:lnTo>
                  <a:pt x="99294" y="1379"/>
                </a:lnTo>
                <a:lnTo>
                  <a:pt x="95158" y="2757"/>
                </a:lnTo>
                <a:lnTo>
                  <a:pt x="88261" y="2757"/>
                </a:lnTo>
                <a:lnTo>
                  <a:pt x="79469" y="4351"/>
                </a:lnTo>
                <a:lnTo>
                  <a:pt x="69643" y="5170"/>
                </a:lnTo>
                <a:lnTo>
                  <a:pt x="57232" y="5515"/>
                </a:lnTo>
                <a:lnTo>
                  <a:pt x="4136" y="5515"/>
                </a:lnTo>
                <a:lnTo>
                  <a:pt x="1379" y="6893"/>
                </a:lnTo>
                <a:lnTo>
                  <a:pt x="0" y="8272"/>
                </a:lnTo>
                <a:lnTo>
                  <a:pt x="0" y="11029"/>
                </a:lnTo>
                <a:lnTo>
                  <a:pt x="1379" y="13788"/>
                </a:lnTo>
                <a:lnTo>
                  <a:pt x="11029" y="17927"/>
                </a:lnTo>
                <a:lnTo>
                  <a:pt x="17927" y="22063"/>
                </a:lnTo>
                <a:lnTo>
                  <a:pt x="23442" y="23442"/>
                </a:lnTo>
                <a:lnTo>
                  <a:pt x="30336" y="24822"/>
                </a:lnTo>
                <a:lnTo>
                  <a:pt x="35855" y="27579"/>
                </a:lnTo>
                <a:lnTo>
                  <a:pt x="42749" y="28958"/>
                </a:lnTo>
                <a:lnTo>
                  <a:pt x="51026" y="30337"/>
                </a:lnTo>
                <a:lnTo>
                  <a:pt x="57920" y="31715"/>
                </a:lnTo>
                <a:lnTo>
                  <a:pt x="85504" y="31715"/>
                </a:lnTo>
                <a:lnTo>
                  <a:pt x="89640" y="30337"/>
                </a:lnTo>
                <a:lnTo>
                  <a:pt x="106188" y="5515"/>
                </a:lnTo>
                <a:lnTo>
                  <a:pt x="106188" y="1379"/>
                </a:lnTo>
                <a:lnTo>
                  <a:pt x="104810" y="1379"/>
                </a:lnTo>
                <a:lnTo>
                  <a:pt x="10343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object 38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8686433" y="6196269"/>
            <a:ext cx="2271398" cy="398564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9053279" y="6689991"/>
            <a:ext cx="1904551" cy="415112"/>
          </a:xfrm>
          <a:prstGeom prst="rect">
            <a:avLst/>
          </a:prstGeom>
        </p:spPr>
      </p:pic>
      <p:sp>
        <p:nvSpPr>
          <p:cNvPr id="40" name="object 40"/>
          <p:cNvSpPr/>
          <p:nvPr/>
        </p:nvSpPr>
        <p:spPr>
          <a:xfrm>
            <a:off x="11059887" y="6957536"/>
            <a:ext cx="106680" cy="31750"/>
          </a:xfrm>
          <a:custGeom>
            <a:avLst/>
            <a:gdLst/>
            <a:ahLst/>
            <a:cxnLst/>
            <a:rect l="l" t="t" r="r" b="b"/>
            <a:pathLst>
              <a:path w="106679" h="31750">
                <a:moveTo>
                  <a:pt x="106188" y="0"/>
                </a:moveTo>
                <a:lnTo>
                  <a:pt x="99294" y="0"/>
                </a:lnTo>
                <a:lnTo>
                  <a:pt x="95158" y="1379"/>
                </a:lnTo>
                <a:lnTo>
                  <a:pt x="92397" y="1379"/>
                </a:lnTo>
                <a:lnTo>
                  <a:pt x="89640" y="2760"/>
                </a:lnTo>
                <a:lnTo>
                  <a:pt x="88261" y="2760"/>
                </a:lnTo>
                <a:lnTo>
                  <a:pt x="79469" y="3558"/>
                </a:lnTo>
                <a:lnTo>
                  <a:pt x="69643" y="3967"/>
                </a:lnTo>
                <a:lnTo>
                  <a:pt x="55681" y="4161"/>
                </a:lnTo>
                <a:lnTo>
                  <a:pt x="35748" y="4161"/>
                </a:lnTo>
                <a:lnTo>
                  <a:pt x="24995" y="4312"/>
                </a:lnTo>
                <a:lnTo>
                  <a:pt x="14501" y="4722"/>
                </a:lnTo>
                <a:lnTo>
                  <a:pt x="4136" y="5519"/>
                </a:lnTo>
                <a:lnTo>
                  <a:pt x="1379" y="6897"/>
                </a:lnTo>
                <a:lnTo>
                  <a:pt x="0" y="8276"/>
                </a:lnTo>
                <a:lnTo>
                  <a:pt x="0" y="9655"/>
                </a:lnTo>
                <a:lnTo>
                  <a:pt x="30336" y="23446"/>
                </a:lnTo>
                <a:lnTo>
                  <a:pt x="35855" y="26205"/>
                </a:lnTo>
                <a:lnTo>
                  <a:pt x="42749" y="27583"/>
                </a:lnTo>
                <a:lnTo>
                  <a:pt x="51026" y="28962"/>
                </a:lnTo>
                <a:lnTo>
                  <a:pt x="57920" y="30341"/>
                </a:lnTo>
                <a:lnTo>
                  <a:pt x="63439" y="31719"/>
                </a:lnTo>
                <a:lnTo>
                  <a:pt x="68954" y="30341"/>
                </a:lnTo>
                <a:lnTo>
                  <a:pt x="85504" y="30341"/>
                </a:lnTo>
                <a:lnTo>
                  <a:pt x="106101" y="4312"/>
                </a:lnTo>
                <a:lnTo>
                  <a:pt x="106188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1" name="object 41"/>
          <p:cNvGrpSpPr/>
          <p:nvPr/>
        </p:nvGrpSpPr>
        <p:grpSpPr>
          <a:xfrm>
            <a:off x="7783117" y="7495391"/>
            <a:ext cx="3822065" cy="367030"/>
            <a:chOff x="7783117" y="7495391"/>
            <a:chExt cx="3822065" cy="367030"/>
          </a:xfrm>
        </p:grpSpPr>
        <p:sp>
          <p:nvSpPr>
            <p:cNvPr id="42" name="object 42"/>
            <p:cNvSpPr/>
            <p:nvPr/>
          </p:nvSpPr>
          <p:spPr>
            <a:xfrm>
              <a:off x="8203744" y="7505045"/>
              <a:ext cx="331470" cy="357505"/>
            </a:xfrm>
            <a:custGeom>
              <a:avLst/>
              <a:gdLst/>
              <a:ahLst/>
              <a:cxnLst/>
              <a:rect l="l" t="t" r="r" b="b"/>
              <a:pathLst>
                <a:path w="331470" h="357504">
                  <a:moveTo>
                    <a:pt x="107571" y="282718"/>
                  </a:moveTo>
                  <a:lnTo>
                    <a:pt x="100672" y="282718"/>
                  </a:lnTo>
                  <a:lnTo>
                    <a:pt x="99294" y="284097"/>
                  </a:lnTo>
                  <a:lnTo>
                    <a:pt x="97915" y="286854"/>
                  </a:lnTo>
                  <a:lnTo>
                    <a:pt x="91990" y="294546"/>
                  </a:lnTo>
                  <a:lnTo>
                    <a:pt x="86711" y="302886"/>
                  </a:lnTo>
                  <a:lnTo>
                    <a:pt x="82207" y="311484"/>
                  </a:lnTo>
                  <a:lnTo>
                    <a:pt x="78609" y="319953"/>
                  </a:lnTo>
                  <a:lnTo>
                    <a:pt x="77229" y="326847"/>
                  </a:lnTo>
                  <a:lnTo>
                    <a:pt x="77229" y="344775"/>
                  </a:lnTo>
                  <a:lnTo>
                    <a:pt x="78609" y="348915"/>
                  </a:lnTo>
                  <a:lnTo>
                    <a:pt x="82745" y="354430"/>
                  </a:lnTo>
                  <a:lnTo>
                    <a:pt x="86885" y="357188"/>
                  </a:lnTo>
                  <a:lnTo>
                    <a:pt x="97915" y="357188"/>
                  </a:lnTo>
                  <a:lnTo>
                    <a:pt x="114465" y="333745"/>
                  </a:lnTo>
                  <a:lnTo>
                    <a:pt x="114465" y="330987"/>
                  </a:lnTo>
                  <a:lnTo>
                    <a:pt x="113085" y="328226"/>
                  </a:lnTo>
                  <a:lnTo>
                    <a:pt x="95158" y="328226"/>
                  </a:lnTo>
                  <a:lnTo>
                    <a:pt x="95158" y="318574"/>
                  </a:lnTo>
                  <a:lnTo>
                    <a:pt x="96536" y="313056"/>
                  </a:lnTo>
                  <a:lnTo>
                    <a:pt x="102055" y="302025"/>
                  </a:lnTo>
                  <a:lnTo>
                    <a:pt x="106192" y="296506"/>
                  </a:lnTo>
                  <a:lnTo>
                    <a:pt x="108949" y="289613"/>
                  </a:lnTo>
                  <a:lnTo>
                    <a:pt x="108949" y="285476"/>
                  </a:lnTo>
                  <a:lnTo>
                    <a:pt x="107571" y="282718"/>
                  </a:lnTo>
                  <a:close/>
                </a:path>
                <a:path w="331470" h="357504">
                  <a:moveTo>
                    <a:pt x="108949" y="318574"/>
                  </a:moveTo>
                  <a:lnTo>
                    <a:pt x="102055" y="318574"/>
                  </a:lnTo>
                  <a:lnTo>
                    <a:pt x="100672" y="321332"/>
                  </a:lnTo>
                  <a:lnTo>
                    <a:pt x="97915" y="325469"/>
                  </a:lnTo>
                  <a:lnTo>
                    <a:pt x="96536" y="326847"/>
                  </a:lnTo>
                  <a:lnTo>
                    <a:pt x="97915" y="328226"/>
                  </a:lnTo>
                  <a:lnTo>
                    <a:pt x="113085" y="328226"/>
                  </a:lnTo>
                  <a:lnTo>
                    <a:pt x="113085" y="322710"/>
                  </a:lnTo>
                  <a:lnTo>
                    <a:pt x="108949" y="318574"/>
                  </a:lnTo>
                  <a:close/>
                </a:path>
                <a:path w="331470" h="357504">
                  <a:moveTo>
                    <a:pt x="92400" y="157219"/>
                  </a:moveTo>
                  <a:lnTo>
                    <a:pt x="88263" y="158597"/>
                  </a:lnTo>
                  <a:lnTo>
                    <a:pt x="85506" y="161356"/>
                  </a:lnTo>
                  <a:lnTo>
                    <a:pt x="77229" y="177905"/>
                  </a:lnTo>
                  <a:lnTo>
                    <a:pt x="77229" y="179283"/>
                  </a:lnTo>
                  <a:lnTo>
                    <a:pt x="73093" y="184798"/>
                  </a:lnTo>
                  <a:lnTo>
                    <a:pt x="68953" y="188939"/>
                  </a:lnTo>
                  <a:lnTo>
                    <a:pt x="64816" y="191696"/>
                  </a:lnTo>
                  <a:lnTo>
                    <a:pt x="46717" y="201501"/>
                  </a:lnTo>
                  <a:lnTo>
                    <a:pt x="31719" y="212211"/>
                  </a:lnTo>
                  <a:lnTo>
                    <a:pt x="19824" y="223696"/>
                  </a:lnTo>
                  <a:lnTo>
                    <a:pt x="11033" y="235828"/>
                  </a:lnTo>
                  <a:lnTo>
                    <a:pt x="4136" y="245480"/>
                  </a:lnTo>
                  <a:lnTo>
                    <a:pt x="0" y="252378"/>
                  </a:lnTo>
                  <a:lnTo>
                    <a:pt x="0" y="257893"/>
                  </a:lnTo>
                  <a:lnTo>
                    <a:pt x="34996" y="279807"/>
                  </a:lnTo>
                  <a:lnTo>
                    <a:pt x="68493" y="282718"/>
                  </a:lnTo>
                  <a:lnTo>
                    <a:pt x="98391" y="282718"/>
                  </a:lnTo>
                  <a:lnTo>
                    <a:pt x="176524" y="278578"/>
                  </a:lnTo>
                  <a:lnTo>
                    <a:pt x="222036" y="274441"/>
                  </a:lnTo>
                  <a:lnTo>
                    <a:pt x="263411" y="256514"/>
                  </a:lnTo>
                  <a:lnTo>
                    <a:pt x="268926" y="252378"/>
                  </a:lnTo>
                  <a:lnTo>
                    <a:pt x="273062" y="249617"/>
                  </a:lnTo>
                  <a:lnTo>
                    <a:pt x="275821" y="246858"/>
                  </a:lnTo>
                  <a:lnTo>
                    <a:pt x="275821" y="244101"/>
                  </a:lnTo>
                  <a:lnTo>
                    <a:pt x="86885" y="244101"/>
                  </a:lnTo>
                  <a:lnTo>
                    <a:pt x="68008" y="242808"/>
                  </a:lnTo>
                  <a:lnTo>
                    <a:pt x="52751" y="240999"/>
                  </a:lnTo>
                  <a:lnTo>
                    <a:pt x="41114" y="238672"/>
                  </a:lnTo>
                  <a:lnTo>
                    <a:pt x="33097" y="235828"/>
                  </a:lnTo>
                  <a:lnTo>
                    <a:pt x="30340" y="234449"/>
                  </a:lnTo>
                  <a:lnTo>
                    <a:pt x="33097" y="227552"/>
                  </a:lnTo>
                  <a:lnTo>
                    <a:pt x="38616" y="223415"/>
                  </a:lnTo>
                  <a:lnTo>
                    <a:pt x="46889" y="219279"/>
                  </a:lnTo>
                  <a:lnTo>
                    <a:pt x="53096" y="216972"/>
                  </a:lnTo>
                  <a:lnTo>
                    <a:pt x="59302" y="214278"/>
                  </a:lnTo>
                  <a:lnTo>
                    <a:pt x="65508" y="211326"/>
                  </a:lnTo>
                  <a:lnTo>
                    <a:pt x="71715" y="208245"/>
                  </a:lnTo>
                  <a:lnTo>
                    <a:pt x="75852" y="206866"/>
                  </a:lnTo>
                  <a:lnTo>
                    <a:pt x="82745" y="199969"/>
                  </a:lnTo>
                  <a:lnTo>
                    <a:pt x="84124" y="197211"/>
                  </a:lnTo>
                  <a:lnTo>
                    <a:pt x="85506" y="193075"/>
                  </a:lnTo>
                  <a:lnTo>
                    <a:pt x="88263" y="187559"/>
                  </a:lnTo>
                  <a:lnTo>
                    <a:pt x="127462" y="187559"/>
                  </a:lnTo>
                  <a:lnTo>
                    <a:pt x="132393" y="183419"/>
                  </a:lnTo>
                  <a:lnTo>
                    <a:pt x="135154" y="179283"/>
                  </a:lnTo>
                  <a:lnTo>
                    <a:pt x="143427" y="171010"/>
                  </a:lnTo>
                  <a:lnTo>
                    <a:pt x="108949" y="171010"/>
                  </a:lnTo>
                  <a:lnTo>
                    <a:pt x="104813" y="169628"/>
                  </a:lnTo>
                  <a:lnTo>
                    <a:pt x="99294" y="166870"/>
                  </a:lnTo>
                  <a:lnTo>
                    <a:pt x="97915" y="165492"/>
                  </a:lnTo>
                  <a:lnTo>
                    <a:pt x="97915" y="161356"/>
                  </a:lnTo>
                  <a:lnTo>
                    <a:pt x="95158" y="158597"/>
                  </a:lnTo>
                  <a:lnTo>
                    <a:pt x="92400" y="157219"/>
                  </a:lnTo>
                  <a:close/>
                </a:path>
                <a:path w="331470" h="357504">
                  <a:moveTo>
                    <a:pt x="270305" y="241344"/>
                  </a:moveTo>
                  <a:lnTo>
                    <a:pt x="226088" y="243864"/>
                  </a:lnTo>
                  <a:lnTo>
                    <a:pt x="216521" y="244101"/>
                  </a:lnTo>
                  <a:lnTo>
                    <a:pt x="275821" y="244101"/>
                  </a:lnTo>
                  <a:lnTo>
                    <a:pt x="274528" y="242808"/>
                  </a:lnTo>
                  <a:lnTo>
                    <a:pt x="274701" y="242808"/>
                  </a:lnTo>
                  <a:lnTo>
                    <a:pt x="270305" y="241344"/>
                  </a:lnTo>
                  <a:close/>
                </a:path>
                <a:path w="331470" h="357504">
                  <a:moveTo>
                    <a:pt x="192190" y="164113"/>
                  </a:moveTo>
                  <a:lnTo>
                    <a:pt x="157218" y="164113"/>
                  </a:lnTo>
                  <a:lnTo>
                    <a:pt x="161354" y="168249"/>
                  </a:lnTo>
                  <a:lnTo>
                    <a:pt x="162733" y="172389"/>
                  </a:lnTo>
                  <a:lnTo>
                    <a:pt x="162733" y="182041"/>
                  </a:lnTo>
                  <a:lnTo>
                    <a:pt x="161354" y="190317"/>
                  </a:lnTo>
                  <a:lnTo>
                    <a:pt x="157218" y="198589"/>
                  </a:lnTo>
                  <a:lnTo>
                    <a:pt x="155840" y="202730"/>
                  </a:lnTo>
                  <a:lnTo>
                    <a:pt x="157218" y="205488"/>
                  </a:lnTo>
                  <a:lnTo>
                    <a:pt x="158597" y="209624"/>
                  </a:lnTo>
                  <a:lnTo>
                    <a:pt x="164113" y="209624"/>
                  </a:lnTo>
                  <a:lnTo>
                    <a:pt x="166874" y="208245"/>
                  </a:lnTo>
                  <a:lnTo>
                    <a:pt x="168252" y="206866"/>
                  </a:lnTo>
                  <a:lnTo>
                    <a:pt x="173445" y="195962"/>
                  </a:lnTo>
                  <a:lnTo>
                    <a:pt x="178767" y="185834"/>
                  </a:lnTo>
                  <a:lnTo>
                    <a:pt x="184348" y="176223"/>
                  </a:lnTo>
                  <a:lnTo>
                    <a:pt x="190317" y="166870"/>
                  </a:lnTo>
                  <a:lnTo>
                    <a:pt x="192190" y="164113"/>
                  </a:lnTo>
                  <a:close/>
                </a:path>
                <a:path w="331470" h="357504">
                  <a:moveTo>
                    <a:pt x="127462" y="187559"/>
                  </a:moveTo>
                  <a:lnTo>
                    <a:pt x="88263" y="187559"/>
                  </a:lnTo>
                  <a:lnTo>
                    <a:pt x="89642" y="191696"/>
                  </a:lnTo>
                  <a:lnTo>
                    <a:pt x="95158" y="193075"/>
                  </a:lnTo>
                  <a:lnTo>
                    <a:pt x="104965" y="194475"/>
                  </a:lnTo>
                  <a:lnTo>
                    <a:pt x="112030" y="194475"/>
                  </a:lnTo>
                  <a:lnTo>
                    <a:pt x="119120" y="192557"/>
                  </a:lnTo>
                  <a:lnTo>
                    <a:pt x="125749" y="188939"/>
                  </a:lnTo>
                  <a:lnTo>
                    <a:pt x="127462" y="187559"/>
                  </a:lnTo>
                  <a:close/>
                </a:path>
                <a:path w="331470" h="357504">
                  <a:moveTo>
                    <a:pt x="165494" y="137909"/>
                  </a:moveTo>
                  <a:lnTo>
                    <a:pt x="161354" y="137909"/>
                  </a:lnTo>
                  <a:lnTo>
                    <a:pt x="155365" y="138685"/>
                  </a:lnTo>
                  <a:lnTo>
                    <a:pt x="126878" y="162733"/>
                  </a:lnTo>
                  <a:lnTo>
                    <a:pt x="119983" y="169628"/>
                  </a:lnTo>
                  <a:lnTo>
                    <a:pt x="117226" y="171010"/>
                  </a:lnTo>
                  <a:lnTo>
                    <a:pt x="143427" y="171010"/>
                  </a:lnTo>
                  <a:lnTo>
                    <a:pt x="146184" y="166870"/>
                  </a:lnTo>
                  <a:lnTo>
                    <a:pt x="150324" y="164113"/>
                  </a:lnTo>
                  <a:lnTo>
                    <a:pt x="192190" y="164113"/>
                  </a:lnTo>
                  <a:lnTo>
                    <a:pt x="193127" y="162733"/>
                  </a:lnTo>
                  <a:lnTo>
                    <a:pt x="176524" y="162733"/>
                  </a:lnTo>
                  <a:lnTo>
                    <a:pt x="180665" y="158597"/>
                  </a:lnTo>
                  <a:lnTo>
                    <a:pt x="180665" y="155840"/>
                  </a:lnTo>
                  <a:lnTo>
                    <a:pt x="177904" y="147563"/>
                  </a:lnTo>
                  <a:lnTo>
                    <a:pt x="173767" y="142048"/>
                  </a:lnTo>
                  <a:lnTo>
                    <a:pt x="169631" y="139291"/>
                  </a:lnTo>
                  <a:lnTo>
                    <a:pt x="165494" y="137909"/>
                  </a:lnTo>
                  <a:close/>
                </a:path>
                <a:path w="331470" h="357504">
                  <a:moveTo>
                    <a:pt x="329608" y="0"/>
                  </a:moveTo>
                  <a:lnTo>
                    <a:pt x="322710" y="0"/>
                  </a:lnTo>
                  <a:lnTo>
                    <a:pt x="319953" y="1379"/>
                  </a:lnTo>
                  <a:lnTo>
                    <a:pt x="318574" y="4136"/>
                  </a:lnTo>
                  <a:lnTo>
                    <a:pt x="309221" y="8747"/>
                  </a:lnTo>
                  <a:lnTo>
                    <a:pt x="297542" y="14134"/>
                  </a:lnTo>
                  <a:lnTo>
                    <a:pt x="283156" y="20083"/>
                  </a:lnTo>
                  <a:lnTo>
                    <a:pt x="266169" y="26201"/>
                  </a:lnTo>
                  <a:lnTo>
                    <a:pt x="249640" y="32364"/>
                  </a:lnTo>
                  <a:lnTo>
                    <a:pt x="213763" y="48268"/>
                  </a:lnTo>
                  <a:lnTo>
                    <a:pt x="188937" y="81367"/>
                  </a:lnTo>
                  <a:lnTo>
                    <a:pt x="187559" y="85504"/>
                  </a:lnTo>
                  <a:lnTo>
                    <a:pt x="187559" y="108950"/>
                  </a:lnTo>
                  <a:lnTo>
                    <a:pt x="186180" y="110328"/>
                  </a:lnTo>
                  <a:lnTo>
                    <a:pt x="185686" y="130497"/>
                  </a:lnTo>
                  <a:lnTo>
                    <a:pt x="185598" y="132049"/>
                  </a:lnTo>
                  <a:lnTo>
                    <a:pt x="184953" y="137909"/>
                  </a:lnTo>
                  <a:lnTo>
                    <a:pt x="183423" y="150322"/>
                  </a:lnTo>
                  <a:lnTo>
                    <a:pt x="180665" y="158597"/>
                  </a:lnTo>
                  <a:lnTo>
                    <a:pt x="180665" y="162733"/>
                  </a:lnTo>
                  <a:lnTo>
                    <a:pt x="193127" y="162733"/>
                  </a:lnTo>
                  <a:lnTo>
                    <a:pt x="194195" y="161161"/>
                  </a:lnTo>
                  <a:lnTo>
                    <a:pt x="197557" y="154287"/>
                  </a:lnTo>
                  <a:lnTo>
                    <a:pt x="200402" y="146119"/>
                  </a:lnTo>
                  <a:lnTo>
                    <a:pt x="202730" y="136530"/>
                  </a:lnTo>
                  <a:lnTo>
                    <a:pt x="202834" y="132049"/>
                  </a:lnTo>
                  <a:lnTo>
                    <a:pt x="202902" y="130497"/>
                  </a:lnTo>
                  <a:lnTo>
                    <a:pt x="202999" y="128257"/>
                  </a:lnTo>
                  <a:lnTo>
                    <a:pt x="203096" y="126252"/>
                  </a:lnTo>
                  <a:lnTo>
                    <a:pt x="203475" y="121359"/>
                  </a:lnTo>
                  <a:lnTo>
                    <a:pt x="203582" y="119980"/>
                  </a:lnTo>
                  <a:lnTo>
                    <a:pt x="203689" y="118601"/>
                  </a:lnTo>
                  <a:lnTo>
                    <a:pt x="203769" y="117568"/>
                  </a:lnTo>
                  <a:lnTo>
                    <a:pt x="203893" y="115972"/>
                  </a:lnTo>
                  <a:lnTo>
                    <a:pt x="205467" y="102225"/>
                  </a:lnTo>
                  <a:lnTo>
                    <a:pt x="282718" y="42749"/>
                  </a:lnTo>
                  <a:lnTo>
                    <a:pt x="304782" y="31719"/>
                  </a:lnTo>
                  <a:lnTo>
                    <a:pt x="309739" y="28358"/>
                  </a:lnTo>
                  <a:lnTo>
                    <a:pt x="314437" y="24479"/>
                  </a:lnTo>
                  <a:lnTo>
                    <a:pt x="319135" y="20083"/>
                  </a:lnTo>
                  <a:lnTo>
                    <a:pt x="324092" y="15170"/>
                  </a:lnTo>
                  <a:lnTo>
                    <a:pt x="328228" y="12412"/>
                  </a:lnTo>
                  <a:lnTo>
                    <a:pt x="330987" y="4136"/>
                  </a:lnTo>
                  <a:lnTo>
                    <a:pt x="330987" y="1379"/>
                  </a:lnTo>
                  <a:lnTo>
                    <a:pt x="329608" y="0"/>
                  </a:lnTo>
                  <a:close/>
                </a:path>
                <a:path w="331470" h="357504">
                  <a:moveTo>
                    <a:pt x="66196" y="88261"/>
                  </a:moveTo>
                  <a:lnTo>
                    <a:pt x="60680" y="88261"/>
                  </a:lnTo>
                  <a:lnTo>
                    <a:pt x="41374" y="113087"/>
                  </a:lnTo>
                  <a:lnTo>
                    <a:pt x="39994" y="114465"/>
                  </a:lnTo>
                  <a:lnTo>
                    <a:pt x="39994" y="118601"/>
                  </a:lnTo>
                  <a:lnTo>
                    <a:pt x="42753" y="121359"/>
                  </a:lnTo>
                  <a:lnTo>
                    <a:pt x="67575" y="137909"/>
                  </a:lnTo>
                  <a:lnTo>
                    <a:pt x="70336" y="137909"/>
                  </a:lnTo>
                  <a:lnTo>
                    <a:pt x="79988" y="128257"/>
                  </a:lnTo>
                  <a:lnTo>
                    <a:pt x="84124" y="119980"/>
                  </a:lnTo>
                  <a:lnTo>
                    <a:pt x="125958" y="119980"/>
                  </a:lnTo>
                  <a:lnTo>
                    <a:pt x="131014" y="113087"/>
                  </a:lnTo>
                  <a:lnTo>
                    <a:pt x="133775" y="110328"/>
                  </a:lnTo>
                  <a:lnTo>
                    <a:pt x="133775" y="107571"/>
                  </a:lnTo>
                  <a:lnTo>
                    <a:pt x="132393" y="106189"/>
                  </a:lnTo>
                  <a:lnTo>
                    <a:pt x="88263" y="106189"/>
                  </a:lnTo>
                  <a:lnTo>
                    <a:pt x="88263" y="104810"/>
                  </a:lnTo>
                  <a:lnTo>
                    <a:pt x="83845" y="102225"/>
                  </a:lnTo>
                  <a:lnTo>
                    <a:pt x="78781" y="98605"/>
                  </a:lnTo>
                  <a:lnTo>
                    <a:pt x="72941" y="93950"/>
                  </a:lnTo>
                  <a:lnTo>
                    <a:pt x="66196" y="88261"/>
                  </a:lnTo>
                  <a:close/>
                </a:path>
                <a:path w="331470" h="357504">
                  <a:moveTo>
                    <a:pt x="125958" y="119980"/>
                  </a:moveTo>
                  <a:lnTo>
                    <a:pt x="84124" y="119980"/>
                  </a:lnTo>
                  <a:lnTo>
                    <a:pt x="88758" y="124313"/>
                  </a:lnTo>
                  <a:lnTo>
                    <a:pt x="94296" y="128774"/>
                  </a:lnTo>
                  <a:lnTo>
                    <a:pt x="100610" y="132975"/>
                  </a:lnTo>
                  <a:lnTo>
                    <a:pt x="107571" y="136530"/>
                  </a:lnTo>
                  <a:lnTo>
                    <a:pt x="114465" y="136530"/>
                  </a:lnTo>
                  <a:lnTo>
                    <a:pt x="115747" y="133966"/>
                  </a:lnTo>
                  <a:lnTo>
                    <a:pt x="115844" y="133772"/>
                  </a:lnTo>
                  <a:lnTo>
                    <a:pt x="125958" y="119980"/>
                  </a:lnTo>
                  <a:close/>
                </a:path>
                <a:path w="331470" h="357504">
                  <a:moveTo>
                    <a:pt x="103435" y="86881"/>
                  </a:moveTo>
                  <a:lnTo>
                    <a:pt x="88263" y="106189"/>
                  </a:lnTo>
                  <a:lnTo>
                    <a:pt x="132393" y="106189"/>
                  </a:lnTo>
                  <a:lnTo>
                    <a:pt x="131014" y="104810"/>
                  </a:lnTo>
                  <a:lnTo>
                    <a:pt x="112203" y="91624"/>
                  </a:lnTo>
                  <a:lnTo>
                    <a:pt x="107571" y="88261"/>
                  </a:lnTo>
                  <a:lnTo>
                    <a:pt x="103435" y="86881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924028" y="7612617"/>
              <a:ext cx="246617" cy="244101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7783117" y="7743631"/>
              <a:ext cx="111760" cy="36195"/>
            </a:xfrm>
            <a:custGeom>
              <a:avLst/>
              <a:gdLst/>
              <a:ahLst/>
              <a:cxnLst/>
              <a:rect l="l" t="t" r="r" b="b"/>
              <a:pathLst>
                <a:path w="111759" h="36195">
                  <a:moveTo>
                    <a:pt x="107567" y="0"/>
                  </a:moveTo>
                  <a:lnTo>
                    <a:pt x="99294" y="0"/>
                  </a:lnTo>
                  <a:lnTo>
                    <a:pt x="93779" y="2758"/>
                  </a:lnTo>
                  <a:lnTo>
                    <a:pt x="89639" y="2758"/>
                  </a:lnTo>
                  <a:lnTo>
                    <a:pt x="81689" y="3576"/>
                  </a:lnTo>
                  <a:lnTo>
                    <a:pt x="62683" y="4696"/>
                  </a:lnTo>
                  <a:lnTo>
                    <a:pt x="52405" y="5515"/>
                  </a:lnTo>
                  <a:lnTo>
                    <a:pt x="5514" y="5515"/>
                  </a:lnTo>
                  <a:lnTo>
                    <a:pt x="2757" y="6894"/>
                  </a:lnTo>
                  <a:lnTo>
                    <a:pt x="0" y="11031"/>
                  </a:lnTo>
                  <a:lnTo>
                    <a:pt x="0" y="15171"/>
                  </a:lnTo>
                  <a:lnTo>
                    <a:pt x="2757" y="15171"/>
                  </a:lnTo>
                  <a:lnTo>
                    <a:pt x="2757" y="17928"/>
                  </a:lnTo>
                  <a:lnTo>
                    <a:pt x="12412" y="22064"/>
                  </a:lnTo>
                  <a:lnTo>
                    <a:pt x="20685" y="26201"/>
                  </a:lnTo>
                  <a:lnTo>
                    <a:pt x="24822" y="27580"/>
                  </a:lnTo>
                  <a:lnTo>
                    <a:pt x="31719" y="28962"/>
                  </a:lnTo>
                  <a:lnTo>
                    <a:pt x="39992" y="31719"/>
                  </a:lnTo>
                  <a:lnTo>
                    <a:pt x="53783" y="34477"/>
                  </a:lnTo>
                  <a:lnTo>
                    <a:pt x="59298" y="35855"/>
                  </a:lnTo>
                  <a:lnTo>
                    <a:pt x="88261" y="35855"/>
                  </a:lnTo>
                  <a:lnTo>
                    <a:pt x="111707" y="5515"/>
                  </a:lnTo>
                  <a:lnTo>
                    <a:pt x="110328" y="2758"/>
                  </a:lnTo>
                  <a:lnTo>
                    <a:pt x="108949" y="1379"/>
                  </a:lnTo>
                  <a:lnTo>
                    <a:pt x="107567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8573345" y="7495391"/>
              <a:ext cx="3031290" cy="365464"/>
            </a:xfrm>
            <a:prstGeom prst="rect">
              <a:avLst/>
            </a:prstGeom>
          </p:spPr>
        </p:pic>
      </p:grpSp>
      <p:pic>
        <p:nvPicPr>
          <p:cNvPr id="46" name="object 46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5277268" y="7971833"/>
            <a:ext cx="5903978" cy="386881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1374322" y="8077377"/>
            <a:ext cx="226178" cy="213760"/>
          </a:xfrm>
          <a:prstGeom prst="rect">
            <a:avLst/>
          </a:prstGeom>
        </p:spPr>
      </p:pic>
      <p:grpSp>
        <p:nvGrpSpPr>
          <p:cNvPr id="48" name="object 48"/>
          <p:cNvGrpSpPr/>
          <p:nvPr/>
        </p:nvGrpSpPr>
        <p:grpSpPr>
          <a:xfrm>
            <a:off x="2112209" y="8486970"/>
            <a:ext cx="9055735" cy="423545"/>
            <a:chOff x="2112209" y="8486970"/>
            <a:chExt cx="9055735" cy="423545"/>
          </a:xfrm>
        </p:grpSpPr>
        <p:pic>
          <p:nvPicPr>
            <p:cNvPr id="49" name="object 4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532837" y="8506281"/>
              <a:ext cx="8634618" cy="404077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2112200" y="8486977"/>
              <a:ext cx="393065" cy="354965"/>
            </a:xfrm>
            <a:custGeom>
              <a:avLst/>
              <a:gdLst/>
              <a:ahLst/>
              <a:cxnLst/>
              <a:rect l="l" t="t" r="r" b="b"/>
              <a:pathLst>
                <a:path w="393064" h="354965">
                  <a:moveTo>
                    <a:pt x="106197" y="274447"/>
                  </a:moveTo>
                  <a:lnTo>
                    <a:pt x="97917" y="274447"/>
                  </a:lnTo>
                  <a:lnTo>
                    <a:pt x="92405" y="277202"/>
                  </a:lnTo>
                  <a:lnTo>
                    <a:pt x="88265" y="277202"/>
                  </a:lnTo>
                  <a:lnTo>
                    <a:pt x="79476" y="278015"/>
                  </a:lnTo>
                  <a:lnTo>
                    <a:pt x="58788" y="279146"/>
                  </a:lnTo>
                  <a:lnTo>
                    <a:pt x="46888" y="279958"/>
                  </a:lnTo>
                  <a:lnTo>
                    <a:pt x="4140" y="279958"/>
                  </a:lnTo>
                  <a:lnTo>
                    <a:pt x="1384" y="281343"/>
                  </a:lnTo>
                  <a:lnTo>
                    <a:pt x="0" y="282714"/>
                  </a:lnTo>
                  <a:lnTo>
                    <a:pt x="0" y="284099"/>
                  </a:lnTo>
                  <a:lnTo>
                    <a:pt x="1384" y="286854"/>
                  </a:lnTo>
                  <a:lnTo>
                    <a:pt x="11036" y="292366"/>
                  </a:lnTo>
                  <a:lnTo>
                    <a:pt x="17932" y="295135"/>
                  </a:lnTo>
                  <a:lnTo>
                    <a:pt x="23444" y="296506"/>
                  </a:lnTo>
                  <a:lnTo>
                    <a:pt x="30340" y="299262"/>
                  </a:lnTo>
                  <a:lnTo>
                    <a:pt x="35864" y="300647"/>
                  </a:lnTo>
                  <a:lnTo>
                    <a:pt x="42748" y="302018"/>
                  </a:lnTo>
                  <a:lnTo>
                    <a:pt x="51028" y="304787"/>
                  </a:lnTo>
                  <a:lnTo>
                    <a:pt x="57924" y="304787"/>
                  </a:lnTo>
                  <a:lnTo>
                    <a:pt x="63449" y="306158"/>
                  </a:lnTo>
                  <a:lnTo>
                    <a:pt x="68961" y="304787"/>
                  </a:lnTo>
                  <a:lnTo>
                    <a:pt x="85509" y="304787"/>
                  </a:lnTo>
                  <a:lnTo>
                    <a:pt x="89649" y="303403"/>
                  </a:lnTo>
                  <a:lnTo>
                    <a:pt x="106197" y="278587"/>
                  </a:lnTo>
                  <a:lnTo>
                    <a:pt x="106197" y="274447"/>
                  </a:lnTo>
                  <a:close/>
                </a:path>
                <a:path w="393064" h="354965">
                  <a:moveTo>
                    <a:pt x="388912" y="262026"/>
                  </a:moveTo>
                  <a:lnTo>
                    <a:pt x="381368" y="257098"/>
                  </a:lnTo>
                  <a:lnTo>
                    <a:pt x="375119" y="252552"/>
                  </a:lnTo>
                  <a:lnTo>
                    <a:pt x="369900" y="248259"/>
                  </a:lnTo>
                  <a:lnTo>
                    <a:pt x="365467" y="244106"/>
                  </a:lnTo>
                  <a:lnTo>
                    <a:pt x="364083" y="244106"/>
                  </a:lnTo>
                  <a:lnTo>
                    <a:pt x="348919" y="262026"/>
                  </a:lnTo>
                  <a:lnTo>
                    <a:pt x="346163" y="262026"/>
                  </a:lnTo>
                  <a:lnTo>
                    <a:pt x="339407" y="257098"/>
                  </a:lnTo>
                  <a:lnTo>
                    <a:pt x="333578" y="252552"/>
                  </a:lnTo>
                  <a:lnTo>
                    <a:pt x="328510" y="248259"/>
                  </a:lnTo>
                  <a:lnTo>
                    <a:pt x="324091" y="244106"/>
                  </a:lnTo>
                  <a:lnTo>
                    <a:pt x="321335" y="244106"/>
                  </a:lnTo>
                  <a:lnTo>
                    <a:pt x="302031" y="267550"/>
                  </a:lnTo>
                  <a:lnTo>
                    <a:pt x="300647" y="268922"/>
                  </a:lnTo>
                  <a:lnTo>
                    <a:pt x="315823" y="284099"/>
                  </a:lnTo>
                  <a:lnTo>
                    <a:pt x="321335" y="286854"/>
                  </a:lnTo>
                  <a:lnTo>
                    <a:pt x="322719" y="286854"/>
                  </a:lnTo>
                  <a:lnTo>
                    <a:pt x="325475" y="288239"/>
                  </a:lnTo>
                  <a:lnTo>
                    <a:pt x="326847" y="288239"/>
                  </a:lnTo>
                  <a:lnTo>
                    <a:pt x="333743" y="279958"/>
                  </a:lnTo>
                  <a:lnTo>
                    <a:pt x="337883" y="274447"/>
                  </a:lnTo>
                  <a:lnTo>
                    <a:pt x="342023" y="271691"/>
                  </a:lnTo>
                  <a:lnTo>
                    <a:pt x="343395" y="268922"/>
                  </a:lnTo>
                  <a:lnTo>
                    <a:pt x="348919" y="275818"/>
                  </a:lnTo>
                  <a:lnTo>
                    <a:pt x="351675" y="279958"/>
                  </a:lnTo>
                  <a:lnTo>
                    <a:pt x="355815" y="282714"/>
                  </a:lnTo>
                  <a:lnTo>
                    <a:pt x="357187" y="284099"/>
                  </a:lnTo>
                  <a:lnTo>
                    <a:pt x="365467" y="288239"/>
                  </a:lnTo>
                  <a:lnTo>
                    <a:pt x="369608" y="288239"/>
                  </a:lnTo>
                  <a:lnTo>
                    <a:pt x="380631" y="275653"/>
                  </a:lnTo>
                  <a:lnTo>
                    <a:pt x="384733" y="270586"/>
                  </a:lnTo>
                  <a:lnTo>
                    <a:pt x="385787" y="268922"/>
                  </a:lnTo>
                  <a:lnTo>
                    <a:pt x="387527" y="266166"/>
                  </a:lnTo>
                  <a:lnTo>
                    <a:pt x="388912" y="264795"/>
                  </a:lnTo>
                  <a:lnTo>
                    <a:pt x="388912" y="262026"/>
                  </a:lnTo>
                  <a:close/>
                </a:path>
                <a:path w="393064" h="354965">
                  <a:moveTo>
                    <a:pt x="393052" y="4140"/>
                  </a:moveTo>
                  <a:lnTo>
                    <a:pt x="391668" y="1384"/>
                  </a:lnTo>
                  <a:lnTo>
                    <a:pt x="391668" y="0"/>
                  </a:lnTo>
                  <a:lnTo>
                    <a:pt x="388912" y="0"/>
                  </a:lnTo>
                  <a:lnTo>
                    <a:pt x="386029" y="6438"/>
                  </a:lnTo>
                  <a:lnTo>
                    <a:pt x="383400" y="13271"/>
                  </a:lnTo>
                  <a:lnTo>
                    <a:pt x="380771" y="20370"/>
                  </a:lnTo>
                  <a:lnTo>
                    <a:pt x="377875" y="27584"/>
                  </a:lnTo>
                  <a:lnTo>
                    <a:pt x="376885" y="32499"/>
                  </a:lnTo>
                  <a:lnTo>
                    <a:pt x="376237" y="38265"/>
                  </a:lnTo>
                  <a:lnTo>
                    <a:pt x="376148" y="38963"/>
                  </a:lnTo>
                  <a:lnTo>
                    <a:pt x="375932" y="46977"/>
                  </a:lnTo>
                  <a:lnTo>
                    <a:pt x="376504" y="56540"/>
                  </a:lnTo>
                  <a:lnTo>
                    <a:pt x="377875" y="104813"/>
                  </a:lnTo>
                  <a:lnTo>
                    <a:pt x="379260" y="110324"/>
                  </a:lnTo>
                  <a:lnTo>
                    <a:pt x="379260" y="117221"/>
                  </a:lnTo>
                  <a:lnTo>
                    <a:pt x="361327" y="151701"/>
                  </a:lnTo>
                  <a:lnTo>
                    <a:pt x="353060" y="151701"/>
                  </a:lnTo>
                  <a:lnTo>
                    <a:pt x="347535" y="150329"/>
                  </a:lnTo>
                  <a:lnTo>
                    <a:pt x="343395" y="146189"/>
                  </a:lnTo>
                  <a:lnTo>
                    <a:pt x="337883" y="142049"/>
                  </a:lnTo>
                  <a:lnTo>
                    <a:pt x="335216" y="136702"/>
                  </a:lnTo>
                  <a:lnTo>
                    <a:pt x="335127" y="125501"/>
                  </a:lnTo>
                  <a:lnTo>
                    <a:pt x="336511" y="121361"/>
                  </a:lnTo>
                  <a:lnTo>
                    <a:pt x="337883" y="115849"/>
                  </a:lnTo>
                  <a:lnTo>
                    <a:pt x="336511" y="113093"/>
                  </a:lnTo>
                  <a:lnTo>
                    <a:pt x="333743" y="113093"/>
                  </a:lnTo>
                  <a:lnTo>
                    <a:pt x="333743" y="114465"/>
                  </a:lnTo>
                  <a:lnTo>
                    <a:pt x="330987" y="117221"/>
                  </a:lnTo>
                  <a:lnTo>
                    <a:pt x="328231" y="125501"/>
                  </a:lnTo>
                  <a:lnTo>
                    <a:pt x="326948" y="134467"/>
                  </a:lnTo>
                  <a:lnTo>
                    <a:pt x="326847" y="135153"/>
                  </a:lnTo>
                  <a:lnTo>
                    <a:pt x="324091" y="144805"/>
                  </a:lnTo>
                  <a:lnTo>
                    <a:pt x="321335" y="151701"/>
                  </a:lnTo>
                  <a:lnTo>
                    <a:pt x="315823" y="155841"/>
                  </a:lnTo>
                  <a:lnTo>
                    <a:pt x="311683" y="159981"/>
                  </a:lnTo>
                  <a:lnTo>
                    <a:pt x="310248" y="161353"/>
                  </a:lnTo>
                  <a:lnTo>
                    <a:pt x="304444" y="165150"/>
                  </a:lnTo>
                  <a:lnTo>
                    <a:pt x="297980" y="167474"/>
                  </a:lnTo>
                  <a:lnTo>
                    <a:pt x="290995" y="168249"/>
                  </a:lnTo>
                  <a:lnTo>
                    <a:pt x="288239" y="168249"/>
                  </a:lnTo>
                  <a:lnTo>
                    <a:pt x="285470" y="166878"/>
                  </a:lnTo>
                  <a:lnTo>
                    <a:pt x="282714" y="166878"/>
                  </a:lnTo>
                  <a:lnTo>
                    <a:pt x="281406" y="165557"/>
                  </a:lnTo>
                  <a:lnTo>
                    <a:pt x="281165" y="165150"/>
                  </a:lnTo>
                  <a:lnTo>
                    <a:pt x="279958" y="162737"/>
                  </a:lnTo>
                  <a:lnTo>
                    <a:pt x="279958" y="161353"/>
                  </a:lnTo>
                  <a:lnTo>
                    <a:pt x="278587" y="159981"/>
                  </a:lnTo>
                  <a:lnTo>
                    <a:pt x="277202" y="161353"/>
                  </a:lnTo>
                  <a:lnTo>
                    <a:pt x="275831" y="161353"/>
                  </a:lnTo>
                  <a:lnTo>
                    <a:pt x="274447" y="162737"/>
                  </a:lnTo>
                  <a:lnTo>
                    <a:pt x="274447" y="169633"/>
                  </a:lnTo>
                  <a:lnTo>
                    <a:pt x="273062" y="172389"/>
                  </a:lnTo>
                  <a:lnTo>
                    <a:pt x="273062" y="180670"/>
                  </a:lnTo>
                  <a:lnTo>
                    <a:pt x="271691" y="182041"/>
                  </a:lnTo>
                  <a:lnTo>
                    <a:pt x="274294" y="194970"/>
                  </a:lnTo>
                  <a:lnTo>
                    <a:pt x="275996" y="206870"/>
                  </a:lnTo>
                  <a:lnTo>
                    <a:pt x="276580" y="213766"/>
                  </a:lnTo>
                  <a:lnTo>
                    <a:pt x="276707" y="215138"/>
                  </a:lnTo>
                  <a:lnTo>
                    <a:pt x="276821" y="216522"/>
                  </a:lnTo>
                  <a:lnTo>
                    <a:pt x="276923" y="217728"/>
                  </a:lnTo>
                  <a:lnTo>
                    <a:pt x="277012" y="220662"/>
                  </a:lnTo>
                  <a:lnTo>
                    <a:pt x="277126" y="224802"/>
                  </a:lnTo>
                  <a:lnTo>
                    <a:pt x="277202" y="227558"/>
                  </a:lnTo>
                  <a:lnTo>
                    <a:pt x="265137" y="271170"/>
                  </a:lnTo>
                  <a:lnTo>
                    <a:pt x="234454" y="303403"/>
                  </a:lnTo>
                  <a:lnTo>
                    <a:pt x="194462" y="315810"/>
                  </a:lnTo>
                  <a:lnTo>
                    <a:pt x="186182" y="315810"/>
                  </a:lnTo>
                  <a:lnTo>
                    <a:pt x="152971" y="281406"/>
                  </a:lnTo>
                  <a:lnTo>
                    <a:pt x="151752" y="250850"/>
                  </a:lnTo>
                  <a:lnTo>
                    <a:pt x="153085" y="246862"/>
                  </a:lnTo>
                  <a:lnTo>
                    <a:pt x="153085" y="241350"/>
                  </a:lnTo>
                  <a:lnTo>
                    <a:pt x="155841" y="233070"/>
                  </a:lnTo>
                  <a:lnTo>
                    <a:pt x="157213" y="224802"/>
                  </a:lnTo>
                  <a:lnTo>
                    <a:pt x="158597" y="219278"/>
                  </a:lnTo>
                  <a:lnTo>
                    <a:pt x="158597" y="215138"/>
                  </a:lnTo>
                  <a:lnTo>
                    <a:pt x="157213" y="213766"/>
                  </a:lnTo>
                  <a:lnTo>
                    <a:pt x="154457" y="213766"/>
                  </a:lnTo>
                  <a:lnTo>
                    <a:pt x="153085" y="216522"/>
                  </a:lnTo>
                  <a:lnTo>
                    <a:pt x="150329" y="219278"/>
                  </a:lnTo>
                  <a:lnTo>
                    <a:pt x="150329" y="220662"/>
                  </a:lnTo>
                  <a:lnTo>
                    <a:pt x="145110" y="239509"/>
                  </a:lnTo>
                  <a:lnTo>
                    <a:pt x="141706" y="256692"/>
                  </a:lnTo>
                  <a:lnTo>
                    <a:pt x="140030" y="270586"/>
                  </a:lnTo>
                  <a:lnTo>
                    <a:pt x="139954" y="271170"/>
                  </a:lnTo>
                  <a:lnTo>
                    <a:pt x="139852" y="272046"/>
                  </a:lnTo>
                  <a:lnTo>
                    <a:pt x="139522" y="279958"/>
                  </a:lnTo>
                  <a:lnTo>
                    <a:pt x="139458" y="281406"/>
                  </a:lnTo>
                  <a:lnTo>
                    <a:pt x="139382" y="288645"/>
                  </a:lnTo>
                  <a:lnTo>
                    <a:pt x="147370" y="327304"/>
                  </a:lnTo>
                  <a:lnTo>
                    <a:pt x="182041" y="354431"/>
                  </a:lnTo>
                  <a:lnTo>
                    <a:pt x="188937" y="354431"/>
                  </a:lnTo>
                  <a:lnTo>
                    <a:pt x="238391" y="334073"/>
                  </a:lnTo>
                  <a:lnTo>
                    <a:pt x="254088" y="315810"/>
                  </a:lnTo>
                  <a:lnTo>
                    <a:pt x="267652" y="293992"/>
                  </a:lnTo>
                  <a:lnTo>
                    <a:pt x="278409" y="267716"/>
                  </a:lnTo>
                  <a:lnTo>
                    <a:pt x="284772" y="239649"/>
                  </a:lnTo>
                  <a:lnTo>
                    <a:pt x="286854" y="209626"/>
                  </a:lnTo>
                  <a:lnTo>
                    <a:pt x="286854" y="197218"/>
                  </a:lnTo>
                  <a:lnTo>
                    <a:pt x="285470" y="190322"/>
                  </a:lnTo>
                  <a:lnTo>
                    <a:pt x="286854" y="188937"/>
                  </a:lnTo>
                  <a:lnTo>
                    <a:pt x="322021" y="168249"/>
                  </a:lnTo>
                  <a:lnTo>
                    <a:pt x="322719" y="166878"/>
                  </a:lnTo>
                  <a:lnTo>
                    <a:pt x="324091" y="166878"/>
                  </a:lnTo>
                  <a:lnTo>
                    <a:pt x="324091" y="169633"/>
                  </a:lnTo>
                  <a:lnTo>
                    <a:pt x="325475" y="171005"/>
                  </a:lnTo>
                  <a:lnTo>
                    <a:pt x="329603" y="180670"/>
                  </a:lnTo>
                  <a:lnTo>
                    <a:pt x="335127" y="184797"/>
                  </a:lnTo>
                  <a:lnTo>
                    <a:pt x="344779" y="186182"/>
                  </a:lnTo>
                  <a:lnTo>
                    <a:pt x="351777" y="185356"/>
                  </a:lnTo>
                  <a:lnTo>
                    <a:pt x="381063" y="152590"/>
                  </a:lnTo>
                  <a:lnTo>
                    <a:pt x="381330" y="151701"/>
                  </a:lnTo>
                  <a:lnTo>
                    <a:pt x="383400" y="144805"/>
                  </a:lnTo>
                  <a:lnTo>
                    <a:pt x="389902" y="85852"/>
                  </a:lnTo>
                  <a:lnTo>
                    <a:pt x="390664" y="56540"/>
                  </a:lnTo>
                  <a:lnTo>
                    <a:pt x="390766" y="46977"/>
                  </a:lnTo>
                  <a:lnTo>
                    <a:pt x="390855" y="38265"/>
                  </a:lnTo>
                  <a:lnTo>
                    <a:pt x="390296" y="20688"/>
                  </a:lnTo>
                  <a:lnTo>
                    <a:pt x="391668" y="16548"/>
                  </a:lnTo>
                  <a:lnTo>
                    <a:pt x="391668" y="11036"/>
                  </a:lnTo>
                  <a:lnTo>
                    <a:pt x="393052" y="6896"/>
                  </a:lnTo>
                  <a:lnTo>
                    <a:pt x="393052" y="414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1" name="object 51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1374322" y="8584891"/>
            <a:ext cx="226178" cy="212382"/>
          </a:xfrm>
          <a:prstGeom prst="rect">
            <a:avLst/>
          </a:prstGeom>
        </p:spPr>
      </p:pic>
      <p:sp>
        <p:nvSpPr>
          <p:cNvPr id="52" name="object 52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2312" y="1833187"/>
            <a:ext cx="5765464" cy="700494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21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38085" y="1422021"/>
            <a:ext cx="6847840" cy="7760334"/>
            <a:chOff x="738085" y="1422021"/>
            <a:chExt cx="6847840" cy="7760334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5152" y="1422021"/>
              <a:ext cx="6810696" cy="742785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71439" y="1496879"/>
              <a:ext cx="1789943" cy="194564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2261" y="1506913"/>
              <a:ext cx="1765950" cy="189785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72820" y="6344074"/>
              <a:ext cx="204245" cy="21066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55763" y="6387749"/>
              <a:ext cx="393933" cy="25177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12921" y="6271563"/>
              <a:ext cx="935158" cy="34169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388300" y="6271767"/>
              <a:ext cx="5603240" cy="2910205"/>
            </a:xfrm>
            <a:custGeom>
              <a:avLst/>
              <a:gdLst/>
              <a:ahLst/>
              <a:cxnLst/>
              <a:rect l="l" t="t" r="r" b="b"/>
              <a:pathLst>
                <a:path w="5603240" h="2910204">
                  <a:moveTo>
                    <a:pt x="149009" y="321132"/>
                  </a:moveTo>
                  <a:lnTo>
                    <a:pt x="145808" y="318566"/>
                  </a:lnTo>
                  <a:lnTo>
                    <a:pt x="139204" y="313232"/>
                  </a:lnTo>
                  <a:lnTo>
                    <a:pt x="133616" y="308610"/>
                  </a:lnTo>
                  <a:lnTo>
                    <a:pt x="127177" y="303149"/>
                  </a:lnTo>
                  <a:lnTo>
                    <a:pt x="125895" y="303149"/>
                  </a:lnTo>
                  <a:lnTo>
                    <a:pt x="111760" y="318566"/>
                  </a:lnTo>
                  <a:lnTo>
                    <a:pt x="109194" y="318566"/>
                  </a:lnTo>
                  <a:lnTo>
                    <a:pt x="102158" y="313232"/>
                  </a:lnTo>
                  <a:lnTo>
                    <a:pt x="96342" y="308610"/>
                  </a:lnTo>
                  <a:lnTo>
                    <a:pt x="91490" y="304469"/>
                  </a:lnTo>
                  <a:lnTo>
                    <a:pt x="87350" y="300583"/>
                  </a:lnTo>
                  <a:lnTo>
                    <a:pt x="86067" y="300583"/>
                  </a:lnTo>
                  <a:lnTo>
                    <a:pt x="78879" y="307809"/>
                  </a:lnTo>
                  <a:lnTo>
                    <a:pt x="72898" y="314071"/>
                  </a:lnTo>
                  <a:lnTo>
                    <a:pt x="68364" y="319366"/>
                  </a:lnTo>
                  <a:lnTo>
                    <a:pt x="65519" y="323710"/>
                  </a:lnTo>
                  <a:lnTo>
                    <a:pt x="66802" y="326275"/>
                  </a:lnTo>
                  <a:lnTo>
                    <a:pt x="75793" y="335267"/>
                  </a:lnTo>
                  <a:lnTo>
                    <a:pt x="80924" y="339115"/>
                  </a:lnTo>
                  <a:lnTo>
                    <a:pt x="84785" y="341680"/>
                  </a:lnTo>
                  <a:lnTo>
                    <a:pt x="89916" y="341680"/>
                  </a:lnTo>
                  <a:lnTo>
                    <a:pt x="105333" y="326275"/>
                  </a:lnTo>
                  <a:lnTo>
                    <a:pt x="110477" y="332701"/>
                  </a:lnTo>
                  <a:lnTo>
                    <a:pt x="115608" y="336550"/>
                  </a:lnTo>
                  <a:lnTo>
                    <a:pt x="118186" y="339115"/>
                  </a:lnTo>
                  <a:lnTo>
                    <a:pt x="124599" y="342976"/>
                  </a:lnTo>
                  <a:lnTo>
                    <a:pt x="127177" y="344258"/>
                  </a:lnTo>
                  <a:lnTo>
                    <a:pt x="129743" y="344258"/>
                  </a:lnTo>
                  <a:lnTo>
                    <a:pt x="133832" y="339966"/>
                  </a:lnTo>
                  <a:lnTo>
                    <a:pt x="143471" y="329450"/>
                  </a:lnTo>
                  <a:lnTo>
                    <a:pt x="146532" y="326275"/>
                  </a:lnTo>
                  <a:lnTo>
                    <a:pt x="149009" y="323710"/>
                  </a:lnTo>
                  <a:lnTo>
                    <a:pt x="149009" y="321132"/>
                  </a:lnTo>
                  <a:close/>
                </a:path>
                <a:path w="5603240" h="2910204">
                  <a:moveTo>
                    <a:pt x="218376" y="113030"/>
                  </a:moveTo>
                  <a:lnTo>
                    <a:pt x="217512" y="110464"/>
                  </a:lnTo>
                  <a:lnTo>
                    <a:pt x="217093" y="109181"/>
                  </a:lnTo>
                  <a:lnTo>
                    <a:pt x="215811" y="106616"/>
                  </a:lnTo>
                  <a:lnTo>
                    <a:pt x="213245" y="104038"/>
                  </a:lnTo>
                  <a:lnTo>
                    <a:pt x="211950" y="104038"/>
                  </a:lnTo>
                  <a:lnTo>
                    <a:pt x="209384" y="102755"/>
                  </a:lnTo>
                  <a:lnTo>
                    <a:pt x="206819" y="102755"/>
                  </a:lnTo>
                  <a:lnTo>
                    <a:pt x="206819" y="116890"/>
                  </a:lnTo>
                  <a:lnTo>
                    <a:pt x="206819" y="118173"/>
                  </a:lnTo>
                  <a:lnTo>
                    <a:pt x="205536" y="119456"/>
                  </a:lnTo>
                  <a:lnTo>
                    <a:pt x="204241" y="123317"/>
                  </a:lnTo>
                  <a:lnTo>
                    <a:pt x="200393" y="125882"/>
                  </a:lnTo>
                  <a:lnTo>
                    <a:pt x="195249" y="128447"/>
                  </a:lnTo>
                  <a:lnTo>
                    <a:pt x="191401" y="129730"/>
                  </a:lnTo>
                  <a:lnTo>
                    <a:pt x="182410" y="132308"/>
                  </a:lnTo>
                  <a:lnTo>
                    <a:pt x="182410" y="131025"/>
                  </a:lnTo>
                  <a:lnTo>
                    <a:pt x="186270" y="127165"/>
                  </a:lnTo>
                  <a:lnTo>
                    <a:pt x="191401" y="119456"/>
                  </a:lnTo>
                  <a:lnTo>
                    <a:pt x="195249" y="115608"/>
                  </a:lnTo>
                  <a:lnTo>
                    <a:pt x="199110" y="113030"/>
                  </a:lnTo>
                  <a:lnTo>
                    <a:pt x="204241" y="114325"/>
                  </a:lnTo>
                  <a:lnTo>
                    <a:pt x="206819" y="116890"/>
                  </a:lnTo>
                  <a:lnTo>
                    <a:pt x="206819" y="102755"/>
                  </a:lnTo>
                  <a:lnTo>
                    <a:pt x="202958" y="102755"/>
                  </a:lnTo>
                  <a:lnTo>
                    <a:pt x="197827" y="105333"/>
                  </a:lnTo>
                  <a:lnTo>
                    <a:pt x="192684" y="110464"/>
                  </a:lnTo>
                  <a:lnTo>
                    <a:pt x="193967" y="105333"/>
                  </a:lnTo>
                  <a:lnTo>
                    <a:pt x="193967" y="73215"/>
                  </a:lnTo>
                  <a:lnTo>
                    <a:pt x="195249" y="71932"/>
                  </a:lnTo>
                  <a:lnTo>
                    <a:pt x="195249" y="69354"/>
                  </a:lnTo>
                  <a:lnTo>
                    <a:pt x="193967" y="69354"/>
                  </a:lnTo>
                  <a:lnTo>
                    <a:pt x="190119" y="71932"/>
                  </a:lnTo>
                  <a:lnTo>
                    <a:pt x="188836" y="75780"/>
                  </a:lnTo>
                  <a:lnTo>
                    <a:pt x="184975" y="83489"/>
                  </a:lnTo>
                  <a:lnTo>
                    <a:pt x="184975" y="107899"/>
                  </a:lnTo>
                  <a:lnTo>
                    <a:pt x="184327" y="113030"/>
                  </a:lnTo>
                  <a:lnTo>
                    <a:pt x="166992" y="136156"/>
                  </a:lnTo>
                  <a:lnTo>
                    <a:pt x="165709" y="138734"/>
                  </a:lnTo>
                  <a:lnTo>
                    <a:pt x="165709" y="141300"/>
                  </a:lnTo>
                  <a:lnTo>
                    <a:pt x="172135" y="141300"/>
                  </a:lnTo>
                  <a:lnTo>
                    <a:pt x="174701" y="140004"/>
                  </a:lnTo>
                  <a:lnTo>
                    <a:pt x="179844" y="138734"/>
                  </a:lnTo>
                  <a:lnTo>
                    <a:pt x="187540" y="138734"/>
                  </a:lnTo>
                  <a:lnTo>
                    <a:pt x="195249" y="137439"/>
                  </a:lnTo>
                  <a:lnTo>
                    <a:pt x="200393" y="136156"/>
                  </a:lnTo>
                  <a:lnTo>
                    <a:pt x="202958" y="133591"/>
                  </a:lnTo>
                  <a:lnTo>
                    <a:pt x="204889" y="132308"/>
                  </a:lnTo>
                  <a:lnTo>
                    <a:pt x="206819" y="131025"/>
                  </a:lnTo>
                  <a:lnTo>
                    <a:pt x="209384" y="125882"/>
                  </a:lnTo>
                  <a:lnTo>
                    <a:pt x="213245" y="122034"/>
                  </a:lnTo>
                  <a:lnTo>
                    <a:pt x="215811" y="118173"/>
                  </a:lnTo>
                  <a:lnTo>
                    <a:pt x="218376" y="113030"/>
                  </a:lnTo>
                  <a:close/>
                </a:path>
                <a:path w="5603240" h="2910204">
                  <a:moveTo>
                    <a:pt x="255625" y="250482"/>
                  </a:moveTo>
                  <a:lnTo>
                    <a:pt x="253060" y="250482"/>
                  </a:lnTo>
                  <a:lnTo>
                    <a:pt x="214528" y="251764"/>
                  </a:lnTo>
                  <a:lnTo>
                    <a:pt x="114325" y="251764"/>
                  </a:lnTo>
                  <a:lnTo>
                    <a:pt x="99644" y="251612"/>
                  </a:lnTo>
                  <a:lnTo>
                    <a:pt x="96100" y="251612"/>
                  </a:lnTo>
                  <a:lnTo>
                    <a:pt x="76593" y="250964"/>
                  </a:lnTo>
                  <a:lnTo>
                    <a:pt x="61036" y="250139"/>
                  </a:lnTo>
                  <a:lnTo>
                    <a:pt x="47536" y="249199"/>
                  </a:lnTo>
                  <a:lnTo>
                    <a:pt x="42392" y="247916"/>
                  </a:lnTo>
                  <a:lnTo>
                    <a:pt x="38544" y="247916"/>
                  </a:lnTo>
                  <a:lnTo>
                    <a:pt x="33401" y="246634"/>
                  </a:lnTo>
                  <a:lnTo>
                    <a:pt x="25692" y="244055"/>
                  </a:lnTo>
                  <a:lnTo>
                    <a:pt x="23126" y="241490"/>
                  </a:lnTo>
                  <a:lnTo>
                    <a:pt x="23126" y="237642"/>
                  </a:lnTo>
                  <a:lnTo>
                    <a:pt x="24409" y="236359"/>
                  </a:lnTo>
                  <a:lnTo>
                    <a:pt x="28016" y="231775"/>
                  </a:lnTo>
                  <a:lnTo>
                    <a:pt x="33083" y="227685"/>
                  </a:lnTo>
                  <a:lnTo>
                    <a:pt x="39585" y="224066"/>
                  </a:lnTo>
                  <a:lnTo>
                    <a:pt x="47536" y="220941"/>
                  </a:lnTo>
                  <a:lnTo>
                    <a:pt x="55473" y="217309"/>
                  </a:lnTo>
                  <a:lnTo>
                    <a:pt x="61976" y="214033"/>
                  </a:lnTo>
                  <a:lnTo>
                    <a:pt x="67043" y="211010"/>
                  </a:lnTo>
                  <a:lnTo>
                    <a:pt x="70650" y="208089"/>
                  </a:lnTo>
                  <a:lnTo>
                    <a:pt x="73215" y="206806"/>
                  </a:lnTo>
                  <a:lnTo>
                    <a:pt x="74510" y="204241"/>
                  </a:lnTo>
                  <a:lnTo>
                    <a:pt x="78359" y="201676"/>
                  </a:lnTo>
                  <a:lnTo>
                    <a:pt x="78409" y="205663"/>
                  </a:lnTo>
                  <a:lnTo>
                    <a:pt x="79641" y="209384"/>
                  </a:lnTo>
                  <a:lnTo>
                    <a:pt x="84785" y="219659"/>
                  </a:lnTo>
                  <a:lnTo>
                    <a:pt x="88633" y="223507"/>
                  </a:lnTo>
                  <a:lnTo>
                    <a:pt x="96342" y="224790"/>
                  </a:lnTo>
                  <a:lnTo>
                    <a:pt x="107442" y="224574"/>
                  </a:lnTo>
                  <a:lnTo>
                    <a:pt x="117703" y="220141"/>
                  </a:lnTo>
                  <a:lnTo>
                    <a:pt x="127228" y="211607"/>
                  </a:lnTo>
                  <a:lnTo>
                    <a:pt x="134327" y="201676"/>
                  </a:lnTo>
                  <a:lnTo>
                    <a:pt x="136169" y="199097"/>
                  </a:lnTo>
                  <a:lnTo>
                    <a:pt x="137452" y="197815"/>
                  </a:lnTo>
                  <a:lnTo>
                    <a:pt x="140017" y="192684"/>
                  </a:lnTo>
                  <a:lnTo>
                    <a:pt x="141300" y="191389"/>
                  </a:lnTo>
                  <a:lnTo>
                    <a:pt x="142595" y="190106"/>
                  </a:lnTo>
                  <a:lnTo>
                    <a:pt x="143865" y="187540"/>
                  </a:lnTo>
                  <a:lnTo>
                    <a:pt x="145161" y="186258"/>
                  </a:lnTo>
                  <a:lnTo>
                    <a:pt x="151574" y="186258"/>
                  </a:lnTo>
                  <a:lnTo>
                    <a:pt x="156718" y="188823"/>
                  </a:lnTo>
                  <a:lnTo>
                    <a:pt x="159283" y="188823"/>
                  </a:lnTo>
                  <a:lnTo>
                    <a:pt x="160566" y="190106"/>
                  </a:lnTo>
                  <a:lnTo>
                    <a:pt x="166992" y="190106"/>
                  </a:lnTo>
                  <a:lnTo>
                    <a:pt x="172770" y="186258"/>
                  </a:lnTo>
                  <a:lnTo>
                    <a:pt x="174701" y="184975"/>
                  </a:lnTo>
                  <a:lnTo>
                    <a:pt x="191401" y="158000"/>
                  </a:lnTo>
                  <a:lnTo>
                    <a:pt x="192684" y="156705"/>
                  </a:lnTo>
                  <a:lnTo>
                    <a:pt x="191401" y="156705"/>
                  </a:lnTo>
                  <a:lnTo>
                    <a:pt x="190119" y="155422"/>
                  </a:lnTo>
                  <a:lnTo>
                    <a:pt x="188836" y="155422"/>
                  </a:lnTo>
                  <a:lnTo>
                    <a:pt x="188836" y="156705"/>
                  </a:lnTo>
                  <a:lnTo>
                    <a:pt x="186270" y="158000"/>
                  </a:lnTo>
                  <a:lnTo>
                    <a:pt x="183692" y="160566"/>
                  </a:lnTo>
                  <a:lnTo>
                    <a:pt x="178562" y="168275"/>
                  </a:lnTo>
                  <a:lnTo>
                    <a:pt x="175983" y="170840"/>
                  </a:lnTo>
                  <a:lnTo>
                    <a:pt x="173418" y="172123"/>
                  </a:lnTo>
                  <a:lnTo>
                    <a:pt x="168275" y="172123"/>
                  </a:lnTo>
                  <a:lnTo>
                    <a:pt x="163144" y="169557"/>
                  </a:lnTo>
                  <a:lnTo>
                    <a:pt x="155422" y="169557"/>
                  </a:lnTo>
                  <a:lnTo>
                    <a:pt x="150291" y="170840"/>
                  </a:lnTo>
                  <a:lnTo>
                    <a:pt x="146443" y="174701"/>
                  </a:lnTo>
                  <a:lnTo>
                    <a:pt x="142595" y="177266"/>
                  </a:lnTo>
                  <a:lnTo>
                    <a:pt x="140017" y="181114"/>
                  </a:lnTo>
                  <a:lnTo>
                    <a:pt x="136169" y="183680"/>
                  </a:lnTo>
                  <a:lnTo>
                    <a:pt x="129743" y="188823"/>
                  </a:lnTo>
                  <a:lnTo>
                    <a:pt x="122034" y="191389"/>
                  </a:lnTo>
                  <a:lnTo>
                    <a:pt x="107899" y="191389"/>
                  </a:lnTo>
                  <a:lnTo>
                    <a:pt x="102768" y="190106"/>
                  </a:lnTo>
                  <a:lnTo>
                    <a:pt x="95059" y="187540"/>
                  </a:lnTo>
                  <a:lnTo>
                    <a:pt x="92494" y="183680"/>
                  </a:lnTo>
                  <a:lnTo>
                    <a:pt x="92494" y="177266"/>
                  </a:lnTo>
                  <a:lnTo>
                    <a:pt x="89916" y="170840"/>
                  </a:lnTo>
                  <a:lnTo>
                    <a:pt x="89954" y="155422"/>
                  </a:lnTo>
                  <a:lnTo>
                    <a:pt x="90157" y="147574"/>
                  </a:lnTo>
                  <a:lnTo>
                    <a:pt x="90614" y="141300"/>
                  </a:lnTo>
                  <a:lnTo>
                    <a:pt x="90716" y="140004"/>
                  </a:lnTo>
                  <a:lnTo>
                    <a:pt x="90805" y="138734"/>
                  </a:lnTo>
                  <a:lnTo>
                    <a:pt x="102768" y="102755"/>
                  </a:lnTo>
                  <a:lnTo>
                    <a:pt x="104051" y="102755"/>
                  </a:lnTo>
                  <a:lnTo>
                    <a:pt x="109194" y="100190"/>
                  </a:lnTo>
                  <a:lnTo>
                    <a:pt x="116890" y="95059"/>
                  </a:lnTo>
                  <a:lnTo>
                    <a:pt x="160566" y="69354"/>
                  </a:lnTo>
                  <a:lnTo>
                    <a:pt x="171208" y="62153"/>
                  </a:lnTo>
                  <a:lnTo>
                    <a:pt x="180162" y="54102"/>
                  </a:lnTo>
                  <a:lnTo>
                    <a:pt x="187667" y="45339"/>
                  </a:lnTo>
                  <a:lnTo>
                    <a:pt x="196545" y="32105"/>
                  </a:lnTo>
                  <a:lnTo>
                    <a:pt x="197827" y="29540"/>
                  </a:lnTo>
                  <a:lnTo>
                    <a:pt x="196545" y="28257"/>
                  </a:lnTo>
                  <a:lnTo>
                    <a:pt x="195249" y="28257"/>
                  </a:lnTo>
                  <a:lnTo>
                    <a:pt x="192684" y="29540"/>
                  </a:lnTo>
                  <a:lnTo>
                    <a:pt x="191401" y="30822"/>
                  </a:lnTo>
                  <a:lnTo>
                    <a:pt x="190119" y="33388"/>
                  </a:lnTo>
                  <a:lnTo>
                    <a:pt x="187540" y="34683"/>
                  </a:lnTo>
                  <a:lnTo>
                    <a:pt x="181089" y="39509"/>
                  </a:lnTo>
                  <a:lnTo>
                    <a:pt x="173418" y="44475"/>
                  </a:lnTo>
                  <a:lnTo>
                    <a:pt x="155435" y="55232"/>
                  </a:lnTo>
                  <a:lnTo>
                    <a:pt x="143192" y="62941"/>
                  </a:lnTo>
                  <a:lnTo>
                    <a:pt x="133591" y="68719"/>
                  </a:lnTo>
                  <a:lnTo>
                    <a:pt x="126885" y="72580"/>
                  </a:lnTo>
                  <a:lnTo>
                    <a:pt x="123317" y="74498"/>
                  </a:lnTo>
                  <a:lnTo>
                    <a:pt x="113042" y="82207"/>
                  </a:lnTo>
                  <a:lnTo>
                    <a:pt x="106616" y="86055"/>
                  </a:lnTo>
                  <a:lnTo>
                    <a:pt x="104051" y="88633"/>
                  </a:lnTo>
                  <a:lnTo>
                    <a:pt x="96342" y="95059"/>
                  </a:lnTo>
                  <a:lnTo>
                    <a:pt x="91211" y="101473"/>
                  </a:lnTo>
                  <a:lnTo>
                    <a:pt x="88633" y="107899"/>
                  </a:lnTo>
                  <a:lnTo>
                    <a:pt x="85242" y="114134"/>
                  </a:lnTo>
                  <a:lnTo>
                    <a:pt x="82689" y="121221"/>
                  </a:lnTo>
                  <a:lnTo>
                    <a:pt x="80873" y="129032"/>
                  </a:lnTo>
                  <a:lnTo>
                    <a:pt x="79641" y="137439"/>
                  </a:lnTo>
                  <a:lnTo>
                    <a:pt x="79552" y="141300"/>
                  </a:lnTo>
                  <a:lnTo>
                    <a:pt x="79438" y="145910"/>
                  </a:lnTo>
                  <a:lnTo>
                    <a:pt x="78663" y="160566"/>
                  </a:lnTo>
                  <a:lnTo>
                    <a:pt x="78536" y="163296"/>
                  </a:lnTo>
                  <a:lnTo>
                    <a:pt x="78422" y="168275"/>
                  </a:lnTo>
                  <a:lnTo>
                    <a:pt x="78359" y="170840"/>
                  </a:lnTo>
                  <a:lnTo>
                    <a:pt x="52768" y="205663"/>
                  </a:lnTo>
                  <a:lnTo>
                    <a:pt x="39636" y="212852"/>
                  </a:lnTo>
                  <a:lnTo>
                    <a:pt x="8305" y="244525"/>
                  </a:lnTo>
                  <a:lnTo>
                    <a:pt x="0" y="262039"/>
                  </a:lnTo>
                  <a:lnTo>
                    <a:pt x="1282" y="267182"/>
                  </a:lnTo>
                  <a:lnTo>
                    <a:pt x="6426" y="272326"/>
                  </a:lnTo>
                  <a:lnTo>
                    <a:pt x="11569" y="276174"/>
                  </a:lnTo>
                  <a:lnTo>
                    <a:pt x="19265" y="278739"/>
                  </a:lnTo>
                  <a:lnTo>
                    <a:pt x="26974" y="280035"/>
                  </a:lnTo>
                  <a:lnTo>
                    <a:pt x="34683" y="280035"/>
                  </a:lnTo>
                  <a:lnTo>
                    <a:pt x="50101" y="282600"/>
                  </a:lnTo>
                  <a:lnTo>
                    <a:pt x="93776" y="282600"/>
                  </a:lnTo>
                  <a:lnTo>
                    <a:pt x="123317" y="281317"/>
                  </a:lnTo>
                  <a:lnTo>
                    <a:pt x="169570" y="277456"/>
                  </a:lnTo>
                  <a:lnTo>
                    <a:pt x="182092" y="277241"/>
                  </a:lnTo>
                  <a:lnTo>
                    <a:pt x="228015" y="269278"/>
                  </a:lnTo>
                  <a:lnTo>
                    <a:pt x="249212" y="256908"/>
                  </a:lnTo>
                  <a:lnTo>
                    <a:pt x="253060" y="254330"/>
                  </a:lnTo>
                  <a:lnTo>
                    <a:pt x="255625" y="251764"/>
                  </a:lnTo>
                  <a:lnTo>
                    <a:pt x="255625" y="250482"/>
                  </a:lnTo>
                  <a:close/>
                </a:path>
                <a:path w="5603240" h="2910204">
                  <a:moveTo>
                    <a:pt x="581914" y="62941"/>
                  </a:moveTo>
                  <a:lnTo>
                    <a:pt x="580618" y="61658"/>
                  </a:lnTo>
                  <a:lnTo>
                    <a:pt x="570344" y="56515"/>
                  </a:lnTo>
                  <a:lnTo>
                    <a:pt x="563918" y="55232"/>
                  </a:lnTo>
                  <a:lnTo>
                    <a:pt x="556221" y="53949"/>
                  </a:lnTo>
                  <a:lnTo>
                    <a:pt x="543369" y="51384"/>
                  </a:lnTo>
                  <a:lnTo>
                    <a:pt x="540804" y="51384"/>
                  </a:lnTo>
                  <a:lnTo>
                    <a:pt x="538238" y="50088"/>
                  </a:lnTo>
                  <a:lnTo>
                    <a:pt x="535660" y="50088"/>
                  </a:lnTo>
                  <a:lnTo>
                    <a:pt x="503542" y="69367"/>
                  </a:lnTo>
                  <a:lnTo>
                    <a:pt x="500976" y="71932"/>
                  </a:lnTo>
                  <a:lnTo>
                    <a:pt x="500976" y="74498"/>
                  </a:lnTo>
                  <a:lnTo>
                    <a:pt x="503542" y="75780"/>
                  </a:lnTo>
                  <a:lnTo>
                    <a:pt x="504837" y="75780"/>
                  </a:lnTo>
                  <a:lnTo>
                    <a:pt x="511251" y="68072"/>
                  </a:lnTo>
                  <a:lnTo>
                    <a:pt x="518960" y="65506"/>
                  </a:lnTo>
                  <a:lnTo>
                    <a:pt x="525386" y="65506"/>
                  </a:lnTo>
                  <a:lnTo>
                    <a:pt x="537387" y="66954"/>
                  </a:lnTo>
                  <a:lnTo>
                    <a:pt x="548182" y="69367"/>
                  </a:lnTo>
                  <a:lnTo>
                    <a:pt x="557542" y="72732"/>
                  </a:lnTo>
                  <a:lnTo>
                    <a:pt x="565213" y="77063"/>
                  </a:lnTo>
                  <a:lnTo>
                    <a:pt x="563918" y="79641"/>
                  </a:lnTo>
                  <a:lnTo>
                    <a:pt x="562635" y="80924"/>
                  </a:lnTo>
                  <a:lnTo>
                    <a:pt x="561352" y="80924"/>
                  </a:lnTo>
                  <a:lnTo>
                    <a:pt x="552881" y="84582"/>
                  </a:lnTo>
                  <a:lnTo>
                    <a:pt x="510616" y="103568"/>
                  </a:lnTo>
                  <a:lnTo>
                    <a:pt x="494563" y="116890"/>
                  </a:lnTo>
                  <a:lnTo>
                    <a:pt x="491985" y="120738"/>
                  </a:lnTo>
                  <a:lnTo>
                    <a:pt x="489419" y="123317"/>
                  </a:lnTo>
                  <a:lnTo>
                    <a:pt x="484276" y="125882"/>
                  </a:lnTo>
                  <a:lnTo>
                    <a:pt x="476567" y="132308"/>
                  </a:lnTo>
                  <a:lnTo>
                    <a:pt x="471436" y="136156"/>
                  </a:lnTo>
                  <a:lnTo>
                    <a:pt x="470154" y="136156"/>
                  </a:lnTo>
                  <a:lnTo>
                    <a:pt x="463727" y="140004"/>
                  </a:lnTo>
                  <a:lnTo>
                    <a:pt x="458597" y="142582"/>
                  </a:lnTo>
                  <a:lnTo>
                    <a:pt x="450888" y="142582"/>
                  </a:lnTo>
                  <a:lnTo>
                    <a:pt x="447027" y="141300"/>
                  </a:lnTo>
                  <a:lnTo>
                    <a:pt x="444461" y="141300"/>
                  </a:lnTo>
                  <a:lnTo>
                    <a:pt x="435470" y="137439"/>
                  </a:lnTo>
                  <a:lnTo>
                    <a:pt x="431609" y="132308"/>
                  </a:lnTo>
                  <a:lnTo>
                    <a:pt x="431507" y="123317"/>
                  </a:lnTo>
                  <a:lnTo>
                    <a:pt x="431380" y="120103"/>
                  </a:lnTo>
                  <a:lnTo>
                    <a:pt x="431253" y="116890"/>
                  </a:lnTo>
                  <a:lnTo>
                    <a:pt x="431165" y="114325"/>
                  </a:lnTo>
                  <a:lnTo>
                    <a:pt x="431114" y="113030"/>
                  </a:lnTo>
                  <a:lnTo>
                    <a:pt x="431012" y="110464"/>
                  </a:lnTo>
                  <a:lnTo>
                    <a:pt x="430885" y="103568"/>
                  </a:lnTo>
                  <a:lnTo>
                    <a:pt x="430847" y="89674"/>
                  </a:lnTo>
                  <a:lnTo>
                    <a:pt x="431165" y="80924"/>
                  </a:lnTo>
                  <a:lnTo>
                    <a:pt x="431215" y="79641"/>
                  </a:lnTo>
                  <a:lnTo>
                    <a:pt x="431304" y="77063"/>
                  </a:lnTo>
                  <a:lnTo>
                    <a:pt x="431431" y="73672"/>
                  </a:lnTo>
                  <a:lnTo>
                    <a:pt x="432892" y="56515"/>
                  </a:lnTo>
                  <a:lnTo>
                    <a:pt x="432892" y="53949"/>
                  </a:lnTo>
                  <a:lnTo>
                    <a:pt x="434187" y="51384"/>
                  </a:lnTo>
                  <a:lnTo>
                    <a:pt x="434187" y="43675"/>
                  </a:lnTo>
                  <a:lnTo>
                    <a:pt x="431609" y="43675"/>
                  </a:lnTo>
                  <a:lnTo>
                    <a:pt x="427253" y="52603"/>
                  </a:lnTo>
                  <a:lnTo>
                    <a:pt x="423748" y="60210"/>
                  </a:lnTo>
                  <a:lnTo>
                    <a:pt x="420954" y="66611"/>
                  </a:lnTo>
                  <a:lnTo>
                    <a:pt x="418769" y="71932"/>
                  </a:lnTo>
                  <a:lnTo>
                    <a:pt x="416407" y="89674"/>
                  </a:lnTo>
                  <a:lnTo>
                    <a:pt x="416509" y="101358"/>
                  </a:lnTo>
                  <a:lnTo>
                    <a:pt x="416610" y="103568"/>
                  </a:lnTo>
                  <a:lnTo>
                    <a:pt x="416699" y="105333"/>
                  </a:lnTo>
                  <a:lnTo>
                    <a:pt x="416814" y="108000"/>
                  </a:lnTo>
                  <a:lnTo>
                    <a:pt x="416915" y="110464"/>
                  </a:lnTo>
                  <a:lnTo>
                    <a:pt x="417017" y="113030"/>
                  </a:lnTo>
                  <a:lnTo>
                    <a:pt x="417055" y="114325"/>
                  </a:lnTo>
                  <a:lnTo>
                    <a:pt x="417156" y="116890"/>
                  </a:lnTo>
                  <a:lnTo>
                    <a:pt x="417283" y="120103"/>
                  </a:lnTo>
                  <a:lnTo>
                    <a:pt x="417372" y="125882"/>
                  </a:lnTo>
                  <a:lnTo>
                    <a:pt x="417487" y="133591"/>
                  </a:lnTo>
                  <a:lnTo>
                    <a:pt x="417626" y="136156"/>
                  </a:lnTo>
                  <a:lnTo>
                    <a:pt x="417703" y="137439"/>
                  </a:lnTo>
                  <a:lnTo>
                    <a:pt x="417779" y="138734"/>
                  </a:lnTo>
                  <a:lnTo>
                    <a:pt x="417842" y="139877"/>
                  </a:lnTo>
                  <a:lnTo>
                    <a:pt x="417918" y="141300"/>
                  </a:lnTo>
                  <a:lnTo>
                    <a:pt x="417995" y="142582"/>
                  </a:lnTo>
                  <a:lnTo>
                    <a:pt x="418071" y="143865"/>
                  </a:lnTo>
                  <a:lnTo>
                    <a:pt x="418147" y="145148"/>
                  </a:lnTo>
                  <a:lnTo>
                    <a:pt x="418223" y="146532"/>
                  </a:lnTo>
                  <a:lnTo>
                    <a:pt x="418338" y="150025"/>
                  </a:lnTo>
                  <a:lnTo>
                    <a:pt x="418426" y="152857"/>
                  </a:lnTo>
                  <a:lnTo>
                    <a:pt x="418515" y="155422"/>
                  </a:lnTo>
                  <a:lnTo>
                    <a:pt x="418642" y="160566"/>
                  </a:lnTo>
                  <a:lnTo>
                    <a:pt x="418769" y="201676"/>
                  </a:lnTo>
                  <a:lnTo>
                    <a:pt x="414693" y="223367"/>
                  </a:lnTo>
                  <a:lnTo>
                    <a:pt x="394017" y="258572"/>
                  </a:lnTo>
                  <a:lnTo>
                    <a:pt x="357746" y="280987"/>
                  </a:lnTo>
                  <a:lnTo>
                    <a:pt x="337845" y="283883"/>
                  </a:lnTo>
                  <a:lnTo>
                    <a:pt x="328853" y="283883"/>
                  </a:lnTo>
                  <a:lnTo>
                    <a:pt x="299008" y="253250"/>
                  </a:lnTo>
                  <a:lnTo>
                    <a:pt x="298018" y="235064"/>
                  </a:lnTo>
                  <a:lnTo>
                    <a:pt x="299300" y="228650"/>
                  </a:lnTo>
                  <a:lnTo>
                    <a:pt x="300596" y="220941"/>
                  </a:lnTo>
                  <a:lnTo>
                    <a:pt x="300596" y="217081"/>
                  </a:lnTo>
                  <a:lnTo>
                    <a:pt x="301866" y="211950"/>
                  </a:lnTo>
                  <a:lnTo>
                    <a:pt x="304444" y="204241"/>
                  </a:lnTo>
                  <a:lnTo>
                    <a:pt x="305727" y="197815"/>
                  </a:lnTo>
                  <a:lnTo>
                    <a:pt x="307009" y="192684"/>
                  </a:lnTo>
                  <a:lnTo>
                    <a:pt x="307009" y="187540"/>
                  </a:lnTo>
                  <a:lnTo>
                    <a:pt x="304444" y="187540"/>
                  </a:lnTo>
                  <a:lnTo>
                    <a:pt x="301866" y="190106"/>
                  </a:lnTo>
                  <a:lnTo>
                    <a:pt x="300596" y="193967"/>
                  </a:lnTo>
                  <a:lnTo>
                    <a:pt x="300596" y="195249"/>
                  </a:lnTo>
                  <a:lnTo>
                    <a:pt x="294589" y="214515"/>
                  </a:lnTo>
                  <a:lnTo>
                    <a:pt x="290156" y="231863"/>
                  </a:lnTo>
                  <a:lnTo>
                    <a:pt x="287401" y="247269"/>
                  </a:lnTo>
                  <a:lnTo>
                    <a:pt x="286613" y="258572"/>
                  </a:lnTo>
                  <a:lnTo>
                    <a:pt x="286550" y="263334"/>
                  </a:lnTo>
                  <a:lnTo>
                    <a:pt x="286702" y="267487"/>
                  </a:lnTo>
                  <a:lnTo>
                    <a:pt x="287426" y="274091"/>
                  </a:lnTo>
                  <a:lnTo>
                    <a:pt x="288620" y="280454"/>
                  </a:lnTo>
                  <a:lnTo>
                    <a:pt x="290309" y="286448"/>
                  </a:lnTo>
                  <a:lnTo>
                    <a:pt x="291592" y="294157"/>
                  </a:lnTo>
                  <a:lnTo>
                    <a:pt x="296735" y="301866"/>
                  </a:lnTo>
                  <a:lnTo>
                    <a:pt x="309575" y="314706"/>
                  </a:lnTo>
                  <a:lnTo>
                    <a:pt x="317284" y="318566"/>
                  </a:lnTo>
                  <a:lnTo>
                    <a:pt x="331419" y="318566"/>
                  </a:lnTo>
                  <a:lnTo>
                    <a:pt x="350710" y="316115"/>
                  </a:lnTo>
                  <a:lnTo>
                    <a:pt x="368185" y="308610"/>
                  </a:lnTo>
                  <a:lnTo>
                    <a:pt x="383984" y="295808"/>
                  </a:lnTo>
                  <a:lnTo>
                    <a:pt x="393230" y="283883"/>
                  </a:lnTo>
                  <a:lnTo>
                    <a:pt x="398221" y="277456"/>
                  </a:lnTo>
                  <a:lnTo>
                    <a:pt x="412623" y="250202"/>
                  </a:lnTo>
                  <a:lnTo>
                    <a:pt x="422948" y="222224"/>
                  </a:lnTo>
                  <a:lnTo>
                    <a:pt x="428929" y="193281"/>
                  </a:lnTo>
                  <a:lnTo>
                    <a:pt x="430326" y="163131"/>
                  </a:lnTo>
                  <a:lnTo>
                    <a:pt x="435470" y="168275"/>
                  </a:lnTo>
                  <a:lnTo>
                    <a:pt x="440601" y="170840"/>
                  </a:lnTo>
                  <a:lnTo>
                    <a:pt x="445744" y="170840"/>
                  </a:lnTo>
                  <a:lnTo>
                    <a:pt x="454736" y="172123"/>
                  </a:lnTo>
                  <a:lnTo>
                    <a:pt x="461162" y="168275"/>
                  </a:lnTo>
                  <a:lnTo>
                    <a:pt x="465442" y="163131"/>
                  </a:lnTo>
                  <a:lnTo>
                    <a:pt x="467575" y="160566"/>
                  </a:lnTo>
                  <a:lnTo>
                    <a:pt x="468871" y="159283"/>
                  </a:lnTo>
                  <a:lnTo>
                    <a:pt x="471436" y="155422"/>
                  </a:lnTo>
                  <a:lnTo>
                    <a:pt x="476491" y="145313"/>
                  </a:lnTo>
                  <a:lnTo>
                    <a:pt x="476567" y="145148"/>
                  </a:lnTo>
                  <a:lnTo>
                    <a:pt x="479145" y="142582"/>
                  </a:lnTo>
                  <a:lnTo>
                    <a:pt x="481711" y="140004"/>
                  </a:lnTo>
                  <a:lnTo>
                    <a:pt x="484276" y="138734"/>
                  </a:lnTo>
                  <a:lnTo>
                    <a:pt x="488137" y="140004"/>
                  </a:lnTo>
                  <a:lnTo>
                    <a:pt x="490702" y="143865"/>
                  </a:lnTo>
                  <a:lnTo>
                    <a:pt x="491985" y="143865"/>
                  </a:lnTo>
                  <a:lnTo>
                    <a:pt x="500976" y="152857"/>
                  </a:lnTo>
                  <a:lnTo>
                    <a:pt x="503542" y="154139"/>
                  </a:lnTo>
                  <a:lnTo>
                    <a:pt x="507403" y="154139"/>
                  </a:lnTo>
                  <a:lnTo>
                    <a:pt x="512178" y="150025"/>
                  </a:lnTo>
                  <a:lnTo>
                    <a:pt x="516712" y="145313"/>
                  </a:lnTo>
                  <a:lnTo>
                    <a:pt x="520661" y="140004"/>
                  </a:lnTo>
                  <a:lnTo>
                    <a:pt x="520776" y="139877"/>
                  </a:lnTo>
                  <a:lnTo>
                    <a:pt x="521373" y="138734"/>
                  </a:lnTo>
                  <a:lnTo>
                    <a:pt x="524103" y="133591"/>
                  </a:lnTo>
                  <a:lnTo>
                    <a:pt x="525386" y="133591"/>
                  </a:lnTo>
                  <a:lnTo>
                    <a:pt x="525386" y="128447"/>
                  </a:lnTo>
                  <a:lnTo>
                    <a:pt x="522820" y="125882"/>
                  </a:lnTo>
                  <a:lnTo>
                    <a:pt x="518960" y="123317"/>
                  </a:lnTo>
                  <a:lnTo>
                    <a:pt x="511251" y="115608"/>
                  </a:lnTo>
                  <a:lnTo>
                    <a:pt x="516394" y="110464"/>
                  </a:lnTo>
                  <a:lnTo>
                    <a:pt x="523798" y="108000"/>
                  </a:lnTo>
                  <a:lnTo>
                    <a:pt x="524002" y="108000"/>
                  </a:lnTo>
                  <a:lnTo>
                    <a:pt x="526669" y="105333"/>
                  </a:lnTo>
                  <a:lnTo>
                    <a:pt x="563245" y="89674"/>
                  </a:lnTo>
                  <a:lnTo>
                    <a:pt x="580618" y="68072"/>
                  </a:lnTo>
                  <a:lnTo>
                    <a:pt x="581914" y="65506"/>
                  </a:lnTo>
                  <a:lnTo>
                    <a:pt x="581914" y="62941"/>
                  </a:lnTo>
                  <a:close/>
                </a:path>
                <a:path w="5603240" h="2910204">
                  <a:moveTo>
                    <a:pt x="684669" y="17983"/>
                  </a:moveTo>
                  <a:lnTo>
                    <a:pt x="679831" y="14084"/>
                  </a:lnTo>
                  <a:lnTo>
                    <a:pt x="674878" y="9956"/>
                  </a:lnTo>
                  <a:lnTo>
                    <a:pt x="669683" y="5334"/>
                  </a:lnTo>
                  <a:lnTo>
                    <a:pt x="664121" y="0"/>
                  </a:lnTo>
                  <a:lnTo>
                    <a:pt x="661543" y="0"/>
                  </a:lnTo>
                  <a:lnTo>
                    <a:pt x="642277" y="21831"/>
                  </a:lnTo>
                  <a:lnTo>
                    <a:pt x="642277" y="23114"/>
                  </a:lnTo>
                  <a:lnTo>
                    <a:pt x="647420" y="29540"/>
                  </a:lnTo>
                  <a:lnTo>
                    <a:pt x="651268" y="34683"/>
                  </a:lnTo>
                  <a:lnTo>
                    <a:pt x="655129" y="37249"/>
                  </a:lnTo>
                  <a:lnTo>
                    <a:pt x="660260" y="39814"/>
                  </a:lnTo>
                  <a:lnTo>
                    <a:pt x="664121" y="41097"/>
                  </a:lnTo>
                  <a:lnTo>
                    <a:pt x="684669" y="20548"/>
                  </a:lnTo>
                  <a:lnTo>
                    <a:pt x="684669" y="17983"/>
                  </a:lnTo>
                  <a:close/>
                </a:path>
                <a:path w="5603240" h="2910204">
                  <a:moveTo>
                    <a:pt x="707796" y="210667"/>
                  </a:moveTo>
                  <a:lnTo>
                    <a:pt x="705218" y="210667"/>
                  </a:lnTo>
                  <a:lnTo>
                    <a:pt x="703935" y="211950"/>
                  </a:lnTo>
                  <a:lnTo>
                    <a:pt x="698385" y="223723"/>
                  </a:lnTo>
                  <a:lnTo>
                    <a:pt x="693178" y="233946"/>
                  </a:lnTo>
                  <a:lnTo>
                    <a:pt x="688301" y="242341"/>
                  </a:lnTo>
                  <a:lnTo>
                    <a:pt x="688225" y="242481"/>
                  </a:lnTo>
                  <a:lnTo>
                    <a:pt x="683387" y="249199"/>
                  </a:lnTo>
                  <a:lnTo>
                    <a:pt x="669937" y="264375"/>
                  </a:lnTo>
                  <a:lnTo>
                    <a:pt x="654799" y="275209"/>
                  </a:lnTo>
                  <a:lnTo>
                    <a:pt x="638225" y="281711"/>
                  </a:lnTo>
                  <a:lnTo>
                    <a:pt x="620445" y="283883"/>
                  </a:lnTo>
                  <a:lnTo>
                    <a:pt x="614019" y="283883"/>
                  </a:lnTo>
                  <a:lnTo>
                    <a:pt x="576770" y="256908"/>
                  </a:lnTo>
                  <a:lnTo>
                    <a:pt x="575487" y="250482"/>
                  </a:lnTo>
                  <a:lnTo>
                    <a:pt x="575487" y="245351"/>
                  </a:lnTo>
                  <a:lnTo>
                    <a:pt x="574205" y="240207"/>
                  </a:lnTo>
                  <a:lnTo>
                    <a:pt x="574205" y="235064"/>
                  </a:lnTo>
                  <a:lnTo>
                    <a:pt x="576846" y="212686"/>
                  </a:lnTo>
                  <a:lnTo>
                    <a:pt x="584796" y="191871"/>
                  </a:lnTo>
                  <a:lnTo>
                    <a:pt x="598043" y="172745"/>
                  </a:lnTo>
                  <a:lnTo>
                    <a:pt x="616597" y="155422"/>
                  </a:lnTo>
                  <a:lnTo>
                    <a:pt x="617867" y="155422"/>
                  </a:lnTo>
                  <a:lnTo>
                    <a:pt x="623011" y="163131"/>
                  </a:lnTo>
                  <a:lnTo>
                    <a:pt x="630720" y="168275"/>
                  </a:lnTo>
                  <a:lnTo>
                    <a:pt x="639711" y="168275"/>
                  </a:lnTo>
                  <a:lnTo>
                    <a:pt x="646455" y="167551"/>
                  </a:lnTo>
                  <a:lnTo>
                    <a:pt x="676198" y="145148"/>
                  </a:lnTo>
                  <a:lnTo>
                    <a:pt x="676325" y="144983"/>
                  </a:lnTo>
                  <a:lnTo>
                    <a:pt x="679691" y="138823"/>
                  </a:lnTo>
                  <a:lnTo>
                    <a:pt x="682104" y="132308"/>
                  </a:lnTo>
                  <a:lnTo>
                    <a:pt x="684669" y="125882"/>
                  </a:lnTo>
                  <a:lnTo>
                    <a:pt x="687235" y="116890"/>
                  </a:lnTo>
                  <a:lnTo>
                    <a:pt x="687235" y="82207"/>
                  </a:lnTo>
                  <a:lnTo>
                    <a:pt x="687387" y="77063"/>
                  </a:lnTo>
                  <a:lnTo>
                    <a:pt x="687463" y="74498"/>
                  </a:lnTo>
                  <a:lnTo>
                    <a:pt x="688047" y="66789"/>
                  </a:lnTo>
                  <a:lnTo>
                    <a:pt x="688860" y="59080"/>
                  </a:lnTo>
                  <a:lnTo>
                    <a:pt x="689813" y="51384"/>
                  </a:lnTo>
                  <a:lnTo>
                    <a:pt x="688530" y="48806"/>
                  </a:lnTo>
                  <a:lnTo>
                    <a:pt x="687235" y="48806"/>
                  </a:lnTo>
                  <a:lnTo>
                    <a:pt x="685952" y="51384"/>
                  </a:lnTo>
                  <a:lnTo>
                    <a:pt x="676960" y="71932"/>
                  </a:lnTo>
                  <a:lnTo>
                    <a:pt x="674395" y="77063"/>
                  </a:lnTo>
                  <a:lnTo>
                    <a:pt x="673112" y="83489"/>
                  </a:lnTo>
                  <a:lnTo>
                    <a:pt x="673112" y="98907"/>
                  </a:lnTo>
                  <a:lnTo>
                    <a:pt x="674395" y="106616"/>
                  </a:lnTo>
                  <a:lnTo>
                    <a:pt x="674395" y="127165"/>
                  </a:lnTo>
                  <a:lnTo>
                    <a:pt x="639711" y="151574"/>
                  </a:lnTo>
                  <a:lnTo>
                    <a:pt x="632002" y="150291"/>
                  </a:lnTo>
                  <a:lnTo>
                    <a:pt x="628154" y="145148"/>
                  </a:lnTo>
                  <a:lnTo>
                    <a:pt x="635736" y="138823"/>
                  </a:lnTo>
                  <a:lnTo>
                    <a:pt x="643572" y="131025"/>
                  </a:lnTo>
                  <a:lnTo>
                    <a:pt x="647420" y="124599"/>
                  </a:lnTo>
                  <a:lnTo>
                    <a:pt x="647420" y="118173"/>
                  </a:lnTo>
                  <a:lnTo>
                    <a:pt x="646137" y="115608"/>
                  </a:lnTo>
                  <a:lnTo>
                    <a:pt x="646137" y="114325"/>
                  </a:lnTo>
                  <a:lnTo>
                    <a:pt x="643572" y="110464"/>
                  </a:lnTo>
                  <a:lnTo>
                    <a:pt x="638429" y="106616"/>
                  </a:lnTo>
                  <a:lnTo>
                    <a:pt x="630720" y="105333"/>
                  </a:lnTo>
                  <a:lnTo>
                    <a:pt x="624293" y="105333"/>
                  </a:lnTo>
                  <a:lnTo>
                    <a:pt x="583196" y="119456"/>
                  </a:lnTo>
                  <a:lnTo>
                    <a:pt x="580618" y="123317"/>
                  </a:lnTo>
                  <a:lnTo>
                    <a:pt x="580618" y="125882"/>
                  </a:lnTo>
                  <a:lnTo>
                    <a:pt x="581914" y="127165"/>
                  </a:lnTo>
                  <a:lnTo>
                    <a:pt x="592188" y="127165"/>
                  </a:lnTo>
                  <a:lnTo>
                    <a:pt x="599909" y="129755"/>
                  </a:lnTo>
                  <a:lnTo>
                    <a:pt x="605828" y="133426"/>
                  </a:lnTo>
                  <a:lnTo>
                    <a:pt x="610069" y="137820"/>
                  </a:lnTo>
                  <a:lnTo>
                    <a:pt x="612736" y="142582"/>
                  </a:lnTo>
                  <a:lnTo>
                    <a:pt x="603338" y="152196"/>
                  </a:lnTo>
                  <a:lnTo>
                    <a:pt x="594436" y="163614"/>
                  </a:lnTo>
                  <a:lnTo>
                    <a:pt x="569823" y="208699"/>
                  </a:lnTo>
                  <a:lnTo>
                    <a:pt x="560158" y="256908"/>
                  </a:lnTo>
                  <a:lnTo>
                    <a:pt x="560070" y="258191"/>
                  </a:lnTo>
                  <a:lnTo>
                    <a:pt x="560920" y="269748"/>
                  </a:lnTo>
                  <a:lnTo>
                    <a:pt x="561009" y="270992"/>
                  </a:lnTo>
                  <a:lnTo>
                    <a:pt x="563765" y="282600"/>
                  </a:lnTo>
                  <a:lnTo>
                    <a:pt x="588492" y="313588"/>
                  </a:lnTo>
                  <a:lnTo>
                    <a:pt x="607593" y="317284"/>
                  </a:lnTo>
                  <a:lnTo>
                    <a:pt x="616597" y="317284"/>
                  </a:lnTo>
                  <a:lnTo>
                    <a:pt x="664159" y="291426"/>
                  </a:lnTo>
                  <a:lnTo>
                    <a:pt x="695274" y="248399"/>
                  </a:lnTo>
                  <a:lnTo>
                    <a:pt x="707796" y="214515"/>
                  </a:lnTo>
                  <a:lnTo>
                    <a:pt x="707796" y="210667"/>
                  </a:lnTo>
                  <a:close/>
                </a:path>
                <a:path w="5603240" h="2910204">
                  <a:moveTo>
                    <a:pt x="793864" y="233781"/>
                  </a:moveTo>
                  <a:lnTo>
                    <a:pt x="791286" y="229933"/>
                  </a:lnTo>
                  <a:lnTo>
                    <a:pt x="784860" y="227355"/>
                  </a:lnTo>
                  <a:lnTo>
                    <a:pt x="781011" y="226072"/>
                  </a:lnTo>
                  <a:lnTo>
                    <a:pt x="778446" y="224790"/>
                  </a:lnTo>
                  <a:lnTo>
                    <a:pt x="775881" y="224790"/>
                  </a:lnTo>
                  <a:lnTo>
                    <a:pt x="774585" y="226072"/>
                  </a:lnTo>
                  <a:lnTo>
                    <a:pt x="770737" y="235064"/>
                  </a:lnTo>
                  <a:lnTo>
                    <a:pt x="768172" y="241490"/>
                  </a:lnTo>
                  <a:lnTo>
                    <a:pt x="766876" y="246634"/>
                  </a:lnTo>
                  <a:lnTo>
                    <a:pt x="762508" y="243941"/>
                  </a:lnTo>
                  <a:lnTo>
                    <a:pt x="750989" y="198615"/>
                  </a:lnTo>
                  <a:lnTo>
                    <a:pt x="750189" y="173405"/>
                  </a:lnTo>
                  <a:lnTo>
                    <a:pt x="750417" y="158013"/>
                  </a:lnTo>
                  <a:lnTo>
                    <a:pt x="751141" y="142748"/>
                  </a:lnTo>
                  <a:lnTo>
                    <a:pt x="752297" y="128447"/>
                  </a:lnTo>
                  <a:lnTo>
                    <a:pt x="752348" y="127711"/>
                  </a:lnTo>
                  <a:lnTo>
                    <a:pt x="754037" y="113030"/>
                  </a:lnTo>
                  <a:lnTo>
                    <a:pt x="752754" y="111747"/>
                  </a:lnTo>
                  <a:lnTo>
                    <a:pt x="750189" y="111747"/>
                  </a:lnTo>
                  <a:lnTo>
                    <a:pt x="750189" y="113030"/>
                  </a:lnTo>
                  <a:lnTo>
                    <a:pt x="747318" y="121221"/>
                  </a:lnTo>
                  <a:lnTo>
                    <a:pt x="744562" y="128447"/>
                  </a:lnTo>
                  <a:lnTo>
                    <a:pt x="739914" y="140004"/>
                  </a:lnTo>
                  <a:lnTo>
                    <a:pt x="738733" y="224790"/>
                  </a:lnTo>
                  <a:lnTo>
                    <a:pt x="745845" y="267906"/>
                  </a:lnTo>
                  <a:lnTo>
                    <a:pt x="759180" y="282600"/>
                  </a:lnTo>
                  <a:lnTo>
                    <a:pt x="769454" y="282600"/>
                  </a:lnTo>
                  <a:lnTo>
                    <a:pt x="792683" y="246710"/>
                  </a:lnTo>
                  <a:lnTo>
                    <a:pt x="793864" y="240207"/>
                  </a:lnTo>
                  <a:lnTo>
                    <a:pt x="793864" y="233781"/>
                  </a:lnTo>
                  <a:close/>
                </a:path>
                <a:path w="5603240" h="2910204">
                  <a:moveTo>
                    <a:pt x="3087090" y="2626385"/>
                  </a:moveTo>
                  <a:lnTo>
                    <a:pt x="3084461" y="2626385"/>
                  </a:lnTo>
                  <a:lnTo>
                    <a:pt x="3083141" y="2627693"/>
                  </a:lnTo>
                  <a:lnTo>
                    <a:pt x="3081832" y="2630322"/>
                  </a:lnTo>
                  <a:lnTo>
                    <a:pt x="3080524" y="2634259"/>
                  </a:lnTo>
                  <a:lnTo>
                    <a:pt x="3079204" y="2639517"/>
                  </a:lnTo>
                  <a:lnTo>
                    <a:pt x="3076587" y="2643454"/>
                  </a:lnTo>
                  <a:lnTo>
                    <a:pt x="3075267" y="2647391"/>
                  </a:lnTo>
                  <a:lnTo>
                    <a:pt x="3073958" y="2650020"/>
                  </a:lnTo>
                  <a:lnTo>
                    <a:pt x="3072638" y="2655265"/>
                  </a:lnTo>
                  <a:lnTo>
                    <a:pt x="3072638" y="2673654"/>
                  </a:lnTo>
                  <a:lnTo>
                    <a:pt x="3073958" y="2681528"/>
                  </a:lnTo>
                  <a:lnTo>
                    <a:pt x="3075267" y="2688107"/>
                  </a:lnTo>
                  <a:lnTo>
                    <a:pt x="3075267" y="2697289"/>
                  </a:lnTo>
                  <a:lnTo>
                    <a:pt x="3075000" y="2705620"/>
                  </a:lnTo>
                  <a:lnTo>
                    <a:pt x="3074238" y="2711742"/>
                  </a:lnTo>
                  <a:lnTo>
                    <a:pt x="3074124" y="2712720"/>
                  </a:lnTo>
                  <a:lnTo>
                    <a:pt x="3072498" y="2718346"/>
                  </a:lnTo>
                  <a:lnTo>
                    <a:pt x="3070021" y="2722245"/>
                  </a:lnTo>
                  <a:lnTo>
                    <a:pt x="3066072" y="2727490"/>
                  </a:lnTo>
                  <a:lnTo>
                    <a:pt x="3060827" y="2730119"/>
                  </a:lnTo>
                  <a:lnTo>
                    <a:pt x="3049003" y="2730119"/>
                  </a:lnTo>
                  <a:lnTo>
                    <a:pt x="3046374" y="2728811"/>
                  </a:lnTo>
                  <a:lnTo>
                    <a:pt x="3046374" y="2726182"/>
                  </a:lnTo>
                  <a:lnTo>
                    <a:pt x="3047695" y="2724874"/>
                  </a:lnTo>
                  <a:lnTo>
                    <a:pt x="3049003" y="2722245"/>
                  </a:lnTo>
                  <a:lnTo>
                    <a:pt x="3049003" y="2718346"/>
                  </a:lnTo>
                  <a:lnTo>
                    <a:pt x="3050311" y="2716987"/>
                  </a:lnTo>
                  <a:lnTo>
                    <a:pt x="3050311" y="2713050"/>
                  </a:lnTo>
                  <a:lnTo>
                    <a:pt x="3049003" y="2711742"/>
                  </a:lnTo>
                  <a:lnTo>
                    <a:pt x="3046374" y="2711742"/>
                  </a:lnTo>
                  <a:lnTo>
                    <a:pt x="3043745" y="2719616"/>
                  </a:lnTo>
                  <a:lnTo>
                    <a:pt x="3041129" y="2723553"/>
                  </a:lnTo>
                  <a:lnTo>
                    <a:pt x="3039808" y="2727490"/>
                  </a:lnTo>
                  <a:lnTo>
                    <a:pt x="3037179" y="2730119"/>
                  </a:lnTo>
                  <a:lnTo>
                    <a:pt x="3033242" y="2732748"/>
                  </a:lnTo>
                  <a:lnTo>
                    <a:pt x="3031934" y="2734068"/>
                  </a:lnTo>
                  <a:lnTo>
                    <a:pt x="3029305" y="2734068"/>
                  </a:lnTo>
                  <a:lnTo>
                    <a:pt x="3026676" y="2732748"/>
                  </a:lnTo>
                  <a:lnTo>
                    <a:pt x="3026676" y="2731439"/>
                  </a:lnTo>
                  <a:lnTo>
                    <a:pt x="3027997" y="2727490"/>
                  </a:lnTo>
                  <a:lnTo>
                    <a:pt x="3027997" y="2726182"/>
                  </a:lnTo>
                  <a:lnTo>
                    <a:pt x="3026676" y="2724874"/>
                  </a:lnTo>
                  <a:lnTo>
                    <a:pt x="3024060" y="2724874"/>
                  </a:lnTo>
                  <a:lnTo>
                    <a:pt x="3021431" y="2727490"/>
                  </a:lnTo>
                  <a:lnTo>
                    <a:pt x="3020110" y="2731439"/>
                  </a:lnTo>
                  <a:lnTo>
                    <a:pt x="3018802" y="2732748"/>
                  </a:lnTo>
                  <a:lnTo>
                    <a:pt x="3018802" y="2734068"/>
                  </a:lnTo>
                  <a:lnTo>
                    <a:pt x="3014865" y="2739313"/>
                  </a:lnTo>
                  <a:lnTo>
                    <a:pt x="3009608" y="2743250"/>
                  </a:lnTo>
                  <a:lnTo>
                    <a:pt x="2997784" y="2743250"/>
                  </a:lnTo>
                  <a:lnTo>
                    <a:pt x="2996476" y="2741942"/>
                  </a:lnTo>
                  <a:lnTo>
                    <a:pt x="2996476" y="2738005"/>
                  </a:lnTo>
                  <a:lnTo>
                    <a:pt x="2995168" y="2736685"/>
                  </a:lnTo>
                  <a:lnTo>
                    <a:pt x="2992539" y="2736685"/>
                  </a:lnTo>
                  <a:lnTo>
                    <a:pt x="2989910" y="2741942"/>
                  </a:lnTo>
                  <a:lnTo>
                    <a:pt x="2989910" y="2745879"/>
                  </a:lnTo>
                  <a:lnTo>
                    <a:pt x="2988602" y="2747187"/>
                  </a:lnTo>
                  <a:lnTo>
                    <a:pt x="2988602" y="2749816"/>
                  </a:lnTo>
                  <a:lnTo>
                    <a:pt x="2987281" y="2756382"/>
                  </a:lnTo>
                  <a:lnTo>
                    <a:pt x="2988500" y="2772143"/>
                  </a:lnTo>
                  <a:lnTo>
                    <a:pt x="2980067" y="2824340"/>
                  </a:lnTo>
                  <a:lnTo>
                    <a:pt x="2947886" y="2861437"/>
                  </a:lnTo>
                  <a:lnTo>
                    <a:pt x="2905861" y="2874568"/>
                  </a:lnTo>
                  <a:lnTo>
                    <a:pt x="2899295" y="2874568"/>
                  </a:lnTo>
                  <a:lnTo>
                    <a:pt x="2866479" y="2853563"/>
                  </a:lnTo>
                  <a:lnTo>
                    <a:pt x="2863850" y="2848305"/>
                  </a:lnTo>
                  <a:lnTo>
                    <a:pt x="2863850" y="2832557"/>
                  </a:lnTo>
                  <a:lnTo>
                    <a:pt x="2864586" y="2819704"/>
                  </a:lnTo>
                  <a:lnTo>
                    <a:pt x="2866796" y="2806611"/>
                  </a:lnTo>
                  <a:lnTo>
                    <a:pt x="2870492" y="2793034"/>
                  </a:lnTo>
                  <a:lnTo>
                    <a:pt x="2875661" y="2778709"/>
                  </a:lnTo>
                  <a:lnTo>
                    <a:pt x="2875661" y="2773451"/>
                  </a:lnTo>
                  <a:lnTo>
                    <a:pt x="2874353" y="2773451"/>
                  </a:lnTo>
                  <a:lnTo>
                    <a:pt x="2873044" y="2772143"/>
                  </a:lnTo>
                  <a:lnTo>
                    <a:pt x="2870416" y="2773451"/>
                  </a:lnTo>
                  <a:lnTo>
                    <a:pt x="2870416" y="2774772"/>
                  </a:lnTo>
                  <a:lnTo>
                    <a:pt x="2869095" y="2777401"/>
                  </a:lnTo>
                  <a:lnTo>
                    <a:pt x="2867787" y="2778709"/>
                  </a:lnTo>
                  <a:lnTo>
                    <a:pt x="2867787" y="2780030"/>
                  </a:lnTo>
                  <a:lnTo>
                    <a:pt x="2854160" y="2819425"/>
                  </a:lnTo>
                  <a:lnTo>
                    <a:pt x="2849397" y="2850934"/>
                  </a:lnTo>
                  <a:lnTo>
                    <a:pt x="2849854" y="2859354"/>
                  </a:lnTo>
                  <a:lnTo>
                    <a:pt x="2851010" y="2866821"/>
                  </a:lnTo>
                  <a:lnTo>
                    <a:pt x="2851035" y="2867025"/>
                  </a:lnTo>
                  <a:lnTo>
                    <a:pt x="2874353" y="2904769"/>
                  </a:lnTo>
                  <a:lnTo>
                    <a:pt x="2880918" y="2908719"/>
                  </a:lnTo>
                  <a:lnTo>
                    <a:pt x="2891421" y="2908719"/>
                  </a:lnTo>
                  <a:lnTo>
                    <a:pt x="2894050" y="2910027"/>
                  </a:lnTo>
                  <a:lnTo>
                    <a:pt x="2896679" y="2910027"/>
                  </a:lnTo>
                  <a:lnTo>
                    <a:pt x="2912922" y="2908084"/>
                  </a:lnTo>
                  <a:lnTo>
                    <a:pt x="2928188" y="2902318"/>
                  </a:lnTo>
                  <a:lnTo>
                    <a:pt x="2942475" y="2892856"/>
                  </a:lnTo>
                  <a:lnTo>
                    <a:pt x="2955772" y="2879826"/>
                  </a:lnTo>
                  <a:lnTo>
                    <a:pt x="2959468" y="2874568"/>
                  </a:lnTo>
                  <a:lnTo>
                    <a:pt x="2973984" y="2853994"/>
                  </a:lnTo>
                  <a:lnTo>
                    <a:pt x="2987281" y="2825826"/>
                  </a:lnTo>
                  <a:lnTo>
                    <a:pt x="2995650" y="2795435"/>
                  </a:lnTo>
                  <a:lnTo>
                    <a:pt x="2999105" y="2762948"/>
                  </a:lnTo>
                  <a:lnTo>
                    <a:pt x="2999105" y="2761640"/>
                  </a:lnTo>
                  <a:lnTo>
                    <a:pt x="3006979" y="2761640"/>
                  </a:lnTo>
                  <a:lnTo>
                    <a:pt x="3013545" y="2757703"/>
                  </a:lnTo>
                  <a:lnTo>
                    <a:pt x="3020110" y="2749816"/>
                  </a:lnTo>
                  <a:lnTo>
                    <a:pt x="3022739" y="2751137"/>
                  </a:lnTo>
                  <a:lnTo>
                    <a:pt x="3026676" y="2749816"/>
                  </a:lnTo>
                  <a:lnTo>
                    <a:pt x="3033242" y="2748508"/>
                  </a:lnTo>
                  <a:lnTo>
                    <a:pt x="3037179" y="2747187"/>
                  </a:lnTo>
                  <a:lnTo>
                    <a:pt x="3039808" y="2745879"/>
                  </a:lnTo>
                  <a:lnTo>
                    <a:pt x="3041129" y="2744571"/>
                  </a:lnTo>
                  <a:lnTo>
                    <a:pt x="3045066" y="2745879"/>
                  </a:lnTo>
                  <a:lnTo>
                    <a:pt x="3050311" y="2745879"/>
                  </a:lnTo>
                  <a:lnTo>
                    <a:pt x="3053600" y="2744571"/>
                  </a:lnTo>
                  <a:lnTo>
                    <a:pt x="3083661" y="2710015"/>
                  </a:lnTo>
                  <a:lnTo>
                    <a:pt x="3087090" y="2692044"/>
                  </a:lnTo>
                  <a:lnTo>
                    <a:pt x="3087014" y="2681528"/>
                  </a:lnTo>
                  <a:lnTo>
                    <a:pt x="3086925" y="2676118"/>
                  </a:lnTo>
                  <a:lnTo>
                    <a:pt x="3086531" y="2667851"/>
                  </a:lnTo>
                  <a:lnTo>
                    <a:pt x="3085769" y="2659215"/>
                  </a:lnTo>
                  <a:lnTo>
                    <a:pt x="3085846" y="2647391"/>
                  </a:lnTo>
                  <a:lnTo>
                    <a:pt x="3085935" y="2642463"/>
                  </a:lnTo>
                  <a:lnTo>
                    <a:pt x="3086328" y="2634831"/>
                  </a:lnTo>
                  <a:lnTo>
                    <a:pt x="3087090" y="2627693"/>
                  </a:lnTo>
                  <a:lnTo>
                    <a:pt x="3087090" y="2626385"/>
                  </a:lnTo>
                  <a:close/>
                </a:path>
                <a:path w="5603240" h="2910204">
                  <a:moveTo>
                    <a:pt x="3088398" y="2592235"/>
                  </a:moveTo>
                  <a:lnTo>
                    <a:pt x="3081223" y="2587358"/>
                  </a:lnTo>
                  <a:lnTo>
                    <a:pt x="3075267" y="2582722"/>
                  </a:lnTo>
                  <a:lnTo>
                    <a:pt x="3070301" y="2578570"/>
                  </a:lnTo>
                  <a:lnTo>
                    <a:pt x="3066072" y="2575166"/>
                  </a:lnTo>
                  <a:lnTo>
                    <a:pt x="3064764" y="2575166"/>
                  </a:lnTo>
                  <a:lnTo>
                    <a:pt x="3059328" y="2580830"/>
                  </a:lnTo>
                  <a:lnTo>
                    <a:pt x="3054756" y="2585999"/>
                  </a:lnTo>
                  <a:lnTo>
                    <a:pt x="3050908" y="2590685"/>
                  </a:lnTo>
                  <a:lnTo>
                    <a:pt x="3047695" y="2594864"/>
                  </a:lnTo>
                  <a:lnTo>
                    <a:pt x="3045066" y="2596184"/>
                  </a:lnTo>
                  <a:lnTo>
                    <a:pt x="3045066" y="2601430"/>
                  </a:lnTo>
                  <a:lnTo>
                    <a:pt x="3054261" y="2610624"/>
                  </a:lnTo>
                  <a:lnTo>
                    <a:pt x="3059506" y="2613253"/>
                  </a:lnTo>
                  <a:lnTo>
                    <a:pt x="3062135" y="2615869"/>
                  </a:lnTo>
                  <a:lnTo>
                    <a:pt x="3066072" y="2617190"/>
                  </a:lnTo>
                  <a:lnTo>
                    <a:pt x="3070021" y="2617190"/>
                  </a:lnTo>
                  <a:lnTo>
                    <a:pt x="3071330" y="2615869"/>
                  </a:lnTo>
                  <a:lnTo>
                    <a:pt x="3081337" y="2604058"/>
                  </a:lnTo>
                  <a:lnTo>
                    <a:pt x="3085173" y="2599626"/>
                  </a:lnTo>
                  <a:lnTo>
                    <a:pt x="3088398" y="2596184"/>
                  </a:lnTo>
                  <a:lnTo>
                    <a:pt x="3088398" y="2592235"/>
                  </a:lnTo>
                  <a:close/>
                </a:path>
                <a:path w="5603240" h="2910204">
                  <a:moveTo>
                    <a:pt x="5023637" y="2881795"/>
                  </a:moveTo>
                  <a:lnTo>
                    <a:pt x="5018392" y="2879166"/>
                  </a:lnTo>
                  <a:lnTo>
                    <a:pt x="5013134" y="2875229"/>
                  </a:lnTo>
                  <a:lnTo>
                    <a:pt x="5005324" y="2870022"/>
                  </a:lnTo>
                  <a:lnTo>
                    <a:pt x="5002631" y="2868663"/>
                  </a:lnTo>
                  <a:lnTo>
                    <a:pt x="4996065" y="2876537"/>
                  </a:lnTo>
                  <a:lnTo>
                    <a:pt x="4992128" y="2883116"/>
                  </a:lnTo>
                  <a:lnTo>
                    <a:pt x="4986871" y="2888361"/>
                  </a:lnTo>
                  <a:lnTo>
                    <a:pt x="4986871" y="2889681"/>
                  </a:lnTo>
                  <a:lnTo>
                    <a:pt x="4988191" y="2890990"/>
                  </a:lnTo>
                  <a:lnTo>
                    <a:pt x="4996065" y="2897555"/>
                  </a:lnTo>
                  <a:lnTo>
                    <a:pt x="5002631" y="2901492"/>
                  </a:lnTo>
                  <a:lnTo>
                    <a:pt x="5007889" y="2902813"/>
                  </a:lnTo>
                  <a:lnTo>
                    <a:pt x="5013134" y="2897555"/>
                  </a:lnTo>
                  <a:lnTo>
                    <a:pt x="5019700" y="2888361"/>
                  </a:lnTo>
                  <a:lnTo>
                    <a:pt x="5023637" y="2883116"/>
                  </a:lnTo>
                  <a:lnTo>
                    <a:pt x="5023637" y="2881795"/>
                  </a:lnTo>
                  <a:close/>
                </a:path>
                <a:path w="5603240" h="2910204">
                  <a:moveTo>
                    <a:pt x="5040719" y="2845028"/>
                  </a:moveTo>
                  <a:lnTo>
                    <a:pt x="5034153" y="2842399"/>
                  </a:lnTo>
                  <a:lnTo>
                    <a:pt x="5027587" y="2838462"/>
                  </a:lnTo>
                  <a:lnTo>
                    <a:pt x="5022329" y="2831896"/>
                  </a:lnTo>
                  <a:lnTo>
                    <a:pt x="5018392" y="2831896"/>
                  </a:lnTo>
                  <a:lnTo>
                    <a:pt x="5013134" y="2838462"/>
                  </a:lnTo>
                  <a:lnTo>
                    <a:pt x="5009197" y="2843720"/>
                  </a:lnTo>
                  <a:lnTo>
                    <a:pt x="5006568" y="2847657"/>
                  </a:lnTo>
                  <a:lnTo>
                    <a:pt x="5001323" y="2845028"/>
                  </a:lnTo>
                  <a:lnTo>
                    <a:pt x="4994757" y="2839770"/>
                  </a:lnTo>
                  <a:lnTo>
                    <a:pt x="4986871" y="2834525"/>
                  </a:lnTo>
                  <a:lnTo>
                    <a:pt x="4985563" y="2833205"/>
                  </a:lnTo>
                  <a:lnTo>
                    <a:pt x="4982934" y="2831896"/>
                  </a:lnTo>
                  <a:lnTo>
                    <a:pt x="4982934" y="2833205"/>
                  </a:lnTo>
                  <a:lnTo>
                    <a:pt x="4967173" y="2852902"/>
                  </a:lnTo>
                  <a:lnTo>
                    <a:pt x="4967173" y="2854223"/>
                  </a:lnTo>
                  <a:lnTo>
                    <a:pt x="4972431" y="2859468"/>
                  </a:lnTo>
                  <a:lnTo>
                    <a:pt x="4978997" y="2864726"/>
                  </a:lnTo>
                  <a:lnTo>
                    <a:pt x="4982934" y="2867355"/>
                  </a:lnTo>
                  <a:lnTo>
                    <a:pt x="4986871" y="2868663"/>
                  </a:lnTo>
                  <a:lnTo>
                    <a:pt x="4989500" y="2868663"/>
                  </a:lnTo>
                  <a:lnTo>
                    <a:pt x="4990820" y="2867355"/>
                  </a:lnTo>
                  <a:lnTo>
                    <a:pt x="5002631" y="2852902"/>
                  </a:lnTo>
                  <a:lnTo>
                    <a:pt x="5005260" y="2856852"/>
                  </a:lnTo>
                  <a:lnTo>
                    <a:pt x="5007889" y="2859468"/>
                  </a:lnTo>
                  <a:lnTo>
                    <a:pt x="5013134" y="2863405"/>
                  </a:lnTo>
                  <a:lnTo>
                    <a:pt x="5021021" y="2867355"/>
                  </a:lnTo>
                  <a:lnTo>
                    <a:pt x="5026266" y="2867355"/>
                  </a:lnTo>
                  <a:lnTo>
                    <a:pt x="5027587" y="2866034"/>
                  </a:lnTo>
                  <a:lnTo>
                    <a:pt x="5037683" y="2852902"/>
                  </a:lnTo>
                  <a:lnTo>
                    <a:pt x="5040719" y="2848965"/>
                  </a:lnTo>
                  <a:lnTo>
                    <a:pt x="5040719" y="2847657"/>
                  </a:lnTo>
                  <a:lnTo>
                    <a:pt x="5040719" y="2845028"/>
                  </a:lnTo>
                  <a:close/>
                </a:path>
                <a:path w="5603240" h="2910204">
                  <a:moveTo>
                    <a:pt x="5055159" y="2695321"/>
                  </a:moveTo>
                  <a:lnTo>
                    <a:pt x="5053850" y="2694013"/>
                  </a:lnTo>
                  <a:lnTo>
                    <a:pt x="5053850" y="2692704"/>
                  </a:lnTo>
                  <a:lnTo>
                    <a:pt x="5052530" y="2691384"/>
                  </a:lnTo>
                  <a:lnTo>
                    <a:pt x="5051222" y="2691384"/>
                  </a:lnTo>
                  <a:lnTo>
                    <a:pt x="5049901" y="2690076"/>
                  </a:lnTo>
                  <a:lnTo>
                    <a:pt x="5038318" y="2688374"/>
                  </a:lnTo>
                  <a:lnTo>
                    <a:pt x="5027092" y="2687282"/>
                  </a:lnTo>
                  <a:lnTo>
                    <a:pt x="5016106" y="2686939"/>
                  </a:lnTo>
                  <a:lnTo>
                    <a:pt x="5005260" y="2687447"/>
                  </a:lnTo>
                  <a:lnTo>
                    <a:pt x="4997589" y="2688920"/>
                  </a:lnTo>
                  <a:lnTo>
                    <a:pt x="4990160" y="2693352"/>
                  </a:lnTo>
                  <a:lnTo>
                    <a:pt x="4982730" y="2700744"/>
                  </a:lnTo>
                  <a:lnTo>
                    <a:pt x="4975060" y="2711081"/>
                  </a:lnTo>
                  <a:lnTo>
                    <a:pt x="4975060" y="2715018"/>
                  </a:lnTo>
                  <a:lnTo>
                    <a:pt x="4976368" y="2715018"/>
                  </a:lnTo>
                  <a:lnTo>
                    <a:pt x="4977676" y="2716339"/>
                  </a:lnTo>
                  <a:lnTo>
                    <a:pt x="4978997" y="2716339"/>
                  </a:lnTo>
                  <a:lnTo>
                    <a:pt x="4978997" y="2715018"/>
                  </a:lnTo>
                  <a:lnTo>
                    <a:pt x="4985563" y="2707144"/>
                  </a:lnTo>
                  <a:lnTo>
                    <a:pt x="4992128" y="2703207"/>
                  </a:lnTo>
                  <a:lnTo>
                    <a:pt x="4998694" y="2703207"/>
                  </a:lnTo>
                  <a:lnTo>
                    <a:pt x="5010023" y="2702725"/>
                  </a:lnTo>
                  <a:lnTo>
                    <a:pt x="5020361" y="2703372"/>
                  </a:lnTo>
                  <a:lnTo>
                    <a:pt x="5029720" y="2705239"/>
                  </a:lnTo>
                  <a:lnTo>
                    <a:pt x="5038090" y="2708452"/>
                  </a:lnTo>
                  <a:lnTo>
                    <a:pt x="5035461" y="2711081"/>
                  </a:lnTo>
                  <a:lnTo>
                    <a:pt x="5034153" y="2713710"/>
                  </a:lnTo>
                  <a:lnTo>
                    <a:pt x="4996396" y="2736850"/>
                  </a:lnTo>
                  <a:lnTo>
                    <a:pt x="4975060" y="2759672"/>
                  </a:lnTo>
                  <a:lnTo>
                    <a:pt x="4972431" y="2755735"/>
                  </a:lnTo>
                  <a:lnTo>
                    <a:pt x="4968481" y="2753106"/>
                  </a:lnTo>
                  <a:lnTo>
                    <a:pt x="4963236" y="2750477"/>
                  </a:lnTo>
                  <a:lnTo>
                    <a:pt x="4961928" y="2750477"/>
                  </a:lnTo>
                  <a:lnTo>
                    <a:pt x="4961928" y="2776740"/>
                  </a:lnTo>
                  <a:lnTo>
                    <a:pt x="4960607" y="2779369"/>
                  </a:lnTo>
                  <a:lnTo>
                    <a:pt x="4953178" y="2789961"/>
                  </a:lnTo>
                  <a:lnTo>
                    <a:pt x="4944516" y="2798076"/>
                  </a:lnTo>
                  <a:lnTo>
                    <a:pt x="4934382" y="2803741"/>
                  </a:lnTo>
                  <a:lnTo>
                    <a:pt x="4922520" y="2806941"/>
                  </a:lnTo>
                  <a:lnTo>
                    <a:pt x="4923841" y="2805633"/>
                  </a:lnTo>
                  <a:lnTo>
                    <a:pt x="4927612" y="2798076"/>
                  </a:lnTo>
                  <a:lnTo>
                    <a:pt x="4927955" y="2797429"/>
                  </a:lnTo>
                  <a:lnTo>
                    <a:pt x="4934305" y="2786011"/>
                  </a:lnTo>
                  <a:lnTo>
                    <a:pt x="4938280" y="2778048"/>
                  </a:lnTo>
                  <a:lnTo>
                    <a:pt x="4943538" y="2771483"/>
                  </a:lnTo>
                  <a:lnTo>
                    <a:pt x="4948542" y="2768981"/>
                  </a:lnTo>
                  <a:lnTo>
                    <a:pt x="4952733" y="2767546"/>
                  </a:lnTo>
                  <a:lnTo>
                    <a:pt x="4957038" y="2768981"/>
                  </a:lnTo>
                  <a:lnTo>
                    <a:pt x="4956746" y="2768981"/>
                  </a:lnTo>
                  <a:lnTo>
                    <a:pt x="4959299" y="2772803"/>
                  </a:lnTo>
                  <a:lnTo>
                    <a:pt x="4960607" y="2775432"/>
                  </a:lnTo>
                  <a:lnTo>
                    <a:pt x="4961928" y="2776740"/>
                  </a:lnTo>
                  <a:lnTo>
                    <a:pt x="4961928" y="2750477"/>
                  </a:lnTo>
                  <a:lnTo>
                    <a:pt x="4959299" y="2750477"/>
                  </a:lnTo>
                  <a:lnTo>
                    <a:pt x="4951882" y="2751467"/>
                  </a:lnTo>
                  <a:lnTo>
                    <a:pt x="4921161" y="2789961"/>
                  </a:lnTo>
                  <a:lnTo>
                    <a:pt x="4916246" y="2798737"/>
                  </a:lnTo>
                  <a:lnTo>
                    <a:pt x="4912017" y="2805633"/>
                  </a:lnTo>
                  <a:lnTo>
                    <a:pt x="4910709" y="2805633"/>
                  </a:lnTo>
                  <a:lnTo>
                    <a:pt x="4895672" y="2743809"/>
                  </a:lnTo>
                  <a:lnTo>
                    <a:pt x="4896078" y="2730500"/>
                  </a:lnTo>
                  <a:lnTo>
                    <a:pt x="4897259" y="2711081"/>
                  </a:lnTo>
                  <a:lnTo>
                    <a:pt x="4897336" y="2709773"/>
                  </a:lnTo>
                  <a:lnTo>
                    <a:pt x="4897412" y="2708452"/>
                  </a:lnTo>
                  <a:lnTo>
                    <a:pt x="4897501" y="2707144"/>
                  </a:lnTo>
                  <a:lnTo>
                    <a:pt x="4897577" y="2705836"/>
                  </a:lnTo>
                  <a:lnTo>
                    <a:pt x="4898809" y="2703372"/>
                  </a:lnTo>
                  <a:lnTo>
                    <a:pt x="4898885" y="2692704"/>
                  </a:lnTo>
                  <a:lnTo>
                    <a:pt x="4897577" y="2691384"/>
                  </a:lnTo>
                  <a:lnTo>
                    <a:pt x="4896269" y="2691384"/>
                  </a:lnTo>
                  <a:lnTo>
                    <a:pt x="4893640" y="2694013"/>
                  </a:lnTo>
                  <a:lnTo>
                    <a:pt x="4893640" y="2695321"/>
                  </a:lnTo>
                  <a:lnTo>
                    <a:pt x="4891011" y="2700578"/>
                  </a:lnTo>
                  <a:lnTo>
                    <a:pt x="4887074" y="2709773"/>
                  </a:lnTo>
                  <a:lnTo>
                    <a:pt x="4884521" y="2719946"/>
                  </a:lnTo>
                  <a:lnTo>
                    <a:pt x="4884445" y="2720276"/>
                  </a:lnTo>
                  <a:lnTo>
                    <a:pt x="4883137" y="2724213"/>
                  </a:lnTo>
                  <a:lnTo>
                    <a:pt x="4882832" y="2736850"/>
                  </a:lnTo>
                  <a:lnTo>
                    <a:pt x="4882896" y="2768981"/>
                  </a:lnTo>
                  <a:lnTo>
                    <a:pt x="4882985" y="2771483"/>
                  </a:lnTo>
                  <a:lnTo>
                    <a:pt x="4883035" y="2772803"/>
                  </a:lnTo>
                  <a:lnTo>
                    <a:pt x="4883137" y="2775432"/>
                  </a:lnTo>
                  <a:lnTo>
                    <a:pt x="4883239" y="2778048"/>
                  </a:lnTo>
                  <a:lnTo>
                    <a:pt x="4883353" y="2780677"/>
                  </a:lnTo>
                  <a:lnTo>
                    <a:pt x="4883455" y="2783306"/>
                  </a:lnTo>
                  <a:lnTo>
                    <a:pt x="4883505" y="2784602"/>
                  </a:lnTo>
                  <a:lnTo>
                    <a:pt x="4884153" y="2795511"/>
                  </a:lnTo>
                  <a:lnTo>
                    <a:pt x="4884267" y="2797429"/>
                  </a:lnTo>
                  <a:lnTo>
                    <a:pt x="4884344" y="2798737"/>
                  </a:lnTo>
                  <a:lnTo>
                    <a:pt x="4884445" y="2800375"/>
                  </a:lnTo>
                  <a:lnTo>
                    <a:pt x="4883137" y="2804325"/>
                  </a:lnTo>
                  <a:lnTo>
                    <a:pt x="4880508" y="2808262"/>
                  </a:lnTo>
                  <a:lnTo>
                    <a:pt x="4877879" y="2814828"/>
                  </a:lnTo>
                  <a:lnTo>
                    <a:pt x="4871009" y="2824403"/>
                  </a:lnTo>
                  <a:lnTo>
                    <a:pt x="4862284" y="2831401"/>
                  </a:lnTo>
                  <a:lnTo>
                    <a:pt x="4851844" y="2835694"/>
                  </a:lnTo>
                  <a:lnTo>
                    <a:pt x="4839792" y="2837154"/>
                  </a:lnTo>
                  <a:lnTo>
                    <a:pt x="4831918" y="2834525"/>
                  </a:lnTo>
                  <a:lnTo>
                    <a:pt x="4825352" y="2833205"/>
                  </a:lnTo>
                  <a:lnTo>
                    <a:pt x="4820094" y="2830576"/>
                  </a:lnTo>
                  <a:lnTo>
                    <a:pt x="4814849" y="2829268"/>
                  </a:lnTo>
                  <a:lnTo>
                    <a:pt x="4806962" y="2829268"/>
                  </a:lnTo>
                  <a:lnTo>
                    <a:pt x="4791926" y="2833471"/>
                  </a:lnTo>
                  <a:lnTo>
                    <a:pt x="4778235" y="2842234"/>
                  </a:lnTo>
                  <a:lnTo>
                    <a:pt x="4765789" y="2855684"/>
                  </a:lnTo>
                  <a:lnTo>
                    <a:pt x="4754435" y="2873921"/>
                  </a:lnTo>
                  <a:lnTo>
                    <a:pt x="4754435" y="2876537"/>
                  </a:lnTo>
                  <a:lnTo>
                    <a:pt x="4755756" y="2876537"/>
                  </a:lnTo>
                  <a:lnTo>
                    <a:pt x="4757064" y="2877858"/>
                  </a:lnTo>
                  <a:lnTo>
                    <a:pt x="4758385" y="2877858"/>
                  </a:lnTo>
                  <a:lnTo>
                    <a:pt x="4763630" y="2873921"/>
                  </a:lnTo>
                  <a:lnTo>
                    <a:pt x="4767567" y="2868663"/>
                  </a:lnTo>
                  <a:lnTo>
                    <a:pt x="4770196" y="2866034"/>
                  </a:lnTo>
                  <a:lnTo>
                    <a:pt x="4774133" y="2860789"/>
                  </a:lnTo>
                  <a:lnTo>
                    <a:pt x="4780699" y="2858160"/>
                  </a:lnTo>
                  <a:lnTo>
                    <a:pt x="4792523" y="2858160"/>
                  </a:lnTo>
                  <a:lnTo>
                    <a:pt x="4800397" y="2860789"/>
                  </a:lnTo>
                  <a:lnTo>
                    <a:pt x="4809020" y="2865183"/>
                  </a:lnTo>
                  <a:lnTo>
                    <a:pt x="4817148" y="2868333"/>
                  </a:lnTo>
                  <a:lnTo>
                    <a:pt x="4824781" y="2870022"/>
                  </a:lnTo>
                  <a:lnTo>
                    <a:pt x="4831562" y="2870022"/>
                  </a:lnTo>
                  <a:lnTo>
                    <a:pt x="4857928" y="2858160"/>
                  </a:lnTo>
                  <a:lnTo>
                    <a:pt x="4860290" y="2855252"/>
                  </a:lnTo>
                  <a:lnTo>
                    <a:pt x="4883137" y="2822702"/>
                  </a:lnTo>
                  <a:lnTo>
                    <a:pt x="4885753" y="2818765"/>
                  </a:lnTo>
                  <a:lnTo>
                    <a:pt x="4889703" y="2829268"/>
                  </a:lnTo>
                  <a:lnTo>
                    <a:pt x="4894834" y="2835694"/>
                  </a:lnTo>
                  <a:lnTo>
                    <a:pt x="4894948" y="2835833"/>
                  </a:lnTo>
                  <a:lnTo>
                    <a:pt x="4901514" y="2838462"/>
                  </a:lnTo>
                  <a:lnTo>
                    <a:pt x="4904143" y="2838462"/>
                  </a:lnTo>
                  <a:lnTo>
                    <a:pt x="4906772" y="2839770"/>
                  </a:lnTo>
                  <a:lnTo>
                    <a:pt x="4909401" y="2839770"/>
                  </a:lnTo>
                  <a:lnTo>
                    <a:pt x="4915255" y="2838462"/>
                  </a:lnTo>
                  <a:lnTo>
                    <a:pt x="4915573" y="2838462"/>
                  </a:lnTo>
                  <a:lnTo>
                    <a:pt x="4923180" y="2834195"/>
                  </a:lnTo>
                  <a:lnTo>
                    <a:pt x="4931549" y="2827591"/>
                  </a:lnTo>
                  <a:lnTo>
                    <a:pt x="4940909" y="2818765"/>
                  </a:lnTo>
                  <a:lnTo>
                    <a:pt x="4963236" y="2818765"/>
                  </a:lnTo>
                  <a:lnTo>
                    <a:pt x="4965865" y="2817444"/>
                  </a:lnTo>
                  <a:lnTo>
                    <a:pt x="4972532" y="2815755"/>
                  </a:lnTo>
                  <a:lnTo>
                    <a:pt x="4978832" y="2812694"/>
                  </a:lnTo>
                  <a:lnTo>
                    <a:pt x="4984889" y="2808401"/>
                  </a:lnTo>
                  <a:lnTo>
                    <a:pt x="4985042" y="2808262"/>
                  </a:lnTo>
                  <a:lnTo>
                    <a:pt x="4996434" y="2797835"/>
                  </a:lnTo>
                  <a:lnTo>
                    <a:pt x="5001323" y="2792171"/>
                  </a:lnTo>
                  <a:lnTo>
                    <a:pt x="5005222" y="2786011"/>
                  </a:lnTo>
                  <a:lnTo>
                    <a:pt x="5007889" y="2779369"/>
                  </a:lnTo>
                  <a:lnTo>
                    <a:pt x="5007889" y="2775432"/>
                  </a:lnTo>
                  <a:lnTo>
                    <a:pt x="5007889" y="2772803"/>
                  </a:lnTo>
                  <a:lnTo>
                    <a:pt x="5006568" y="2767546"/>
                  </a:lnTo>
                  <a:lnTo>
                    <a:pt x="5001323" y="2762300"/>
                  </a:lnTo>
                  <a:lnTo>
                    <a:pt x="4998694" y="2760980"/>
                  </a:lnTo>
                  <a:lnTo>
                    <a:pt x="4993437" y="2760980"/>
                  </a:lnTo>
                  <a:lnTo>
                    <a:pt x="4993437" y="2783306"/>
                  </a:lnTo>
                  <a:lnTo>
                    <a:pt x="4992065" y="2786011"/>
                  </a:lnTo>
                  <a:lnTo>
                    <a:pt x="4985194" y="2795511"/>
                  </a:lnTo>
                  <a:lnTo>
                    <a:pt x="4976038" y="2802509"/>
                  </a:lnTo>
                  <a:lnTo>
                    <a:pt x="4964430" y="2806801"/>
                  </a:lnTo>
                  <a:lnTo>
                    <a:pt x="4950104" y="2808262"/>
                  </a:lnTo>
                  <a:lnTo>
                    <a:pt x="4951412" y="2806941"/>
                  </a:lnTo>
                  <a:lnTo>
                    <a:pt x="4952733" y="2805633"/>
                  </a:lnTo>
                  <a:lnTo>
                    <a:pt x="4956670" y="2800375"/>
                  </a:lnTo>
                  <a:lnTo>
                    <a:pt x="4963236" y="2792501"/>
                  </a:lnTo>
                  <a:lnTo>
                    <a:pt x="4977676" y="2778048"/>
                  </a:lnTo>
                  <a:lnTo>
                    <a:pt x="4982934" y="2775432"/>
                  </a:lnTo>
                  <a:lnTo>
                    <a:pt x="4986871" y="2775432"/>
                  </a:lnTo>
                  <a:lnTo>
                    <a:pt x="4992128" y="2780677"/>
                  </a:lnTo>
                  <a:lnTo>
                    <a:pt x="4993437" y="2783306"/>
                  </a:lnTo>
                  <a:lnTo>
                    <a:pt x="4993437" y="2760980"/>
                  </a:lnTo>
                  <a:lnTo>
                    <a:pt x="4985563" y="2760980"/>
                  </a:lnTo>
                  <a:lnTo>
                    <a:pt x="4986769" y="2759672"/>
                  </a:lnTo>
                  <a:lnTo>
                    <a:pt x="4990998" y="2755100"/>
                  </a:lnTo>
                  <a:lnTo>
                    <a:pt x="4997539" y="2749334"/>
                  </a:lnTo>
                  <a:lnTo>
                    <a:pt x="5005324" y="2743809"/>
                  </a:lnTo>
                  <a:lnTo>
                    <a:pt x="5014455" y="2738653"/>
                  </a:lnTo>
                  <a:lnTo>
                    <a:pt x="5028933" y="2730042"/>
                  </a:lnTo>
                  <a:lnTo>
                    <a:pt x="5040719" y="2719946"/>
                  </a:lnTo>
                  <a:lnTo>
                    <a:pt x="5049469" y="2708452"/>
                  </a:lnTo>
                  <a:lnTo>
                    <a:pt x="5050066" y="2707144"/>
                  </a:lnTo>
                  <a:lnTo>
                    <a:pt x="5051971" y="2702725"/>
                  </a:lnTo>
                  <a:lnTo>
                    <a:pt x="5055159" y="2695321"/>
                  </a:lnTo>
                  <a:close/>
                </a:path>
                <a:path w="5603240" h="2910204">
                  <a:moveTo>
                    <a:pt x="5386082" y="2644114"/>
                  </a:moveTo>
                  <a:lnTo>
                    <a:pt x="5384774" y="2642793"/>
                  </a:lnTo>
                  <a:lnTo>
                    <a:pt x="5374259" y="2637548"/>
                  </a:lnTo>
                  <a:lnTo>
                    <a:pt x="5366385" y="2636228"/>
                  </a:lnTo>
                  <a:lnTo>
                    <a:pt x="5346687" y="2632291"/>
                  </a:lnTo>
                  <a:lnTo>
                    <a:pt x="5344058" y="2632291"/>
                  </a:lnTo>
                  <a:lnTo>
                    <a:pt x="5341429" y="2630982"/>
                  </a:lnTo>
                  <a:lnTo>
                    <a:pt x="5338813" y="2630982"/>
                  </a:lnTo>
                  <a:lnTo>
                    <a:pt x="5305971" y="2650680"/>
                  </a:lnTo>
                  <a:lnTo>
                    <a:pt x="5303355" y="2653309"/>
                  </a:lnTo>
                  <a:lnTo>
                    <a:pt x="5303355" y="2655925"/>
                  </a:lnTo>
                  <a:lnTo>
                    <a:pt x="5305971" y="2657246"/>
                  </a:lnTo>
                  <a:lnTo>
                    <a:pt x="5307292" y="2657246"/>
                  </a:lnTo>
                  <a:lnTo>
                    <a:pt x="5313858" y="2649359"/>
                  </a:lnTo>
                  <a:lnTo>
                    <a:pt x="5321732" y="2646743"/>
                  </a:lnTo>
                  <a:lnTo>
                    <a:pt x="5328297" y="2646743"/>
                  </a:lnTo>
                  <a:lnTo>
                    <a:pt x="5340566" y="2648216"/>
                  </a:lnTo>
                  <a:lnTo>
                    <a:pt x="5351615" y="2650680"/>
                  </a:lnTo>
                  <a:lnTo>
                    <a:pt x="5361165" y="2654122"/>
                  </a:lnTo>
                  <a:lnTo>
                    <a:pt x="5369014" y="2658554"/>
                  </a:lnTo>
                  <a:lnTo>
                    <a:pt x="5367693" y="2661183"/>
                  </a:lnTo>
                  <a:lnTo>
                    <a:pt x="5366385" y="2662491"/>
                  </a:lnTo>
                  <a:lnTo>
                    <a:pt x="5365077" y="2662491"/>
                  </a:lnTo>
                  <a:lnTo>
                    <a:pt x="5356415" y="2666225"/>
                  </a:lnTo>
                  <a:lnTo>
                    <a:pt x="5313197" y="2685643"/>
                  </a:lnTo>
                  <a:lnTo>
                    <a:pt x="5296789" y="2699270"/>
                  </a:lnTo>
                  <a:lnTo>
                    <a:pt x="5292852" y="2703207"/>
                  </a:lnTo>
                  <a:lnTo>
                    <a:pt x="5291531" y="2705836"/>
                  </a:lnTo>
                  <a:lnTo>
                    <a:pt x="5286286" y="2708452"/>
                  </a:lnTo>
                  <a:lnTo>
                    <a:pt x="5278399" y="2715018"/>
                  </a:lnTo>
                  <a:lnTo>
                    <a:pt x="5273154" y="2718955"/>
                  </a:lnTo>
                  <a:lnTo>
                    <a:pt x="5271833" y="2718955"/>
                  </a:lnTo>
                  <a:lnTo>
                    <a:pt x="5265267" y="2722905"/>
                  </a:lnTo>
                  <a:lnTo>
                    <a:pt x="5260010" y="2725521"/>
                  </a:lnTo>
                  <a:lnTo>
                    <a:pt x="5250827" y="2725521"/>
                  </a:lnTo>
                  <a:lnTo>
                    <a:pt x="5248199" y="2724213"/>
                  </a:lnTo>
                  <a:lnTo>
                    <a:pt x="5245570" y="2724213"/>
                  </a:lnTo>
                  <a:lnTo>
                    <a:pt x="5236375" y="2720276"/>
                  </a:lnTo>
                  <a:lnTo>
                    <a:pt x="5232438" y="2715018"/>
                  </a:lnTo>
                  <a:lnTo>
                    <a:pt x="5232438" y="2708452"/>
                  </a:lnTo>
                  <a:lnTo>
                    <a:pt x="5231206" y="2690723"/>
                  </a:lnTo>
                  <a:lnTo>
                    <a:pt x="5231181" y="2671445"/>
                  </a:lnTo>
                  <a:lnTo>
                    <a:pt x="5231879" y="2658554"/>
                  </a:lnTo>
                  <a:lnTo>
                    <a:pt x="5231955" y="2657246"/>
                  </a:lnTo>
                  <a:lnTo>
                    <a:pt x="5232070" y="2655087"/>
                  </a:lnTo>
                  <a:lnTo>
                    <a:pt x="5233759" y="2637548"/>
                  </a:lnTo>
                  <a:lnTo>
                    <a:pt x="5233759" y="2634919"/>
                  </a:lnTo>
                  <a:lnTo>
                    <a:pt x="5235067" y="2632291"/>
                  </a:lnTo>
                  <a:lnTo>
                    <a:pt x="5235067" y="2624417"/>
                  </a:lnTo>
                  <a:lnTo>
                    <a:pt x="5232438" y="2624417"/>
                  </a:lnTo>
                  <a:lnTo>
                    <a:pt x="5216893" y="2671445"/>
                  </a:lnTo>
                  <a:lnTo>
                    <a:pt x="5216995" y="2683383"/>
                  </a:lnTo>
                  <a:lnTo>
                    <a:pt x="5217109" y="2685643"/>
                  </a:lnTo>
                  <a:lnTo>
                    <a:pt x="5217185" y="2687447"/>
                  </a:lnTo>
                  <a:lnTo>
                    <a:pt x="5217312" y="2690177"/>
                  </a:lnTo>
                  <a:lnTo>
                    <a:pt x="5217414" y="2692704"/>
                  </a:lnTo>
                  <a:lnTo>
                    <a:pt x="5217515" y="2695321"/>
                  </a:lnTo>
                  <a:lnTo>
                    <a:pt x="5217566" y="2696641"/>
                  </a:lnTo>
                  <a:lnTo>
                    <a:pt x="5217668" y="2699270"/>
                  </a:lnTo>
                  <a:lnTo>
                    <a:pt x="5217757" y="2701887"/>
                  </a:lnTo>
                  <a:lnTo>
                    <a:pt x="5217871" y="2708452"/>
                  </a:lnTo>
                  <a:lnTo>
                    <a:pt x="5217998" y="2716339"/>
                  </a:lnTo>
                  <a:lnTo>
                    <a:pt x="5218138" y="2718955"/>
                  </a:lnTo>
                  <a:lnTo>
                    <a:pt x="5218214" y="2720276"/>
                  </a:lnTo>
                  <a:lnTo>
                    <a:pt x="5218290" y="2721584"/>
                  </a:lnTo>
                  <a:lnTo>
                    <a:pt x="5218366" y="2722753"/>
                  </a:lnTo>
                  <a:lnTo>
                    <a:pt x="5218442" y="2724213"/>
                  </a:lnTo>
                  <a:lnTo>
                    <a:pt x="5218519" y="2725521"/>
                  </a:lnTo>
                  <a:lnTo>
                    <a:pt x="5218595" y="2726842"/>
                  </a:lnTo>
                  <a:lnTo>
                    <a:pt x="5218671" y="2728150"/>
                  </a:lnTo>
                  <a:lnTo>
                    <a:pt x="5218747" y="2729573"/>
                  </a:lnTo>
                  <a:lnTo>
                    <a:pt x="5218874" y="2733141"/>
                  </a:lnTo>
                  <a:lnTo>
                    <a:pt x="5218963" y="2736037"/>
                  </a:lnTo>
                  <a:lnTo>
                    <a:pt x="5219052" y="2738653"/>
                  </a:lnTo>
                  <a:lnTo>
                    <a:pt x="5219141" y="2741447"/>
                  </a:lnTo>
                  <a:lnTo>
                    <a:pt x="5219217" y="2746540"/>
                  </a:lnTo>
                  <a:lnTo>
                    <a:pt x="5219306" y="2785935"/>
                  </a:lnTo>
                  <a:lnTo>
                    <a:pt x="5215140" y="2808109"/>
                  </a:lnTo>
                  <a:lnTo>
                    <a:pt x="5194008" y="2844101"/>
                  </a:lnTo>
                  <a:lnTo>
                    <a:pt x="5156936" y="2867025"/>
                  </a:lnTo>
                  <a:lnTo>
                    <a:pt x="5136578" y="2869971"/>
                  </a:lnTo>
                  <a:lnTo>
                    <a:pt x="5127383" y="2869971"/>
                  </a:lnTo>
                  <a:lnTo>
                    <a:pt x="5096878" y="2838666"/>
                  </a:lnTo>
                  <a:lnTo>
                    <a:pt x="5095875" y="2813507"/>
                  </a:lnTo>
                  <a:lnTo>
                    <a:pt x="5098491" y="2805633"/>
                  </a:lnTo>
                  <a:lnTo>
                    <a:pt x="5098491" y="2801696"/>
                  </a:lnTo>
                  <a:lnTo>
                    <a:pt x="5099812" y="2796438"/>
                  </a:lnTo>
                  <a:lnTo>
                    <a:pt x="5102428" y="2788564"/>
                  </a:lnTo>
                  <a:lnTo>
                    <a:pt x="5103749" y="2781998"/>
                  </a:lnTo>
                  <a:lnTo>
                    <a:pt x="5105057" y="2776740"/>
                  </a:lnTo>
                  <a:lnTo>
                    <a:pt x="5105057" y="2771483"/>
                  </a:lnTo>
                  <a:lnTo>
                    <a:pt x="5102428" y="2771483"/>
                  </a:lnTo>
                  <a:lnTo>
                    <a:pt x="5099812" y="2774111"/>
                  </a:lnTo>
                  <a:lnTo>
                    <a:pt x="5098491" y="2778048"/>
                  </a:lnTo>
                  <a:lnTo>
                    <a:pt x="5098491" y="2779369"/>
                  </a:lnTo>
                  <a:lnTo>
                    <a:pt x="5092357" y="2799067"/>
                  </a:lnTo>
                  <a:lnTo>
                    <a:pt x="5087823" y="2816796"/>
                  </a:lnTo>
                  <a:lnTo>
                    <a:pt x="5085016" y="2832557"/>
                  </a:lnTo>
                  <a:lnTo>
                    <a:pt x="5084203" y="2844101"/>
                  </a:lnTo>
                  <a:lnTo>
                    <a:pt x="5084140" y="2848965"/>
                  </a:lnTo>
                  <a:lnTo>
                    <a:pt x="5084292" y="2853220"/>
                  </a:lnTo>
                  <a:lnTo>
                    <a:pt x="5096484" y="2889783"/>
                  </a:lnTo>
                  <a:lnTo>
                    <a:pt x="5114252" y="2905429"/>
                  </a:lnTo>
                  <a:lnTo>
                    <a:pt x="5130012" y="2905429"/>
                  </a:lnTo>
                  <a:lnTo>
                    <a:pt x="5167604" y="2895257"/>
                  </a:lnTo>
                  <a:lnTo>
                    <a:pt x="5198300" y="2863405"/>
                  </a:lnTo>
                  <a:lnTo>
                    <a:pt x="5223573" y="2806941"/>
                  </a:lnTo>
                  <a:lnTo>
                    <a:pt x="5230761" y="2754439"/>
                  </a:lnTo>
                  <a:lnTo>
                    <a:pt x="5230876" y="2751798"/>
                  </a:lnTo>
                  <a:lnTo>
                    <a:pt x="5230888" y="2751607"/>
                  </a:lnTo>
                  <a:lnTo>
                    <a:pt x="5231003" y="2749067"/>
                  </a:lnTo>
                  <a:lnTo>
                    <a:pt x="5231130" y="2746540"/>
                  </a:lnTo>
                  <a:lnTo>
                    <a:pt x="5236375" y="2751798"/>
                  </a:lnTo>
                  <a:lnTo>
                    <a:pt x="5241671" y="2754439"/>
                  </a:lnTo>
                  <a:lnTo>
                    <a:pt x="5252771" y="2754439"/>
                  </a:lnTo>
                  <a:lnTo>
                    <a:pt x="5258536" y="2752610"/>
                  </a:lnTo>
                  <a:lnTo>
                    <a:pt x="5264061" y="2749067"/>
                  </a:lnTo>
                  <a:lnTo>
                    <a:pt x="5266575" y="2746540"/>
                  </a:lnTo>
                  <a:lnTo>
                    <a:pt x="5270525" y="2742603"/>
                  </a:lnTo>
                  <a:lnTo>
                    <a:pt x="5271833" y="2738653"/>
                  </a:lnTo>
                  <a:lnTo>
                    <a:pt x="5275770" y="2733408"/>
                  </a:lnTo>
                  <a:lnTo>
                    <a:pt x="5278323" y="2728315"/>
                  </a:lnTo>
                  <a:lnTo>
                    <a:pt x="5278399" y="2728150"/>
                  </a:lnTo>
                  <a:lnTo>
                    <a:pt x="5281028" y="2725521"/>
                  </a:lnTo>
                  <a:lnTo>
                    <a:pt x="5283657" y="2722905"/>
                  </a:lnTo>
                  <a:lnTo>
                    <a:pt x="5286286" y="2721584"/>
                  </a:lnTo>
                  <a:lnTo>
                    <a:pt x="5290223" y="2722905"/>
                  </a:lnTo>
                  <a:lnTo>
                    <a:pt x="5292852" y="2726842"/>
                  </a:lnTo>
                  <a:lnTo>
                    <a:pt x="5294160" y="2726842"/>
                  </a:lnTo>
                  <a:lnTo>
                    <a:pt x="5294820" y="2728150"/>
                  </a:lnTo>
                  <a:lnTo>
                    <a:pt x="5295608" y="2729573"/>
                  </a:lnTo>
                  <a:lnTo>
                    <a:pt x="5300726" y="2733408"/>
                  </a:lnTo>
                  <a:lnTo>
                    <a:pt x="5303355" y="2736037"/>
                  </a:lnTo>
                  <a:lnTo>
                    <a:pt x="5305971" y="2737345"/>
                  </a:lnTo>
                  <a:lnTo>
                    <a:pt x="5308600" y="2737345"/>
                  </a:lnTo>
                  <a:lnTo>
                    <a:pt x="5323738" y="2721584"/>
                  </a:lnTo>
                  <a:lnTo>
                    <a:pt x="5326989" y="2716339"/>
                  </a:lnTo>
                  <a:lnTo>
                    <a:pt x="5328297" y="2715018"/>
                  </a:lnTo>
                  <a:lnTo>
                    <a:pt x="5328297" y="2711081"/>
                  </a:lnTo>
                  <a:lnTo>
                    <a:pt x="5325681" y="2708452"/>
                  </a:lnTo>
                  <a:lnTo>
                    <a:pt x="5321732" y="2705836"/>
                  </a:lnTo>
                  <a:lnTo>
                    <a:pt x="5316486" y="2701887"/>
                  </a:lnTo>
                  <a:lnTo>
                    <a:pt x="5315166" y="2699270"/>
                  </a:lnTo>
                  <a:lnTo>
                    <a:pt x="5313858" y="2697950"/>
                  </a:lnTo>
                  <a:lnTo>
                    <a:pt x="5319115" y="2692704"/>
                  </a:lnTo>
                  <a:lnTo>
                    <a:pt x="5326685" y="2690177"/>
                  </a:lnTo>
                  <a:lnTo>
                    <a:pt x="5326888" y="2690177"/>
                  </a:lnTo>
                  <a:lnTo>
                    <a:pt x="5329618" y="2687447"/>
                  </a:lnTo>
                  <a:lnTo>
                    <a:pt x="5366994" y="2671445"/>
                  </a:lnTo>
                  <a:lnTo>
                    <a:pt x="5384774" y="2649359"/>
                  </a:lnTo>
                  <a:lnTo>
                    <a:pt x="5386082" y="2646743"/>
                  </a:lnTo>
                  <a:lnTo>
                    <a:pt x="5386082" y="2644114"/>
                  </a:lnTo>
                  <a:close/>
                </a:path>
                <a:path w="5603240" h="2910204">
                  <a:moveTo>
                    <a:pt x="5491137" y="2598153"/>
                  </a:moveTo>
                  <a:lnTo>
                    <a:pt x="5489829" y="2598153"/>
                  </a:lnTo>
                  <a:lnTo>
                    <a:pt x="5485435" y="2594165"/>
                  </a:lnTo>
                  <a:lnTo>
                    <a:pt x="5480304" y="2589936"/>
                  </a:lnTo>
                  <a:lnTo>
                    <a:pt x="5474678" y="2585224"/>
                  </a:lnTo>
                  <a:lnTo>
                    <a:pt x="5468810" y="2579763"/>
                  </a:lnTo>
                  <a:lnTo>
                    <a:pt x="5467502" y="2579763"/>
                  </a:lnTo>
                  <a:lnTo>
                    <a:pt x="5447804" y="2602090"/>
                  </a:lnTo>
                  <a:lnTo>
                    <a:pt x="5447804" y="2603398"/>
                  </a:lnTo>
                  <a:lnTo>
                    <a:pt x="5453050" y="2609964"/>
                  </a:lnTo>
                  <a:lnTo>
                    <a:pt x="5456987" y="2615222"/>
                  </a:lnTo>
                  <a:lnTo>
                    <a:pt x="5460936" y="2617851"/>
                  </a:lnTo>
                  <a:lnTo>
                    <a:pt x="5468810" y="2621788"/>
                  </a:lnTo>
                  <a:lnTo>
                    <a:pt x="5470131" y="2621788"/>
                  </a:lnTo>
                  <a:lnTo>
                    <a:pt x="5476532" y="2615361"/>
                  </a:lnTo>
                  <a:lnTo>
                    <a:pt x="5481942" y="2609799"/>
                  </a:lnTo>
                  <a:lnTo>
                    <a:pt x="5486374" y="2604986"/>
                  </a:lnTo>
                  <a:lnTo>
                    <a:pt x="5489829" y="2600782"/>
                  </a:lnTo>
                  <a:lnTo>
                    <a:pt x="5491137" y="2600782"/>
                  </a:lnTo>
                  <a:lnTo>
                    <a:pt x="5491137" y="2598153"/>
                  </a:lnTo>
                  <a:close/>
                </a:path>
                <a:path w="5603240" h="2910204">
                  <a:moveTo>
                    <a:pt x="5514772" y="2795130"/>
                  </a:moveTo>
                  <a:lnTo>
                    <a:pt x="5512143" y="2795130"/>
                  </a:lnTo>
                  <a:lnTo>
                    <a:pt x="5510835" y="2796438"/>
                  </a:lnTo>
                  <a:lnTo>
                    <a:pt x="5505145" y="2808490"/>
                  </a:lnTo>
                  <a:lnTo>
                    <a:pt x="5499836" y="2818930"/>
                  </a:lnTo>
                  <a:lnTo>
                    <a:pt x="5475516" y="2850032"/>
                  </a:lnTo>
                  <a:lnTo>
                    <a:pt x="5425478" y="2869971"/>
                  </a:lnTo>
                  <a:lnTo>
                    <a:pt x="5418912" y="2869971"/>
                  </a:lnTo>
                  <a:lnTo>
                    <a:pt x="5383568" y="2849105"/>
                  </a:lnTo>
                  <a:lnTo>
                    <a:pt x="5383454" y="2848965"/>
                  </a:lnTo>
                  <a:lnTo>
                    <a:pt x="5380825" y="2842399"/>
                  </a:lnTo>
                  <a:lnTo>
                    <a:pt x="5379517" y="2835833"/>
                  </a:lnTo>
                  <a:lnTo>
                    <a:pt x="5379517" y="2830576"/>
                  </a:lnTo>
                  <a:lnTo>
                    <a:pt x="5378208" y="2825331"/>
                  </a:lnTo>
                  <a:lnTo>
                    <a:pt x="5378208" y="2820073"/>
                  </a:lnTo>
                  <a:lnTo>
                    <a:pt x="5380914" y="2797200"/>
                  </a:lnTo>
                  <a:lnTo>
                    <a:pt x="5389042" y="2775915"/>
                  </a:lnTo>
                  <a:lnTo>
                    <a:pt x="5402580" y="2756370"/>
                  </a:lnTo>
                  <a:lnTo>
                    <a:pt x="5421541" y="2738653"/>
                  </a:lnTo>
                  <a:lnTo>
                    <a:pt x="5422849" y="2738653"/>
                  </a:lnTo>
                  <a:lnTo>
                    <a:pt x="5427256" y="2744038"/>
                  </a:lnTo>
                  <a:lnTo>
                    <a:pt x="5432539" y="2748178"/>
                  </a:lnTo>
                  <a:lnTo>
                    <a:pt x="5438546" y="2750845"/>
                  </a:lnTo>
                  <a:lnTo>
                    <a:pt x="5445176" y="2751798"/>
                  </a:lnTo>
                  <a:lnTo>
                    <a:pt x="5452046" y="2751048"/>
                  </a:lnTo>
                  <a:lnTo>
                    <a:pt x="5458803" y="2748838"/>
                  </a:lnTo>
                  <a:lnTo>
                    <a:pt x="5465305" y="2745143"/>
                  </a:lnTo>
                  <a:lnTo>
                    <a:pt x="5471439" y="2739974"/>
                  </a:lnTo>
                  <a:lnTo>
                    <a:pt x="5472811" y="2738653"/>
                  </a:lnTo>
                  <a:lnTo>
                    <a:pt x="5476913" y="2734716"/>
                  </a:lnTo>
                  <a:lnTo>
                    <a:pt x="5493309" y="2696921"/>
                  </a:lnTo>
                  <a:lnTo>
                    <a:pt x="5493766" y="2663812"/>
                  </a:lnTo>
                  <a:lnTo>
                    <a:pt x="5493918" y="2658554"/>
                  </a:lnTo>
                  <a:lnTo>
                    <a:pt x="5493982" y="2655925"/>
                  </a:lnTo>
                  <a:lnTo>
                    <a:pt x="5494579" y="2648051"/>
                  </a:lnTo>
                  <a:lnTo>
                    <a:pt x="5495429" y="2640165"/>
                  </a:lnTo>
                  <a:lnTo>
                    <a:pt x="5496395" y="2632291"/>
                  </a:lnTo>
                  <a:lnTo>
                    <a:pt x="5495074" y="2629662"/>
                  </a:lnTo>
                  <a:lnTo>
                    <a:pt x="5493766" y="2629662"/>
                  </a:lnTo>
                  <a:lnTo>
                    <a:pt x="5481942" y="2653309"/>
                  </a:lnTo>
                  <a:lnTo>
                    <a:pt x="5480634" y="2658554"/>
                  </a:lnTo>
                  <a:lnTo>
                    <a:pt x="5479313" y="2665120"/>
                  </a:lnTo>
                  <a:lnTo>
                    <a:pt x="5479313" y="2688755"/>
                  </a:lnTo>
                  <a:lnTo>
                    <a:pt x="5480634" y="2694013"/>
                  </a:lnTo>
                  <a:lnTo>
                    <a:pt x="5480634" y="2701887"/>
                  </a:lnTo>
                  <a:lnTo>
                    <a:pt x="5479313" y="2709773"/>
                  </a:lnTo>
                  <a:lnTo>
                    <a:pt x="5479313" y="2715018"/>
                  </a:lnTo>
                  <a:lnTo>
                    <a:pt x="5478005" y="2718955"/>
                  </a:lnTo>
                  <a:lnTo>
                    <a:pt x="5445176" y="2734716"/>
                  </a:lnTo>
                  <a:lnTo>
                    <a:pt x="5437302" y="2733408"/>
                  </a:lnTo>
                  <a:lnTo>
                    <a:pt x="5433352" y="2728150"/>
                  </a:lnTo>
                  <a:lnTo>
                    <a:pt x="5441112" y="2721686"/>
                  </a:lnTo>
                  <a:lnTo>
                    <a:pt x="5449113" y="2713710"/>
                  </a:lnTo>
                  <a:lnTo>
                    <a:pt x="5453050" y="2707144"/>
                  </a:lnTo>
                  <a:lnTo>
                    <a:pt x="5453050" y="2700578"/>
                  </a:lnTo>
                  <a:lnTo>
                    <a:pt x="5451741" y="2697950"/>
                  </a:lnTo>
                  <a:lnTo>
                    <a:pt x="5451741" y="2696641"/>
                  </a:lnTo>
                  <a:lnTo>
                    <a:pt x="5449113" y="2692704"/>
                  </a:lnTo>
                  <a:lnTo>
                    <a:pt x="5443867" y="2688755"/>
                  </a:lnTo>
                  <a:lnTo>
                    <a:pt x="5435981" y="2687447"/>
                  </a:lnTo>
                  <a:lnTo>
                    <a:pt x="5429415" y="2687447"/>
                  </a:lnTo>
                  <a:lnTo>
                    <a:pt x="5392648" y="2697950"/>
                  </a:lnTo>
                  <a:lnTo>
                    <a:pt x="5384774" y="2705836"/>
                  </a:lnTo>
                  <a:lnTo>
                    <a:pt x="5384774" y="2708452"/>
                  </a:lnTo>
                  <a:lnTo>
                    <a:pt x="5386082" y="2709773"/>
                  </a:lnTo>
                  <a:lnTo>
                    <a:pt x="5395277" y="2709773"/>
                  </a:lnTo>
                  <a:lnTo>
                    <a:pt x="5403913" y="2712415"/>
                  </a:lnTo>
                  <a:lnTo>
                    <a:pt x="5410212" y="2716174"/>
                  </a:lnTo>
                  <a:lnTo>
                    <a:pt x="5414289" y="2720670"/>
                  </a:lnTo>
                  <a:lnTo>
                    <a:pt x="5416283" y="2725521"/>
                  </a:lnTo>
                  <a:lnTo>
                    <a:pt x="5407444" y="2735351"/>
                  </a:lnTo>
                  <a:lnTo>
                    <a:pt x="5398719" y="2747035"/>
                  </a:lnTo>
                  <a:lnTo>
                    <a:pt x="5373725" y="2793123"/>
                  </a:lnTo>
                  <a:lnTo>
                    <a:pt x="5363845" y="2842399"/>
                  </a:lnTo>
                  <a:lnTo>
                    <a:pt x="5363756" y="2843720"/>
                  </a:lnTo>
                  <a:lnTo>
                    <a:pt x="5378208" y="2889681"/>
                  </a:lnTo>
                  <a:lnTo>
                    <a:pt x="5412346" y="2904121"/>
                  </a:lnTo>
                  <a:lnTo>
                    <a:pt x="5421541" y="2904121"/>
                  </a:lnTo>
                  <a:lnTo>
                    <a:pt x="5441518" y="2897390"/>
                  </a:lnTo>
                  <a:lnTo>
                    <a:pt x="5456339" y="2889021"/>
                  </a:lnTo>
                  <a:lnTo>
                    <a:pt x="5470169" y="2877693"/>
                  </a:lnTo>
                  <a:lnTo>
                    <a:pt x="5477243" y="2869971"/>
                  </a:lnTo>
                  <a:lnTo>
                    <a:pt x="5483263" y="2863405"/>
                  </a:lnTo>
                  <a:lnTo>
                    <a:pt x="5493347" y="2849105"/>
                  </a:lnTo>
                  <a:lnTo>
                    <a:pt x="5501970" y="2833700"/>
                  </a:lnTo>
                  <a:lnTo>
                    <a:pt x="5509107" y="2817063"/>
                  </a:lnTo>
                  <a:lnTo>
                    <a:pt x="5514772" y="2799067"/>
                  </a:lnTo>
                  <a:lnTo>
                    <a:pt x="5514772" y="2795130"/>
                  </a:lnTo>
                  <a:close/>
                </a:path>
                <a:path w="5603240" h="2910204">
                  <a:moveTo>
                    <a:pt x="5602757" y="2818765"/>
                  </a:moveTo>
                  <a:lnTo>
                    <a:pt x="5600128" y="2814828"/>
                  </a:lnTo>
                  <a:lnTo>
                    <a:pt x="5593562" y="2812199"/>
                  </a:lnTo>
                  <a:lnTo>
                    <a:pt x="5589625" y="2810891"/>
                  </a:lnTo>
                  <a:lnTo>
                    <a:pt x="5586996" y="2809570"/>
                  </a:lnTo>
                  <a:lnTo>
                    <a:pt x="5584368" y="2809570"/>
                  </a:lnTo>
                  <a:lnTo>
                    <a:pt x="5583059" y="2810891"/>
                  </a:lnTo>
                  <a:lnTo>
                    <a:pt x="5581751" y="2810891"/>
                  </a:lnTo>
                  <a:lnTo>
                    <a:pt x="5579122" y="2820073"/>
                  </a:lnTo>
                  <a:lnTo>
                    <a:pt x="5576494" y="2826639"/>
                  </a:lnTo>
                  <a:lnTo>
                    <a:pt x="5575173" y="2831896"/>
                  </a:lnTo>
                  <a:lnTo>
                    <a:pt x="5559768" y="2796006"/>
                  </a:lnTo>
                  <a:lnTo>
                    <a:pt x="5558104" y="2757043"/>
                  </a:lnTo>
                  <a:lnTo>
                    <a:pt x="5558358" y="2741307"/>
                  </a:lnTo>
                  <a:lnTo>
                    <a:pt x="5559095" y="2725686"/>
                  </a:lnTo>
                  <a:lnTo>
                    <a:pt x="5560263" y="2711081"/>
                  </a:lnTo>
                  <a:lnTo>
                    <a:pt x="5560326" y="2710319"/>
                  </a:lnTo>
                  <a:lnTo>
                    <a:pt x="5562054" y="2695321"/>
                  </a:lnTo>
                  <a:lnTo>
                    <a:pt x="5560733" y="2694013"/>
                  </a:lnTo>
                  <a:lnTo>
                    <a:pt x="5558104" y="2694013"/>
                  </a:lnTo>
                  <a:lnTo>
                    <a:pt x="5558104" y="2695321"/>
                  </a:lnTo>
                  <a:lnTo>
                    <a:pt x="5555170" y="2703690"/>
                  </a:lnTo>
                  <a:lnTo>
                    <a:pt x="5552364" y="2711081"/>
                  </a:lnTo>
                  <a:lnTo>
                    <a:pt x="5547601" y="2722905"/>
                  </a:lnTo>
                  <a:lnTo>
                    <a:pt x="5546395" y="2809570"/>
                  </a:lnTo>
                  <a:lnTo>
                    <a:pt x="5553672" y="2853652"/>
                  </a:lnTo>
                  <a:lnTo>
                    <a:pt x="5567299" y="2868663"/>
                  </a:lnTo>
                  <a:lnTo>
                    <a:pt x="5577802" y="2868663"/>
                  </a:lnTo>
                  <a:lnTo>
                    <a:pt x="5600573" y="2831973"/>
                  </a:lnTo>
                  <a:lnTo>
                    <a:pt x="5601449" y="2825331"/>
                  </a:lnTo>
                  <a:lnTo>
                    <a:pt x="5602757" y="281876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84461" y="8949355"/>
              <a:ext cx="324356" cy="23112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855965" y="8876372"/>
              <a:ext cx="204470" cy="274955"/>
            </a:xfrm>
            <a:custGeom>
              <a:avLst/>
              <a:gdLst/>
              <a:ahLst/>
              <a:cxnLst/>
              <a:rect l="l" t="t" r="r" b="b"/>
              <a:pathLst>
                <a:path w="204469" h="274954">
                  <a:moveTo>
                    <a:pt x="23119" y="142584"/>
                  </a:moveTo>
                  <a:lnTo>
                    <a:pt x="21837" y="142584"/>
                  </a:lnTo>
                  <a:lnTo>
                    <a:pt x="19267" y="143869"/>
                  </a:lnTo>
                  <a:lnTo>
                    <a:pt x="3532" y="192359"/>
                  </a:lnTo>
                  <a:lnTo>
                    <a:pt x="0" y="218371"/>
                  </a:lnTo>
                  <a:lnTo>
                    <a:pt x="441" y="225658"/>
                  </a:lnTo>
                  <a:lnTo>
                    <a:pt x="1604" y="232342"/>
                  </a:lnTo>
                  <a:lnTo>
                    <a:pt x="3250" y="238784"/>
                  </a:lnTo>
                  <a:lnTo>
                    <a:pt x="5137" y="245346"/>
                  </a:lnTo>
                  <a:lnTo>
                    <a:pt x="6422" y="251772"/>
                  </a:lnTo>
                  <a:lnTo>
                    <a:pt x="10274" y="258194"/>
                  </a:lnTo>
                  <a:lnTo>
                    <a:pt x="21837" y="269754"/>
                  </a:lnTo>
                  <a:lnTo>
                    <a:pt x="28614" y="272442"/>
                  </a:lnTo>
                  <a:lnTo>
                    <a:pt x="35967" y="274891"/>
                  </a:lnTo>
                  <a:lnTo>
                    <a:pt x="47527" y="274891"/>
                  </a:lnTo>
                  <a:lnTo>
                    <a:pt x="66072" y="272442"/>
                  </a:lnTo>
                  <a:lnTo>
                    <a:pt x="83172" y="264936"/>
                  </a:lnTo>
                  <a:lnTo>
                    <a:pt x="98828" y="252131"/>
                  </a:lnTo>
                  <a:lnTo>
                    <a:pt x="108064" y="240209"/>
                  </a:lnTo>
                  <a:lnTo>
                    <a:pt x="53949" y="240209"/>
                  </a:lnTo>
                  <a:lnTo>
                    <a:pt x="42388" y="239044"/>
                  </a:lnTo>
                  <a:lnTo>
                    <a:pt x="14610" y="211629"/>
                  </a:lnTo>
                  <a:lnTo>
                    <a:pt x="12926" y="199104"/>
                  </a:lnTo>
                  <a:lnTo>
                    <a:pt x="12844" y="197819"/>
                  </a:lnTo>
                  <a:lnTo>
                    <a:pt x="23119" y="147721"/>
                  </a:lnTo>
                  <a:lnTo>
                    <a:pt x="24404" y="143869"/>
                  </a:lnTo>
                  <a:lnTo>
                    <a:pt x="23119" y="142584"/>
                  </a:lnTo>
                  <a:close/>
                </a:path>
                <a:path w="204469" h="274954">
                  <a:moveTo>
                    <a:pt x="151578" y="0"/>
                  </a:moveTo>
                  <a:lnTo>
                    <a:pt x="134697" y="40942"/>
                  </a:lnTo>
                  <a:lnTo>
                    <a:pt x="134543" y="43671"/>
                  </a:lnTo>
                  <a:lnTo>
                    <a:pt x="134471" y="44956"/>
                  </a:lnTo>
                  <a:lnTo>
                    <a:pt x="134399" y="46241"/>
                  </a:lnTo>
                  <a:lnTo>
                    <a:pt x="134327" y="47527"/>
                  </a:lnTo>
                  <a:lnTo>
                    <a:pt x="134254" y="48812"/>
                  </a:lnTo>
                  <a:lnTo>
                    <a:pt x="134183" y="64227"/>
                  </a:lnTo>
                  <a:lnTo>
                    <a:pt x="134669" y="73216"/>
                  </a:lnTo>
                  <a:lnTo>
                    <a:pt x="134715" y="74060"/>
                  </a:lnTo>
                  <a:lnTo>
                    <a:pt x="134808" y="75787"/>
                  </a:lnTo>
                  <a:lnTo>
                    <a:pt x="134877" y="77072"/>
                  </a:lnTo>
                  <a:lnTo>
                    <a:pt x="133592" y="82209"/>
                  </a:lnTo>
                  <a:lnTo>
                    <a:pt x="133592" y="105332"/>
                  </a:lnTo>
                  <a:lnTo>
                    <a:pt x="134877" y="115608"/>
                  </a:lnTo>
                  <a:lnTo>
                    <a:pt x="134877" y="137444"/>
                  </a:lnTo>
                  <a:lnTo>
                    <a:pt x="127832" y="186579"/>
                  </a:lnTo>
                  <a:lnTo>
                    <a:pt x="92326" y="229772"/>
                  </a:lnTo>
                  <a:lnTo>
                    <a:pt x="53949" y="240209"/>
                  </a:lnTo>
                  <a:lnTo>
                    <a:pt x="108064" y="240209"/>
                  </a:lnTo>
                  <a:lnTo>
                    <a:pt x="113040" y="233786"/>
                  </a:lnTo>
                  <a:lnTo>
                    <a:pt x="128734" y="205586"/>
                  </a:lnTo>
                  <a:lnTo>
                    <a:pt x="139372" y="176784"/>
                  </a:lnTo>
                  <a:lnTo>
                    <a:pt x="145102" y="147721"/>
                  </a:lnTo>
                  <a:lnTo>
                    <a:pt x="145193" y="147260"/>
                  </a:lnTo>
                  <a:lnTo>
                    <a:pt x="146332" y="119461"/>
                  </a:lnTo>
                  <a:lnTo>
                    <a:pt x="146437" y="115608"/>
                  </a:lnTo>
                  <a:lnTo>
                    <a:pt x="169720" y="115608"/>
                  </a:lnTo>
                  <a:lnTo>
                    <a:pt x="175359" y="110791"/>
                  </a:lnTo>
                  <a:lnTo>
                    <a:pt x="181119" y="104047"/>
                  </a:lnTo>
                  <a:lnTo>
                    <a:pt x="186158" y="92445"/>
                  </a:lnTo>
                  <a:lnTo>
                    <a:pt x="188843" y="84780"/>
                  </a:lnTo>
                  <a:lnTo>
                    <a:pt x="164423" y="84780"/>
                  </a:lnTo>
                  <a:lnTo>
                    <a:pt x="160567" y="83494"/>
                  </a:lnTo>
                  <a:lnTo>
                    <a:pt x="155430" y="78357"/>
                  </a:lnTo>
                  <a:lnTo>
                    <a:pt x="151578" y="73216"/>
                  </a:lnTo>
                  <a:lnTo>
                    <a:pt x="149007" y="68079"/>
                  </a:lnTo>
                  <a:lnTo>
                    <a:pt x="147722" y="64227"/>
                  </a:lnTo>
                  <a:lnTo>
                    <a:pt x="147929" y="52021"/>
                  </a:lnTo>
                  <a:lnTo>
                    <a:pt x="148055" y="47527"/>
                  </a:lnTo>
                  <a:lnTo>
                    <a:pt x="148846" y="33395"/>
                  </a:lnTo>
                  <a:lnTo>
                    <a:pt x="150432" y="17981"/>
                  </a:lnTo>
                  <a:lnTo>
                    <a:pt x="152859" y="2566"/>
                  </a:lnTo>
                  <a:lnTo>
                    <a:pt x="152859" y="1281"/>
                  </a:lnTo>
                  <a:lnTo>
                    <a:pt x="151578" y="0"/>
                  </a:lnTo>
                  <a:close/>
                </a:path>
                <a:path w="204469" h="274954">
                  <a:moveTo>
                    <a:pt x="169720" y="115608"/>
                  </a:moveTo>
                  <a:lnTo>
                    <a:pt x="147724" y="115608"/>
                  </a:lnTo>
                  <a:lnTo>
                    <a:pt x="151578" y="118177"/>
                  </a:lnTo>
                  <a:lnTo>
                    <a:pt x="155430" y="119461"/>
                  </a:lnTo>
                  <a:lnTo>
                    <a:pt x="159282" y="119461"/>
                  </a:lnTo>
                  <a:lnTo>
                    <a:pt x="164321" y="118498"/>
                  </a:lnTo>
                  <a:lnTo>
                    <a:pt x="169720" y="115608"/>
                  </a:lnTo>
                  <a:close/>
                </a:path>
                <a:path w="204469" h="274954">
                  <a:moveTo>
                    <a:pt x="191397" y="64227"/>
                  </a:moveTo>
                  <a:lnTo>
                    <a:pt x="188827" y="64227"/>
                  </a:lnTo>
                  <a:lnTo>
                    <a:pt x="186260" y="66794"/>
                  </a:lnTo>
                  <a:lnTo>
                    <a:pt x="184975" y="70650"/>
                  </a:lnTo>
                  <a:lnTo>
                    <a:pt x="182405" y="75787"/>
                  </a:lnTo>
                  <a:lnTo>
                    <a:pt x="182405" y="77072"/>
                  </a:lnTo>
                  <a:lnTo>
                    <a:pt x="178553" y="82209"/>
                  </a:lnTo>
                  <a:lnTo>
                    <a:pt x="174697" y="84780"/>
                  </a:lnTo>
                  <a:lnTo>
                    <a:pt x="188843" y="84780"/>
                  </a:lnTo>
                  <a:lnTo>
                    <a:pt x="189631" y="82530"/>
                  </a:lnTo>
                  <a:lnTo>
                    <a:pt x="191418" y="74060"/>
                  </a:lnTo>
                  <a:lnTo>
                    <a:pt x="191397" y="64227"/>
                  </a:lnTo>
                  <a:close/>
                </a:path>
                <a:path w="204469" h="274954">
                  <a:moveTo>
                    <a:pt x="182405" y="6422"/>
                  </a:moveTo>
                  <a:lnTo>
                    <a:pt x="176845" y="11460"/>
                  </a:lnTo>
                  <a:lnTo>
                    <a:pt x="171646" y="16859"/>
                  </a:lnTo>
                  <a:lnTo>
                    <a:pt x="166689" y="22499"/>
                  </a:lnTo>
                  <a:lnTo>
                    <a:pt x="161852" y="28260"/>
                  </a:lnTo>
                  <a:lnTo>
                    <a:pt x="160567" y="29541"/>
                  </a:lnTo>
                  <a:lnTo>
                    <a:pt x="166989" y="35967"/>
                  </a:lnTo>
                  <a:lnTo>
                    <a:pt x="170723" y="40942"/>
                  </a:lnTo>
                  <a:lnTo>
                    <a:pt x="170845" y="41104"/>
                  </a:lnTo>
                  <a:lnTo>
                    <a:pt x="174697" y="43671"/>
                  </a:lnTo>
                  <a:lnTo>
                    <a:pt x="174697" y="44956"/>
                  </a:lnTo>
                  <a:lnTo>
                    <a:pt x="175982" y="46241"/>
                  </a:lnTo>
                  <a:lnTo>
                    <a:pt x="179838" y="47527"/>
                  </a:lnTo>
                  <a:lnTo>
                    <a:pt x="181119" y="48812"/>
                  </a:lnTo>
                  <a:lnTo>
                    <a:pt x="184975" y="48812"/>
                  </a:lnTo>
                  <a:lnTo>
                    <a:pt x="191238" y="42529"/>
                  </a:lnTo>
                  <a:lnTo>
                    <a:pt x="196536" y="37090"/>
                  </a:lnTo>
                  <a:lnTo>
                    <a:pt x="200871" y="32373"/>
                  </a:lnTo>
                  <a:lnTo>
                    <a:pt x="204242" y="28260"/>
                  </a:lnTo>
                  <a:lnTo>
                    <a:pt x="204242" y="25689"/>
                  </a:lnTo>
                  <a:lnTo>
                    <a:pt x="197979" y="20169"/>
                  </a:lnTo>
                  <a:lnTo>
                    <a:pt x="192681" y="15252"/>
                  </a:lnTo>
                  <a:lnTo>
                    <a:pt x="188346" y="11056"/>
                  </a:lnTo>
                  <a:lnTo>
                    <a:pt x="184975" y="7703"/>
                  </a:lnTo>
                  <a:lnTo>
                    <a:pt x="182405" y="642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10419" y="8925185"/>
              <a:ext cx="317285" cy="22607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917068" y="3601511"/>
              <a:ext cx="1298689" cy="31728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125902" y="3622144"/>
              <a:ext cx="277495" cy="235585"/>
            </a:xfrm>
            <a:custGeom>
              <a:avLst/>
              <a:gdLst/>
              <a:ahLst/>
              <a:cxnLst/>
              <a:rect l="l" t="t" r="r" b="b"/>
              <a:pathLst>
                <a:path w="277495" h="235585">
                  <a:moveTo>
                    <a:pt x="91202" y="125883"/>
                  </a:moveTo>
                  <a:lnTo>
                    <a:pt x="88635" y="128454"/>
                  </a:lnTo>
                  <a:lnTo>
                    <a:pt x="87350" y="128454"/>
                  </a:lnTo>
                  <a:lnTo>
                    <a:pt x="87350" y="129739"/>
                  </a:lnTo>
                  <a:lnTo>
                    <a:pt x="81830" y="143246"/>
                  </a:lnTo>
                  <a:lnTo>
                    <a:pt x="72717" y="164962"/>
                  </a:lnTo>
                  <a:lnTo>
                    <a:pt x="69364" y="173410"/>
                  </a:lnTo>
                  <a:lnTo>
                    <a:pt x="38538" y="208097"/>
                  </a:lnTo>
                  <a:lnTo>
                    <a:pt x="10274" y="223508"/>
                  </a:lnTo>
                  <a:lnTo>
                    <a:pt x="3851" y="227364"/>
                  </a:lnTo>
                  <a:lnTo>
                    <a:pt x="0" y="231216"/>
                  </a:lnTo>
                  <a:lnTo>
                    <a:pt x="1285" y="232501"/>
                  </a:lnTo>
                  <a:lnTo>
                    <a:pt x="1285" y="233786"/>
                  </a:lnTo>
                  <a:lnTo>
                    <a:pt x="2570" y="235071"/>
                  </a:lnTo>
                  <a:lnTo>
                    <a:pt x="14015" y="232501"/>
                  </a:lnTo>
                  <a:lnTo>
                    <a:pt x="24726" y="230254"/>
                  </a:lnTo>
                  <a:lnTo>
                    <a:pt x="33637" y="228568"/>
                  </a:lnTo>
                  <a:lnTo>
                    <a:pt x="41104" y="227364"/>
                  </a:lnTo>
                  <a:lnTo>
                    <a:pt x="50097" y="224793"/>
                  </a:lnTo>
                  <a:lnTo>
                    <a:pt x="71895" y="192742"/>
                  </a:lnTo>
                  <a:lnTo>
                    <a:pt x="74505" y="186259"/>
                  </a:lnTo>
                  <a:lnTo>
                    <a:pt x="95487" y="186259"/>
                  </a:lnTo>
                  <a:lnTo>
                    <a:pt x="93772" y="184974"/>
                  </a:lnTo>
                  <a:lnTo>
                    <a:pt x="89917" y="181118"/>
                  </a:lnTo>
                  <a:lnTo>
                    <a:pt x="87350" y="174696"/>
                  </a:lnTo>
                  <a:lnTo>
                    <a:pt x="87350" y="156714"/>
                  </a:lnTo>
                  <a:lnTo>
                    <a:pt x="88635" y="150291"/>
                  </a:lnTo>
                  <a:lnTo>
                    <a:pt x="88635" y="149006"/>
                  </a:lnTo>
                  <a:lnTo>
                    <a:pt x="89917" y="145150"/>
                  </a:lnTo>
                  <a:lnTo>
                    <a:pt x="91202" y="140013"/>
                  </a:lnTo>
                  <a:lnTo>
                    <a:pt x="93772" y="132306"/>
                  </a:lnTo>
                  <a:lnTo>
                    <a:pt x="93772" y="128454"/>
                  </a:lnTo>
                  <a:lnTo>
                    <a:pt x="91202" y="125883"/>
                  </a:lnTo>
                  <a:close/>
                </a:path>
                <a:path w="277495" h="235585">
                  <a:moveTo>
                    <a:pt x="95487" y="186259"/>
                  </a:moveTo>
                  <a:lnTo>
                    <a:pt x="74505" y="186259"/>
                  </a:lnTo>
                  <a:lnTo>
                    <a:pt x="74438" y="188826"/>
                  </a:lnTo>
                  <a:lnTo>
                    <a:pt x="74370" y="191396"/>
                  </a:lnTo>
                  <a:lnTo>
                    <a:pt x="92487" y="223508"/>
                  </a:lnTo>
                  <a:lnTo>
                    <a:pt x="105332" y="223508"/>
                  </a:lnTo>
                  <a:lnTo>
                    <a:pt x="110473" y="220941"/>
                  </a:lnTo>
                  <a:lnTo>
                    <a:pt x="116895" y="217086"/>
                  </a:lnTo>
                  <a:lnTo>
                    <a:pt x="122033" y="210663"/>
                  </a:lnTo>
                  <a:lnTo>
                    <a:pt x="122033" y="209378"/>
                  </a:lnTo>
                  <a:lnTo>
                    <a:pt x="127170" y="204241"/>
                  </a:lnTo>
                  <a:lnTo>
                    <a:pt x="136115" y="192742"/>
                  </a:lnTo>
                  <a:lnTo>
                    <a:pt x="137448" y="191396"/>
                  </a:lnTo>
                  <a:lnTo>
                    <a:pt x="164101" y="191396"/>
                  </a:lnTo>
                  <a:lnTo>
                    <a:pt x="165708" y="190111"/>
                  </a:lnTo>
                  <a:lnTo>
                    <a:pt x="105332" y="190111"/>
                  </a:lnTo>
                  <a:lnTo>
                    <a:pt x="98910" y="188826"/>
                  </a:lnTo>
                  <a:lnTo>
                    <a:pt x="95487" y="186259"/>
                  </a:lnTo>
                  <a:close/>
                </a:path>
                <a:path w="277495" h="235585">
                  <a:moveTo>
                    <a:pt x="164101" y="191396"/>
                  </a:moveTo>
                  <a:lnTo>
                    <a:pt x="145155" y="191396"/>
                  </a:lnTo>
                  <a:lnTo>
                    <a:pt x="147904" y="192742"/>
                  </a:lnTo>
                  <a:lnTo>
                    <a:pt x="151578" y="193967"/>
                  </a:lnTo>
                  <a:lnTo>
                    <a:pt x="154144" y="195248"/>
                  </a:lnTo>
                  <a:lnTo>
                    <a:pt x="159285" y="195248"/>
                  </a:lnTo>
                  <a:lnTo>
                    <a:pt x="164101" y="191396"/>
                  </a:lnTo>
                  <a:close/>
                </a:path>
                <a:path w="277495" h="235585">
                  <a:moveTo>
                    <a:pt x="146441" y="174696"/>
                  </a:moveTo>
                  <a:lnTo>
                    <a:pt x="138733" y="174696"/>
                  </a:lnTo>
                  <a:lnTo>
                    <a:pt x="132307" y="181118"/>
                  </a:lnTo>
                  <a:lnTo>
                    <a:pt x="128455" y="186259"/>
                  </a:lnTo>
                  <a:lnTo>
                    <a:pt x="123318" y="188826"/>
                  </a:lnTo>
                  <a:lnTo>
                    <a:pt x="119462" y="190111"/>
                  </a:lnTo>
                  <a:lnTo>
                    <a:pt x="165708" y="190111"/>
                  </a:lnTo>
                  <a:lnTo>
                    <a:pt x="172130" y="182403"/>
                  </a:lnTo>
                  <a:lnTo>
                    <a:pt x="173806" y="178551"/>
                  </a:lnTo>
                  <a:lnTo>
                    <a:pt x="158000" y="178551"/>
                  </a:lnTo>
                  <a:lnTo>
                    <a:pt x="155430" y="177266"/>
                  </a:lnTo>
                  <a:lnTo>
                    <a:pt x="150293" y="175981"/>
                  </a:lnTo>
                  <a:lnTo>
                    <a:pt x="146441" y="174696"/>
                  </a:lnTo>
                  <a:close/>
                </a:path>
                <a:path w="277495" h="235585">
                  <a:moveTo>
                    <a:pt x="276178" y="0"/>
                  </a:moveTo>
                  <a:lnTo>
                    <a:pt x="274896" y="0"/>
                  </a:lnTo>
                  <a:lnTo>
                    <a:pt x="269818" y="4595"/>
                  </a:lnTo>
                  <a:lnTo>
                    <a:pt x="264138" y="8830"/>
                  </a:lnTo>
                  <a:lnTo>
                    <a:pt x="257735" y="12823"/>
                  </a:lnTo>
                  <a:lnTo>
                    <a:pt x="250488" y="16696"/>
                  </a:lnTo>
                  <a:lnTo>
                    <a:pt x="246695" y="19627"/>
                  </a:lnTo>
                  <a:lnTo>
                    <a:pt x="241336" y="22799"/>
                  </a:lnTo>
                  <a:lnTo>
                    <a:pt x="234772" y="26451"/>
                  </a:lnTo>
                  <a:lnTo>
                    <a:pt x="227365" y="30826"/>
                  </a:lnTo>
                  <a:lnTo>
                    <a:pt x="190112" y="52664"/>
                  </a:lnTo>
                  <a:lnTo>
                    <a:pt x="169560" y="92486"/>
                  </a:lnTo>
                  <a:lnTo>
                    <a:pt x="168873" y="98908"/>
                  </a:lnTo>
                  <a:lnTo>
                    <a:pt x="168975" y="128454"/>
                  </a:lnTo>
                  <a:lnTo>
                    <a:pt x="169413" y="140013"/>
                  </a:lnTo>
                  <a:lnTo>
                    <a:pt x="169536" y="143246"/>
                  </a:lnTo>
                  <a:lnTo>
                    <a:pt x="169560" y="165707"/>
                  </a:lnTo>
                  <a:lnTo>
                    <a:pt x="166993" y="173410"/>
                  </a:lnTo>
                  <a:lnTo>
                    <a:pt x="165708" y="175981"/>
                  </a:lnTo>
                  <a:lnTo>
                    <a:pt x="163137" y="178551"/>
                  </a:lnTo>
                  <a:lnTo>
                    <a:pt x="173806" y="178551"/>
                  </a:lnTo>
                  <a:lnTo>
                    <a:pt x="178753" y="147198"/>
                  </a:lnTo>
                  <a:lnTo>
                    <a:pt x="179637" y="132828"/>
                  </a:lnTo>
                  <a:lnTo>
                    <a:pt x="179764" y="128454"/>
                  </a:lnTo>
                  <a:lnTo>
                    <a:pt x="179838" y="125883"/>
                  </a:lnTo>
                  <a:lnTo>
                    <a:pt x="178553" y="124598"/>
                  </a:lnTo>
                  <a:lnTo>
                    <a:pt x="179838" y="123314"/>
                  </a:lnTo>
                  <a:lnTo>
                    <a:pt x="179838" y="77072"/>
                  </a:lnTo>
                  <a:lnTo>
                    <a:pt x="183690" y="70648"/>
                  </a:lnTo>
                  <a:lnTo>
                    <a:pt x="190112" y="65509"/>
                  </a:lnTo>
                  <a:lnTo>
                    <a:pt x="197820" y="61657"/>
                  </a:lnTo>
                  <a:lnTo>
                    <a:pt x="204242" y="59086"/>
                  </a:lnTo>
                  <a:lnTo>
                    <a:pt x="210668" y="55234"/>
                  </a:lnTo>
                  <a:lnTo>
                    <a:pt x="227206" y="46242"/>
                  </a:lnTo>
                  <a:lnTo>
                    <a:pt x="235054" y="41866"/>
                  </a:lnTo>
                  <a:lnTo>
                    <a:pt x="242780" y="37249"/>
                  </a:lnTo>
                  <a:lnTo>
                    <a:pt x="251712" y="32191"/>
                  </a:lnTo>
                  <a:lnTo>
                    <a:pt x="259319" y="26652"/>
                  </a:lnTo>
                  <a:lnTo>
                    <a:pt x="265722" y="20631"/>
                  </a:lnTo>
                  <a:lnTo>
                    <a:pt x="271040" y="14130"/>
                  </a:lnTo>
                  <a:lnTo>
                    <a:pt x="274896" y="7707"/>
                  </a:lnTo>
                  <a:lnTo>
                    <a:pt x="277463" y="3851"/>
                  </a:lnTo>
                  <a:lnTo>
                    <a:pt x="277463" y="1281"/>
                  </a:lnTo>
                  <a:lnTo>
                    <a:pt x="276178" y="1281"/>
                  </a:lnTo>
                  <a:lnTo>
                    <a:pt x="276178" y="0"/>
                  </a:lnTo>
                  <a:close/>
                </a:path>
                <a:path w="277495" h="235585">
                  <a:moveTo>
                    <a:pt x="127170" y="73216"/>
                  </a:moveTo>
                  <a:lnTo>
                    <a:pt x="122132" y="78075"/>
                  </a:lnTo>
                  <a:lnTo>
                    <a:pt x="116733" y="83173"/>
                  </a:lnTo>
                  <a:lnTo>
                    <a:pt x="111093" y="88752"/>
                  </a:lnTo>
                  <a:lnTo>
                    <a:pt x="105332" y="95054"/>
                  </a:lnTo>
                  <a:lnTo>
                    <a:pt x="106617" y="98908"/>
                  </a:lnTo>
                  <a:lnTo>
                    <a:pt x="110473" y="104047"/>
                  </a:lnTo>
                  <a:lnTo>
                    <a:pt x="116895" y="110469"/>
                  </a:lnTo>
                  <a:lnTo>
                    <a:pt x="124603" y="115609"/>
                  </a:lnTo>
                  <a:lnTo>
                    <a:pt x="128455" y="115609"/>
                  </a:lnTo>
                  <a:lnTo>
                    <a:pt x="128455" y="114324"/>
                  </a:lnTo>
                  <a:lnTo>
                    <a:pt x="134015" y="110248"/>
                  </a:lnTo>
                  <a:lnTo>
                    <a:pt x="139213" y="105812"/>
                  </a:lnTo>
                  <a:lnTo>
                    <a:pt x="144170" y="101136"/>
                  </a:lnTo>
                  <a:lnTo>
                    <a:pt x="149007" y="96339"/>
                  </a:lnTo>
                  <a:lnTo>
                    <a:pt x="149007" y="93771"/>
                  </a:lnTo>
                  <a:lnTo>
                    <a:pt x="142725" y="87508"/>
                  </a:lnTo>
                  <a:lnTo>
                    <a:pt x="137285" y="82209"/>
                  </a:lnTo>
                  <a:lnTo>
                    <a:pt x="132569" y="77874"/>
                  </a:lnTo>
                  <a:lnTo>
                    <a:pt x="128455" y="74502"/>
                  </a:lnTo>
                  <a:lnTo>
                    <a:pt x="127170" y="73216"/>
                  </a:lnTo>
                  <a:close/>
                </a:path>
                <a:path w="277495" h="235585">
                  <a:moveTo>
                    <a:pt x="77072" y="6422"/>
                  </a:moveTo>
                  <a:lnTo>
                    <a:pt x="74505" y="6422"/>
                  </a:lnTo>
                  <a:lnTo>
                    <a:pt x="66798" y="16696"/>
                  </a:lnTo>
                  <a:lnTo>
                    <a:pt x="65821" y="19627"/>
                  </a:lnTo>
                  <a:lnTo>
                    <a:pt x="65512" y="20631"/>
                  </a:lnTo>
                  <a:lnTo>
                    <a:pt x="65512" y="42390"/>
                  </a:lnTo>
                  <a:lnTo>
                    <a:pt x="64227" y="50097"/>
                  </a:lnTo>
                  <a:lnTo>
                    <a:pt x="61657" y="56520"/>
                  </a:lnTo>
                  <a:lnTo>
                    <a:pt x="57805" y="61657"/>
                  </a:lnTo>
                  <a:lnTo>
                    <a:pt x="56520" y="64226"/>
                  </a:lnTo>
                  <a:lnTo>
                    <a:pt x="55234" y="65509"/>
                  </a:lnTo>
                  <a:lnTo>
                    <a:pt x="53949" y="68079"/>
                  </a:lnTo>
                  <a:lnTo>
                    <a:pt x="48812" y="70648"/>
                  </a:lnTo>
                  <a:lnTo>
                    <a:pt x="47527" y="70648"/>
                  </a:lnTo>
                  <a:lnTo>
                    <a:pt x="43675" y="74502"/>
                  </a:lnTo>
                  <a:lnTo>
                    <a:pt x="43675" y="77072"/>
                  </a:lnTo>
                  <a:lnTo>
                    <a:pt x="48812" y="77072"/>
                  </a:lnTo>
                  <a:lnTo>
                    <a:pt x="53949" y="75787"/>
                  </a:lnTo>
                  <a:lnTo>
                    <a:pt x="56520" y="75787"/>
                  </a:lnTo>
                  <a:lnTo>
                    <a:pt x="60371" y="74502"/>
                  </a:lnTo>
                  <a:lnTo>
                    <a:pt x="78357" y="74502"/>
                  </a:lnTo>
                  <a:lnTo>
                    <a:pt x="80928" y="71934"/>
                  </a:lnTo>
                  <a:lnTo>
                    <a:pt x="85744" y="68079"/>
                  </a:lnTo>
                  <a:lnTo>
                    <a:pt x="61657" y="68079"/>
                  </a:lnTo>
                  <a:lnTo>
                    <a:pt x="64227" y="64226"/>
                  </a:lnTo>
                  <a:lnTo>
                    <a:pt x="66798" y="61657"/>
                  </a:lnTo>
                  <a:lnTo>
                    <a:pt x="69364" y="57804"/>
                  </a:lnTo>
                  <a:lnTo>
                    <a:pt x="73220" y="53949"/>
                  </a:lnTo>
                  <a:lnTo>
                    <a:pt x="77072" y="52664"/>
                  </a:lnTo>
                  <a:lnTo>
                    <a:pt x="96339" y="52664"/>
                  </a:lnTo>
                  <a:lnTo>
                    <a:pt x="96339" y="46242"/>
                  </a:lnTo>
                  <a:lnTo>
                    <a:pt x="71934" y="46242"/>
                  </a:lnTo>
                  <a:lnTo>
                    <a:pt x="74505" y="41104"/>
                  </a:lnTo>
                  <a:lnTo>
                    <a:pt x="75787" y="35967"/>
                  </a:lnTo>
                  <a:lnTo>
                    <a:pt x="75787" y="10274"/>
                  </a:lnTo>
                  <a:lnTo>
                    <a:pt x="77072" y="6422"/>
                  </a:lnTo>
                  <a:close/>
                </a:path>
                <a:path w="277495" h="235585">
                  <a:moveTo>
                    <a:pt x="96339" y="52664"/>
                  </a:moveTo>
                  <a:lnTo>
                    <a:pt x="84780" y="52664"/>
                  </a:lnTo>
                  <a:lnTo>
                    <a:pt x="86065" y="53949"/>
                  </a:lnTo>
                  <a:lnTo>
                    <a:pt x="86065" y="56520"/>
                  </a:lnTo>
                  <a:lnTo>
                    <a:pt x="83494" y="60371"/>
                  </a:lnTo>
                  <a:lnTo>
                    <a:pt x="75787" y="65509"/>
                  </a:lnTo>
                  <a:lnTo>
                    <a:pt x="74505" y="65509"/>
                  </a:lnTo>
                  <a:lnTo>
                    <a:pt x="69364" y="66794"/>
                  </a:lnTo>
                  <a:lnTo>
                    <a:pt x="61657" y="68079"/>
                  </a:lnTo>
                  <a:lnTo>
                    <a:pt x="85744" y="68079"/>
                  </a:lnTo>
                  <a:lnTo>
                    <a:pt x="87350" y="66794"/>
                  </a:lnTo>
                  <a:lnTo>
                    <a:pt x="91202" y="62942"/>
                  </a:lnTo>
                  <a:lnTo>
                    <a:pt x="91202" y="61657"/>
                  </a:lnTo>
                  <a:lnTo>
                    <a:pt x="95058" y="57804"/>
                  </a:lnTo>
                  <a:lnTo>
                    <a:pt x="96339" y="53949"/>
                  </a:lnTo>
                  <a:lnTo>
                    <a:pt x="96339" y="52664"/>
                  </a:lnTo>
                  <a:close/>
                </a:path>
                <a:path w="277495" h="235585">
                  <a:moveTo>
                    <a:pt x="92487" y="39819"/>
                  </a:moveTo>
                  <a:lnTo>
                    <a:pt x="83494" y="39819"/>
                  </a:lnTo>
                  <a:lnTo>
                    <a:pt x="78357" y="42390"/>
                  </a:lnTo>
                  <a:lnTo>
                    <a:pt x="73219" y="46242"/>
                  </a:lnTo>
                  <a:lnTo>
                    <a:pt x="96339" y="46242"/>
                  </a:lnTo>
                  <a:lnTo>
                    <a:pt x="96339" y="43674"/>
                  </a:lnTo>
                  <a:lnTo>
                    <a:pt x="92487" y="3981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957623" y="3721052"/>
              <a:ext cx="150293" cy="23507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38085" y="3602965"/>
              <a:ext cx="2094301" cy="355136"/>
            </a:xfrm>
            <a:prstGeom prst="rect">
              <a:avLst/>
            </a:prstGeom>
          </p:spPr>
        </p:pic>
      </p:grpSp>
      <p:sp>
        <p:nvSpPr>
          <p:cNvPr id="23" name="object 23"/>
          <p:cNvSpPr/>
          <p:nvPr/>
        </p:nvSpPr>
        <p:spPr>
          <a:xfrm>
            <a:off x="8580552" y="533996"/>
            <a:ext cx="746125" cy="516890"/>
          </a:xfrm>
          <a:custGeom>
            <a:avLst/>
            <a:gdLst/>
            <a:ahLst/>
            <a:cxnLst/>
            <a:rect l="l" t="t" r="r" b="b"/>
            <a:pathLst>
              <a:path w="746125" h="516890">
                <a:moveTo>
                  <a:pt x="294614" y="1574"/>
                </a:moveTo>
                <a:lnTo>
                  <a:pt x="291439" y="0"/>
                </a:lnTo>
                <a:lnTo>
                  <a:pt x="283527" y="1574"/>
                </a:lnTo>
                <a:lnTo>
                  <a:pt x="279412" y="6083"/>
                </a:lnTo>
                <a:lnTo>
                  <a:pt x="274421" y="10287"/>
                </a:lnTo>
                <a:lnTo>
                  <a:pt x="262940" y="18999"/>
                </a:lnTo>
                <a:lnTo>
                  <a:pt x="256108" y="23456"/>
                </a:lnTo>
                <a:lnTo>
                  <a:pt x="244221" y="30594"/>
                </a:lnTo>
                <a:lnTo>
                  <a:pt x="227571" y="39446"/>
                </a:lnTo>
                <a:lnTo>
                  <a:pt x="179654" y="67462"/>
                </a:lnTo>
                <a:lnTo>
                  <a:pt x="150469" y="98196"/>
                </a:lnTo>
                <a:lnTo>
                  <a:pt x="135775" y="143637"/>
                </a:lnTo>
                <a:lnTo>
                  <a:pt x="134632" y="159981"/>
                </a:lnTo>
                <a:lnTo>
                  <a:pt x="134899" y="186702"/>
                </a:lnTo>
                <a:lnTo>
                  <a:pt x="135623" y="195618"/>
                </a:lnTo>
                <a:lnTo>
                  <a:pt x="136639" y="200964"/>
                </a:lnTo>
                <a:lnTo>
                  <a:pt x="137795" y="202742"/>
                </a:lnTo>
                <a:lnTo>
                  <a:pt x="130403" y="219329"/>
                </a:lnTo>
                <a:lnTo>
                  <a:pt x="124929" y="235610"/>
                </a:lnTo>
                <a:lnTo>
                  <a:pt x="121539" y="251307"/>
                </a:lnTo>
                <a:lnTo>
                  <a:pt x="120383" y="266103"/>
                </a:lnTo>
                <a:lnTo>
                  <a:pt x="120383" y="274027"/>
                </a:lnTo>
                <a:lnTo>
                  <a:pt x="161556" y="313626"/>
                </a:lnTo>
                <a:lnTo>
                  <a:pt x="169481" y="315201"/>
                </a:lnTo>
                <a:lnTo>
                  <a:pt x="172643" y="316788"/>
                </a:lnTo>
                <a:lnTo>
                  <a:pt x="172643" y="323126"/>
                </a:lnTo>
                <a:lnTo>
                  <a:pt x="171069" y="332625"/>
                </a:lnTo>
                <a:lnTo>
                  <a:pt x="145897" y="374053"/>
                </a:lnTo>
                <a:lnTo>
                  <a:pt x="106718" y="398754"/>
                </a:lnTo>
                <a:lnTo>
                  <a:pt x="79197" y="402323"/>
                </a:lnTo>
                <a:lnTo>
                  <a:pt x="67665" y="401408"/>
                </a:lnTo>
                <a:lnTo>
                  <a:pt x="33362" y="373989"/>
                </a:lnTo>
                <a:lnTo>
                  <a:pt x="25336" y="327875"/>
                </a:lnTo>
                <a:lnTo>
                  <a:pt x="25958" y="314236"/>
                </a:lnTo>
                <a:lnTo>
                  <a:pt x="27914" y="297192"/>
                </a:lnTo>
                <a:lnTo>
                  <a:pt x="31356" y="276872"/>
                </a:lnTo>
                <a:lnTo>
                  <a:pt x="36423" y="253428"/>
                </a:lnTo>
                <a:lnTo>
                  <a:pt x="37338" y="243878"/>
                </a:lnTo>
                <a:lnTo>
                  <a:pt x="37807" y="236397"/>
                </a:lnTo>
                <a:lnTo>
                  <a:pt x="38011" y="226504"/>
                </a:lnTo>
                <a:lnTo>
                  <a:pt x="33261" y="224917"/>
                </a:lnTo>
                <a:lnTo>
                  <a:pt x="28511" y="224917"/>
                </a:lnTo>
                <a:lnTo>
                  <a:pt x="23761" y="228079"/>
                </a:lnTo>
                <a:lnTo>
                  <a:pt x="9499" y="286689"/>
                </a:lnTo>
                <a:lnTo>
                  <a:pt x="5346" y="302069"/>
                </a:lnTo>
                <a:lnTo>
                  <a:pt x="2374" y="316992"/>
                </a:lnTo>
                <a:lnTo>
                  <a:pt x="596" y="331025"/>
                </a:lnTo>
                <a:lnTo>
                  <a:pt x="0" y="343712"/>
                </a:lnTo>
                <a:lnTo>
                  <a:pt x="863" y="380199"/>
                </a:lnTo>
                <a:lnTo>
                  <a:pt x="21602" y="435927"/>
                </a:lnTo>
                <a:lnTo>
                  <a:pt x="54051" y="461721"/>
                </a:lnTo>
                <a:lnTo>
                  <a:pt x="72859" y="464096"/>
                </a:lnTo>
                <a:lnTo>
                  <a:pt x="80899" y="463804"/>
                </a:lnTo>
                <a:lnTo>
                  <a:pt x="121069" y="448970"/>
                </a:lnTo>
                <a:lnTo>
                  <a:pt x="151955" y="416356"/>
                </a:lnTo>
                <a:lnTo>
                  <a:pt x="164731" y="394398"/>
                </a:lnTo>
                <a:lnTo>
                  <a:pt x="173634" y="380149"/>
                </a:lnTo>
                <a:lnTo>
                  <a:pt x="181356" y="363512"/>
                </a:lnTo>
                <a:lnTo>
                  <a:pt x="187896" y="344512"/>
                </a:lnTo>
                <a:lnTo>
                  <a:pt x="193243" y="323126"/>
                </a:lnTo>
                <a:lnTo>
                  <a:pt x="190296" y="312432"/>
                </a:lnTo>
                <a:lnTo>
                  <a:pt x="188683" y="304114"/>
                </a:lnTo>
                <a:lnTo>
                  <a:pt x="188556" y="298183"/>
                </a:lnTo>
                <a:lnTo>
                  <a:pt x="190068" y="294614"/>
                </a:lnTo>
                <a:lnTo>
                  <a:pt x="190982" y="281495"/>
                </a:lnTo>
                <a:lnTo>
                  <a:pt x="156806" y="247091"/>
                </a:lnTo>
                <a:lnTo>
                  <a:pt x="152057" y="245503"/>
                </a:lnTo>
                <a:lnTo>
                  <a:pt x="148882" y="243928"/>
                </a:lnTo>
                <a:lnTo>
                  <a:pt x="147307" y="242341"/>
                </a:lnTo>
                <a:lnTo>
                  <a:pt x="147307" y="236004"/>
                </a:lnTo>
                <a:lnTo>
                  <a:pt x="152057" y="221754"/>
                </a:lnTo>
                <a:lnTo>
                  <a:pt x="156210" y="212547"/>
                </a:lnTo>
                <a:lnTo>
                  <a:pt x="159181" y="201561"/>
                </a:lnTo>
                <a:lnTo>
                  <a:pt x="160959" y="188785"/>
                </a:lnTo>
                <a:lnTo>
                  <a:pt x="161556" y="174231"/>
                </a:lnTo>
                <a:lnTo>
                  <a:pt x="161556" y="147307"/>
                </a:lnTo>
                <a:lnTo>
                  <a:pt x="160934" y="137185"/>
                </a:lnTo>
                <a:lnTo>
                  <a:pt x="161366" y="128104"/>
                </a:lnTo>
                <a:lnTo>
                  <a:pt x="188493" y="93446"/>
                </a:lnTo>
                <a:lnTo>
                  <a:pt x="210540" y="82092"/>
                </a:lnTo>
                <a:lnTo>
                  <a:pt x="226923" y="72834"/>
                </a:lnTo>
                <a:lnTo>
                  <a:pt x="263258" y="49872"/>
                </a:lnTo>
                <a:lnTo>
                  <a:pt x="283527" y="26924"/>
                </a:lnTo>
                <a:lnTo>
                  <a:pt x="286689" y="23761"/>
                </a:lnTo>
                <a:lnTo>
                  <a:pt x="288277" y="20586"/>
                </a:lnTo>
                <a:lnTo>
                  <a:pt x="291439" y="17424"/>
                </a:lnTo>
                <a:lnTo>
                  <a:pt x="294614" y="11087"/>
                </a:lnTo>
                <a:lnTo>
                  <a:pt x="294614" y="6337"/>
                </a:lnTo>
                <a:lnTo>
                  <a:pt x="294614" y="1574"/>
                </a:lnTo>
                <a:close/>
              </a:path>
              <a:path w="746125" h="516890">
                <a:moveTo>
                  <a:pt x="469519" y="193167"/>
                </a:moveTo>
                <a:lnTo>
                  <a:pt x="468845" y="186905"/>
                </a:lnTo>
                <a:lnTo>
                  <a:pt x="464096" y="183730"/>
                </a:lnTo>
                <a:lnTo>
                  <a:pt x="459346" y="183730"/>
                </a:lnTo>
                <a:lnTo>
                  <a:pt x="441693" y="223875"/>
                </a:lnTo>
                <a:lnTo>
                  <a:pt x="437654" y="247091"/>
                </a:lnTo>
                <a:lnTo>
                  <a:pt x="437565" y="248678"/>
                </a:lnTo>
                <a:lnTo>
                  <a:pt x="437489" y="250266"/>
                </a:lnTo>
                <a:lnTo>
                  <a:pt x="437362" y="252437"/>
                </a:lnTo>
                <a:lnTo>
                  <a:pt x="437248" y="258775"/>
                </a:lnTo>
                <a:lnTo>
                  <a:pt x="437172" y="272440"/>
                </a:lnTo>
                <a:lnTo>
                  <a:pt x="437997" y="285115"/>
                </a:lnTo>
                <a:lnTo>
                  <a:pt x="438086" y="286372"/>
                </a:lnTo>
                <a:lnTo>
                  <a:pt x="438505" y="296202"/>
                </a:lnTo>
                <a:lnTo>
                  <a:pt x="438556" y="297192"/>
                </a:lnTo>
                <a:lnTo>
                  <a:pt x="438721" y="304736"/>
                </a:lnTo>
                <a:lnTo>
                  <a:pt x="438746" y="327875"/>
                </a:lnTo>
                <a:lnTo>
                  <a:pt x="437172" y="334213"/>
                </a:lnTo>
                <a:lnTo>
                  <a:pt x="414223" y="373189"/>
                </a:lnTo>
                <a:lnTo>
                  <a:pt x="367080" y="398957"/>
                </a:lnTo>
                <a:lnTo>
                  <a:pt x="334213" y="403910"/>
                </a:lnTo>
                <a:lnTo>
                  <a:pt x="323786" y="403313"/>
                </a:lnTo>
                <a:lnTo>
                  <a:pt x="283057" y="385495"/>
                </a:lnTo>
                <a:lnTo>
                  <a:pt x="274726" y="373189"/>
                </a:lnTo>
                <a:lnTo>
                  <a:pt x="274612" y="373024"/>
                </a:lnTo>
                <a:lnTo>
                  <a:pt x="269443" y="356984"/>
                </a:lnTo>
                <a:lnTo>
                  <a:pt x="267690" y="337375"/>
                </a:lnTo>
                <a:lnTo>
                  <a:pt x="267957" y="331165"/>
                </a:lnTo>
                <a:lnTo>
                  <a:pt x="275310" y="291693"/>
                </a:lnTo>
                <a:lnTo>
                  <a:pt x="282397" y="262064"/>
                </a:lnTo>
                <a:lnTo>
                  <a:pt x="285102" y="250266"/>
                </a:lnTo>
                <a:lnTo>
                  <a:pt x="283527" y="247091"/>
                </a:lnTo>
                <a:lnTo>
                  <a:pt x="278777" y="243928"/>
                </a:lnTo>
                <a:lnTo>
                  <a:pt x="274015" y="243928"/>
                </a:lnTo>
                <a:lnTo>
                  <a:pt x="270852" y="248678"/>
                </a:lnTo>
                <a:lnTo>
                  <a:pt x="265734" y="258775"/>
                </a:lnTo>
                <a:lnTo>
                  <a:pt x="261950" y="267690"/>
                </a:lnTo>
                <a:lnTo>
                  <a:pt x="256603" y="281940"/>
                </a:lnTo>
                <a:lnTo>
                  <a:pt x="256603" y="285115"/>
                </a:lnTo>
                <a:lnTo>
                  <a:pt x="253428" y="291439"/>
                </a:lnTo>
                <a:lnTo>
                  <a:pt x="253428" y="296202"/>
                </a:lnTo>
                <a:lnTo>
                  <a:pt x="248361" y="315849"/>
                </a:lnTo>
                <a:lnTo>
                  <a:pt x="244995" y="334213"/>
                </a:lnTo>
                <a:lnTo>
                  <a:pt x="244919" y="334606"/>
                </a:lnTo>
                <a:lnTo>
                  <a:pt x="242963" y="352767"/>
                </a:lnTo>
                <a:lnTo>
                  <a:pt x="242341" y="370636"/>
                </a:lnTo>
                <a:lnTo>
                  <a:pt x="244665" y="398208"/>
                </a:lnTo>
                <a:lnTo>
                  <a:pt x="262394" y="439699"/>
                </a:lnTo>
                <a:lnTo>
                  <a:pt x="295008" y="460133"/>
                </a:lnTo>
                <a:lnTo>
                  <a:pt x="305079" y="461975"/>
                </a:lnTo>
                <a:lnTo>
                  <a:pt x="305676" y="461975"/>
                </a:lnTo>
                <a:lnTo>
                  <a:pt x="315201" y="462508"/>
                </a:lnTo>
                <a:lnTo>
                  <a:pt x="353225" y="456184"/>
                </a:lnTo>
                <a:lnTo>
                  <a:pt x="398437" y="431673"/>
                </a:lnTo>
                <a:lnTo>
                  <a:pt x="424141" y="403910"/>
                </a:lnTo>
                <a:lnTo>
                  <a:pt x="426377" y="401040"/>
                </a:lnTo>
                <a:lnTo>
                  <a:pt x="450138" y="358267"/>
                </a:lnTo>
                <a:lnTo>
                  <a:pt x="465086" y="310451"/>
                </a:lnTo>
                <a:lnTo>
                  <a:pt x="467093" y="286372"/>
                </a:lnTo>
                <a:lnTo>
                  <a:pt x="467144" y="285115"/>
                </a:lnTo>
                <a:lnTo>
                  <a:pt x="467271" y="281940"/>
                </a:lnTo>
                <a:lnTo>
                  <a:pt x="467448" y="272440"/>
                </a:lnTo>
                <a:lnTo>
                  <a:pt x="467563" y="267690"/>
                </a:lnTo>
                <a:lnTo>
                  <a:pt x="468579" y="243928"/>
                </a:lnTo>
                <a:lnTo>
                  <a:pt x="468757" y="236004"/>
                </a:lnTo>
                <a:lnTo>
                  <a:pt x="468845" y="231254"/>
                </a:lnTo>
                <a:lnTo>
                  <a:pt x="468947" y="223875"/>
                </a:lnTo>
                <a:lnTo>
                  <a:pt x="469074" y="215188"/>
                </a:lnTo>
                <a:lnTo>
                  <a:pt x="469442" y="202552"/>
                </a:lnTo>
                <a:lnTo>
                  <a:pt x="469519" y="193167"/>
                </a:lnTo>
                <a:close/>
              </a:path>
              <a:path w="746125" h="516890">
                <a:moveTo>
                  <a:pt x="657339" y="478345"/>
                </a:moveTo>
                <a:lnTo>
                  <a:pt x="648385" y="471220"/>
                </a:lnTo>
                <a:lnTo>
                  <a:pt x="640308" y="464096"/>
                </a:lnTo>
                <a:lnTo>
                  <a:pt x="632841" y="456971"/>
                </a:lnTo>
                <a:lnTo>
                  <a:pt x="625665" y="449846"/>
                </a:lnTo>
                <a:lnTo>
                  <a:pt x="619328" y="449846"/>
                </a:lnTo>
                <a:lnTo>
                  <a:pt x="590816" y="483108"/>
                </a:lnTo>
                <a:lnTo>
                  <a:pt x="589229" y="484682"/>
                </a:lnTo>
                <a:lnTo>
                  <a:pt x="589229" y="487857"/>
                </a:lnTo>
                <a:lnTo>
                  <a:pt x="620090" y="514311"/>
                </a:lnTo>
                <a:lnTo>
                  <a:pt x="627240" y="516369"/>
                </a:lnTo>
                <a:lnTo>
                  <a:pt x="639914" y="503694"/>
                </a:lnTo>
                <a:lnTo>
                  <a:pt x="644664" y="500532"/>
                </a:lnTo>
                <a:lnTo>
                  <a:pt x="649986" y="492836"/>
                </a:lnTo>
                <a:lnTo>
                  <a:pt x="653973" y="486473"/>
                </a:lnTo>
                <a:lnTo>
                  <a:pt x="656475" y="481596"/>
                </a:lnTo>
                <a:lnTo>
                  <a:pt x="657339" y="478345"/>
                </a:lnTo>
                <a:close/>
              </a:path>
              <a:path w="746125" h="516890">
                <a:moveTo>
                  <a:pt x="693775" y="418160"/>
                </a:moveTo>
                <a:lnTo>
                  <a:pt x="692188" y="416572"/>
                </a:lnTo>
                <a:lnTo>
                  <a:pt x="690600" y="413410"/>
                </a:lnTo>
                <a:lnTo>
                  <a:pt x="687578" y="411822"/>
                </a:lnTo>
                <a:lnTo>
                  <a:pt x="684364" y="410146"/>
                </a:lnTo>
                <a:lnTo>
                  <a:pt x="677532" y="405091"/>
                </a:lnTo>
                <a:lnTo>
                  <a:pt x="670102" y="398259"/>
                </a:lnTo>
                <a:lnTo>
                  <a:pt x="662089" y="389648"/>
                </a:lnTo>
                <a:lnTo>
                  <a:pt x="660514" y="389648"/>
                </a:lnTo>
                <a:lnTo>
                  <a:pt x="658926" y="388061"/>
                </a:lnTo>
                <a:lnTo>
                  <a:pt x="655751" y="386486"/>
                </a:lnTo>
                <a:lnTo>
                  <a:pt x="652589" y="386486"/>
                </a:lnTo>
                <a:lnTo>
                  <a:pt x="649427" y="388061"/>
                </a:lnTo>
                <a:lnTo>
                  <a:pt x="629475" y="411086"/>
                </a:lnTo>
                <a:lnTo>
                  <a:pt x="630415" y="411822"/>
                </a:lnTo>
                <a:lnTo>
                  <a:pt x="628827" y="411822"/>
                </a:lnTo>
                <a:lnTo>
                  <a:pt x="629475" y="411086"/>
                </a:lnTo>
                <a:lnTo>
                  <a:pt x="620560" y="404050"/>
                </a:lnTo>
                <a:lnTo>
                  <a:pt x="612190" y="397179"/>
                </a:lnTo>
                <a:lnTo>
                  <a:pt x="605015" y="390893"/>
                </a:lnTo>
                <a:lnTo>
                  <a:pt x="598728" y="384898"/>
                </a:lnTo>
                <a:lnTo>
                  <a:pt x="592391" y="383311"/>
                </a:lnTo>
                <a:lnTo>
                  <a:pt x="581558" y="394398"/>
                </a:lnTo>
                <a:lnTo>
                  <a:pt x="572795" y="403707"/>
                </a:lnTo>
                <a:lnTo>
                  <a:pt x="565442" y="411607"/>
                </a:lnTo>
                <a:lnTo>
                  <a:pt x="559130" y="418160"/>
                </a:lnTo>
                <a:lnTo>
                  <a:pt x="559130" y="422910"/>
                </a:lnTo>
                <a:lnTo>
                  <a:pt x="560717" y="429247"/>
                </a:lnTo>
                <a:lnTo>
                  <a:pt x="568642" y="437172"/>
                </a:lnTo>
                <a:lnTo>
                  <a:pt x="573392" y="440334"/>
                </a:lnTo>
                <a:lnTo>
                  <a:pt x="578142" y="445084"/>
                </a:lnTo>
                <a:lnTo>
                  <a:pt x="584479" y="449846"/>
                </a:lnTo>
                <a:lnTo>
                  <a:pt x="590816" y="453009"/>
                </a:lnTo>
                <a:lnTo>
                  <a:pt x="597154" y="454596"/>
                </a:lnTo>
                <a:lnTo>
                  <a:pt x="600316" y="453009"/>
                </a:lnTo>
                <a:lnTo>
                  <a:pt x="608037" y="446176"/>
                </a:lnTo>
                <a:lnTo>
                  <a:pt x="614578" y="439940"/>
                </a:lnTo>
                <a:lnTo>
                  <a:pt x="619912" y="434301"/>
                </a:lnTo>
                <a:lnTo>
                  <a:pt x="622109" y="431647"/>
                </a:lnTo>
                <a:lnTo>
                  <a:pt x="620903" y="429247"/>
                </a:lnTo>
                <a:lnTo>
                  <a:pt x="624078" y="429247"/>
                </a:lnTo>
                <a:lnTo>
                  <a:pt x="622109" y="431647"/>
                </a:lnTo>
                <a:lnTo>
                  <a:pt x="622490" y="432422"/>
                </a:lnTo>
                <a:lnTo>
                  <a:pt x="625665" y="437172"/>
                </a:lnTo>
                <a:lnTo>
                  <a:pt x="630415" y="441921"/>
                </a:lnTo>
                <a:lnTo>
                  <a:pt x="635165" y="445084"/>
                </a:lnTo>
                <a:lnTo>
                  <a:pt x="643089" y="453009"/>
                </a:lnTo>
                <a:lnTo>
                  <a:pt x="651002" y="456184"/>
                </a:lnTo>
                <a:lnTo>
                  <a:pt x="655751" y="457758"/>
                </a:lnTo>
                <a:lnTo>
                  <a:pt x="660514" y="457758"/>
                </a:lnTo>
                <a:lnTo>
                  <a:pt x="669988" y="447941"/>
                </a:lnTo>
                <a:lnTo>
                  <a:pt x="676935" y="439750"/>
                </a:lnTo>
                <a:lnTo>
                  <a:pt x="681215" y="433031"/>
                </a:lnTo>
                <a:lnTo>
                  <a:pt x="682244" y="429247"/>
                </a:lnTo>
                <a:lnTo>
                  <a:pt x="682675" y="427659"/>
                </a:lnTo>
                <a:lnTo>
                  <a:pt x="685850" y="424497"/>
                </a:lnTo>
                <a:lnTo>
                  <a:pt x="692188" y="421335"/>
                </a:lnTo>
                <a:lnTo>
                  <a:pt x="693775" y="418160"/>
                </a:lnTo>
                <a:close/>
              </a:path>
              <a:path w="746125" h="516890">
                <a:moveTo>
                  <a:pt x="746036" y="289864"/>
                </a:moveTo>
                <a:lnTo>
                  <a:pt x="742873" y="289864"/>
                </a:lnTo>
                <a:lnTo>
                  <a:pt x="737527" y="284759"/>
                </a:lnTo>
                <a:lnTo>
                  <a:pt x="730986" y="278777"/>
                </a:lnTo>
                <a:lnTo>
                  <a:pt x="723265" y="271602"/>
                </a:lnTo>
                <a:lnTo>
                  <a:pt x="714362" y="262928"/>
                </a:lnTo>
                <a:lnTo>
                  <a:pt x="708228" y="259867"/>
                </a:lnTo>
                <a:lnTo>
                  <a:pt x="707923" y="259867"/>
                </a:lnTo>
                <a:lnTo>
                  <a:pt x="697039" y="271030"/>
                </a:lnTo>
                <a:lnTo>
                  <a:pt x="687832" y="280949"/>
                </a:lnTo>
                <a:lnTo>
                  <a:pt x="680402" y="289394"/>
                </a:lnTo>
                <a:lnTo>
                  <a:pt x="674763" y="296202"/>
                </a:lnTo>
                <a:lnTo>
                  <a:pt x="673176" y="300951"/>
                </a:lnTo>
                <a:lnTo>
                  <a:pt x="677214" y="306095"/>
                </a:lnTo>
                <a:lnTo>
                  <a:pt x="682675" y="312432"/>
                </a:lnTo>
                <a:lnTo>
                  <a:pt x="689216" y="319214"/>
                </a:lnTo>
                <a:lnTo>
                  <a:pt x="696937" y="326288"/>
                </a:lnTo>
                <a:lnTo>
                  <a:pt x="698525" y="327875"/>
                </a:lnTo>
                <a:lnTo>
                  <a:pt x="708025" y="332625"/>
                </a:lnTo>
                <a:lnTo>
                  <a:pt x="711200" y="332625"/>
                </a:lnTo>
                <a:lnTo>
                  <a:pt x="740422" y="305879"/>
                </a:lnTo>
                <a:lnTo>
                  <a:pt x="746036" y="299364"/>
                </a:lnTo>
                <a:lnTo>
                  <a:pt x="746036" y="289864"/>
                </a:lnTo>
                <a:close/>
              </a:path>
              <a:path w="746125" h="516890">
                <a:moveTo>
                  <a:pt x="746036" y="115620"/>
                </a:moveTo>
                <a:lnTo>
                  <a:pt x="741286" y="110871"/>
                </a:lnTo>
                <a:lnTo>
                  <a:pt x="736536" y="110871"/>
                </a:lnTo>
                <a:lnTo>
                  <a:pt x="731786" y="112458"/>
                </a:lnTo>
                <a:lnTo>
                  <a:pt x="725449" y="117208"/>
                </a:lnTo>
                <a:lnTo>
                  <a:pt x="717130" y="122262"/>
                </a:lnTo>
                <a:lnTo>
                  <a:pt x="706437" y="127901"/>
                </a:lnTo>
                <a:lnTo>
                  <a:pt x="693369" y="134137"/>
                </a:lnTo>
                <a:lnTo>
                  <a:pt x="662241" y="147802"/>
                </a:lnTo>
                <a:lnTo>
                  <a:pt x="648627" y="154038"/>
                </a:lnTo>
                <a:lnTo>
                  <a:pt x="604278" y="183337"/>
                </a:lnTo>
                <a:lnTo>
                  <a:pt x="584479" y="209080"/>
                </a:lnTo>
                <a:lnTo>
                  <a:pt x="576554" y="215417"/>
                </a:lnTo>
                <a:lnTo>
                  <a:pt x="571804" y="221754"/>
                </a:lnTo>
                <a:lnTo>
                  <a:pt x="570217" y="228079"/>
                </a:lnTo>
                <a:lnTo>
                  <a:pt x="573392" y="232841"/>
                </a:lnTo>
                <a:lnTo>
                  <a:pt x="576554" y="234416"/>
                </a:lnTo>
                <a:lnTo>
                  <a:pt x="582891" y="236004"/>
                </a:lnTo>
                <a:lnTo>
                  <a:pt x="639914" y="245503"/>
                </a:lnTo>
                <a:lnTo>
                  <a:pt x="633730" y="251447"/>
                </a:lnTo>
                <a:lnTo>
                  <a:pt x="620763" y="263334"/>
                </a:lnTo>
                <a:lnTo>
                  <a:pt x="614578" y="269265"/>
                </a:lnTo>
                <a:lnTo>
                  <a:pt x="600113" y="282143"/>
                </a:lnTo>
                <a:lnTo>
                  <a:pt x="596087" y="285534"/>
                </a:lnTo>
                <a:lnTo>
                  <a:pt x="593979" y="286689"/>
                </a:lnTo>
                <a:lnTo>
                  <a:pt x="593979" y="280352"/>
                </a:lnTo>
                <a:lnTo>
                  <a:pt x="590765" y="269265"/>
                </a:lnTo>
                <a:lnTo>
                  <a:pt x="590689" y="268998"/>
                </a:lnTo>
                <a:lnTo>
                  <a:pt x="585470" y="260756"/>
                </a:lnTo>
                <a:lnTo>
                  <a:pt x="578167" y="255193"/>
                </a:lnTo>
                <a:lnTo>
                  <a:pt x="568642" y="251841"/>
                </a:lnTo>
                <a:lnTo>
                  <a:pt x="561809" y="252742"/>
                </a:lnTo>
                <a:lnTo>
                  <a:pt x="555574" y="255409"/>
                </a:lnTo>
                <a:lnTo>
                  <a:pt x="549922" y="259867"/>
                </a:lnTo>
                <a:lnTo>
                  <a:pt x="544880" y="266103"/>
                </a:lnTo>
                <a:lnTo>
                  <a:pt x="543293" y="272440"/>
                </a:lnTo>
                <a:lnTo>
                  <a:pt x="540131" y="280352"/>
                </a:lnTo>
                <a:lnTo>
                  <a:pt x="525868" y="316788"/>
                </a:lnTo>
                <a:lnTo>
                  <a:pt x="525868" y="321538"/>
                </a:lnTo>
                <a:lnTo>
                  <a:pt x="527456" y="323126"/>
                </a:lnTo>
                <a:lnTo>
                  <a:pt x="531291" y="330530"/>
                </a:lnTo>
                <a:lnTo>
                  <a:pt x="537946" y="335991"/>
                </a:lnTo>
                <a:lnTo>
                  <a:pt x="547281" y="339382"/>
                </a:lnTo>
                <a:lnTo>
                  <a:pt x="559130" y="340550"/>
                </a:lnTo>
                <a:lnTo>
                  <a:pt x="560717" y="342138"/>
                </a:lnTo>
                <a:lnTo>
                  <a:pt x="560717" y="356387"/>
                </a:lnTo>
                <a:lnTo>
                  <a:pt x="555967" y="359549"/>
                </a:lnTo>
                <a:lnTo>
                  <a:pt x="513207" y="376974"/>
                </a:lnTo>
                <a:lnTo>
                  <a:pt x="501027" y="380771"/>
                </a:lnTo>
                <a:lnTo>
                  <a:pt x="490626" y="384695"/>
                </a:lnTo>
                <a:lnTo>
                  <a:pt x="475183" y="391236"/>
                </a:lnTo>
                <a:lnTo>
                  <a:pt x="470433" y="394398"/>
                </a:lnTo>
                <a:lnTo>
                  <a:pt x="467271" y="397573"/>
                </a:lnTo>
                <a:lnTo>
                  <a:pt x="468693" y="403313"/>
                </a:lnTo>
                <a:lnTo>
                  <a:pt x="468795" y="403707"/>
                </a:lnTo>
                <a:lnTo>
                  <a:pt x="468922" y="404050"/>
                </a:lnTo>
                <a:lnTo>
                  <a:pt x="470433" y="407073"/>
                </a:lnTo>
                <a:lnTo>
                  <a:pt x="473595" y="408660"/>
                </a:lnTo>
                <a:lnTo>
                  <a:pt x="476770" y="408660"/>
                </a:lnTo>
                <a:lnTo>
                  <a:pt x="515531" y="405765"/>
                </a:lnTo>
                <a:lnTo>
                  <a:pt x="533908" y="404926"/>
                </a:lnTo>
                <a:lnTo>
                  <a:pt x="567194" y="382473"/>
                </a:lnTo>
                <a:lnTo>
                  <a:pt x="584923" y="348119"/>
                </a:lnTo>
                <a:lnTo>
                  <a:pt x="590816" y="329463"/>
                </a:lnTo>
                <a:lnTo>
                  <a:pt x="599147" y="321716"/>
                </a:lnTo>
                <a:lnTo>
                  <a:pt x="607644" y="312635"/>
                </a:lnTo>
                <a:lnTo>
                  <a:pt x="616432" y="302069"/>
                </a:lnTo>
                <a:lnTo>
                  <a:pt x="625665" y="289864"/>
                </a:lnTo>
                <a:lnTo>
                  <a:pt x="628700" y="286689"/>
                </a:lnTo>
                <a:lnTo>
                  <a:pt x="641057" y="273799"/>
                </a:lnTo>
                <a:lnTo>
                  <a:pt x="653770" y="261150"/>
                </a:lnTo>
                <a:lnTo>
                  <a:pt x="670013" y="245503"/>
                </a:lnTo>
                <a:lnTo>
                  <a:pt x="674763" y="239179"/>
                </a:lnTo>
                <a:lnTo>
                  <a:pt x="677926" y="234416"/>
                </a:lnTo>
                <a:lnTo>
                  <a:pt x="677926" y="226504"/>
                </a:lnTo>
                <a:lnTo>
                  <a:pt x="632790" y="213829"/>
                </a:lnTo>
                <a:lnTo>
                  <a:pt x="607669" y="209638"/>
                </a:lnTo>
                <a:lnTo>
                  <a:pt x="603491" y="213817"/>
                </a:lnTo>
                <a:lnTo>
                  <a:pt x="603491" y="209080"/>
                </a:lnTo>
                <a:lnTo>
                  <a:pt x="607669" y="209638"/>
                </a:lnTo>
                <a:lnTo>
                  <a:pt x="608241" y="209080"/>
                </a:lnTo>
                <a:lnTo>
                  <a:pt x="609815" y="207492"/>
                </a:lnTo>
                <a:lnTo>
                  <a:pt x="616153" y="202742"/>
                </a:lnTo>
                <a:lnTo>
                  <a:pt x="658533" y="181762"/>
                </a:lnTo>
                <a:lnTo>
                  <a:pt x="685850" y="171069"/>
                </a:lnTo>
                <a:lnTo>
                  <a:pt x="698893" y="164503"/>
                </a:lnTo>
                <a:lnTo>
                  <a:pt x="709409" y="158991"/>
                </a:lnTo>
                <a:lnTo>
                  <a:pt x="717257" y="154355"/>
                </a:lnTo>
                <a:lnTo>
                  <a:pt x="722287" y="150469"/>
                </a:lnTo>
                <a:lnTo>
                  <a:pt x="725449" y="145719"/>
                </a:lnTo>
                <a:lnTo>
                  <a:pt x="731786" y="137795"/>
                </a:lnTo>
                <a:lnTo>
                  <a:pt x="737133" y="132105"/>
                </a:lnTo>
                <a:lnTo>
                  <a:pt x="741286" y="126707"/>
                </a:lnTo>
                <a:lnTo>
                  <a:pt x="744258" y="121323"/>
                </a:lnTo>
                <a:lnTo>
                  <a:pt x="746036" y="11562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4801233" y="488052"/>
            <a:ext cx="3728720" cy="543560"/>
            <a:chOff x="4801233" y="488052"/>
            <a:chExt cx="3728720" cy="543560"/>
          </a:xfrm>
        </p:grpSpPr>
        <p:sp>
          <p:nvSpPr>
            <p:cNvPr id="25" name="object 25"/>
            <p:cNvSpPr/>
            <p:nvPr/>
          </p:nvSpPr>
          <p:spPr>
            <a:xfrm>
              <a:off x="7828165" y="497560"/>
              <a:ext cx="702310" cy="534035"/>
            </a:xfrm>
            <a:custGeom>
              <a:avLst/>
              <a:gdLst/>
              <a:ahLst/>
              <a:cxnLst/>
              <a:rect l="l" t="t" r="r" b="b"/>
              <a:pathLst>
                <a:path w="702309" h="534035">
                  <a:moveTo>
                    <a:pt x="250266" y="102958"/>
                  </a:moveTo>
                  <a:lnTo>
                    <a:pt x="243789" y="97866"/>
                  </a:lnTo>
                  <a:lnTo>
                    <a:pt x="236410" y="91871"/>
                  </a:lnTo>
                  <a:lnTo>
                    <a:pt x="228434" y="84696"/>
                  </a:lnTo>
                  <a:lnTo>
                    <a:pt x="220179" y="76034"/>
                  </a:lnTo>
                  <a:lnTo>
                    <a:pt x="213842" y="74447"/>
                  </a:lnTo>
                  <a:lnTo>
                    <a:pt x="185331" y="106133"/>
                  </a:lnTo>
                  <a:lnTo>
                    <a:pt x="183743" y="110883"/>
                  </a:lnTo>
                  <a:lnTo>
                    <a:pt x="185331" y="114046"/>
                  </a:lnTo>
                  <a:lnTo>
                    <a:pt x="220179" y="139395"/>
                  </a:lnTo>
                  <a:lnTo>
                    <a:pt x="227888" y="132588"/>
                  </a:lnTo>
                  <a:lnTo>
                    <a:pt x="250266" y="106133"/>
                  </a:lnTo>
                  <a:lnTo>
                    <a:pt x="250266" y="102958"/>
                  </a:lnTo>
                  <a:close/>
                </a:path>
                <a:path w="702309" h="534035">
                  <a:moveTo>
                    <a:pt x="275615" y="164731"/>
                  </a:moveTo>
                  <a:lnTo>
                    <a:pt x="267474" y="156819"/>
                  </a:lnTo>
                  <a:lnTo>
                    <a:pt x="265544" y="154927"/>
                  </a:lnTo>
                  <a:lnTo>
                    <a:pt x="256806" y="146913"/>
                  </a:lnTo>
                  <a:lnTo>
                    <a:pt x="249555" y="140677"/>
                  </a:lnTo>
                  <a:lnTo>
                    <a:pt x="243928" y="136220"/>
                  </a:lnTo>
                  <a:lnTo>
                    <a:pt x="239179" y="133057"/>
                  </a:lnTo>
                  <a:lnTo>
                    <a:pt x="234378" y="138099"/>
                  </a:lnTo>
                  <a:lnTo>
                    <a:pt x="229285" y="143751"/>
                  </a:lnTo>
                  <a:lnTo>
                    <a:pt x="223596" y="149987"/>
                  </a:lnTo>
                  <a:lnTo>
                    <a:pt x="217004" y="156819"/>
                  </a:lnTo>
                  <a:lnTo>
                    <a:pt x="208102" y="149758"/>
                  </a:lnTo>
                  <a:lnTo>
                    <a:pt x="200380" y="143154"/>
                  </a:lnTo>
                  <a:lnTo>
                    <a:pt x="193840" y="137439"/>
                  </a:lnTo>
                  <a:lnTo>
                    <a:pt x="188493" y="133057"/>
                  </a:lnTo>
                  <a:lnTo>
                    <a:pt x="157683" y="155727"/>
                  </a:lnTo>
                  <a:lnTo>
                    <a:pt x="150482" y="169481"/>
                  </a:lnTo>
                  <a:lnTo>
                    <a:pt x="155232" y="175818"/>
                  </a:lnTo>
                  <a:lnTo>
                    <a:pt x="163156" y="183743"/>
                  </a:lnTo>
                  <a:lnTo>
                    <a:pt x="170256" y="189953"/>
                  </a:lnTo>
                  <a:lnTo>
                    <a:pt x="177203" y="194233"/>
                  </a:lnTo>
                  <a:lnTo>
                    <a:pt x="183870" y="196443"/>
                  </a:lnTo>
                  <a:lnTo>
                    <a:pt x="190055" y="196443"/>
                  </a:lnTo>
                  <a:lnTo>
                    <a:pt x="196888" y="190741"/>
                  </a:lnTo>
                  <a:lnTo>
                    <a:pt x="202946" y="185521"/>
                  </a:lnTo>
                  <a:lnTo>
                    <a:pt x="208127" y="180594"/>
                  </a:lnTo>
                  <a:lnTo>
                    <a:pt x="210045" y="178371"/>
                  </a:lnTo>
                  <a:lnTo>
                    <a:pt x="209092" y="177406"/>
                  </a:lnTo>
                  <a:lnTo>
                    <a:pt x="209092" y="175818"/>
                  </a:lnTo>
                  <a:lnTo>
                    <a:pt x="212255" y="175818"/>
                  </a:lnTo>
                  <a:lnTo>
                    <a:pt x="210045" y="178371"/>
                  </a:lnTo>
                  <a:lnTo>
                    <a:pt x="224929" y="193243"/>
                  </a:lnTo>
                  <a:lnTo>
                    <a:pt x="231279" y="196443"/>
                  </a:lnTo>
                  <a:lnTo>
                    <a:pt x="234429" y="199580"/>
                  </a:lnTo>
                  <a:lnTo>
                    <a:pt x="239179" y="201168"/>
                  </a:lnTo>
                  <a:lnTo>
                    <a:pt x="243928" y="201168"/>
                  </a:lnTo>
                  <a:lnTo>
                    <a:pt x="247103" y="199580"/>
                  </a:lnTo>
                  <a:lnTo>
                    <a:pt x="252425" y="194233"/>
                  </a:lnTo>
                  <a:lnTo>
                    <a:pt x="258978" y="187502"/>
                  </a:lnTo>
                  <a:lnTo>
                    <a:pt x="266700" y="179311"/>
                  </a:lnTo>
                  <a:lnTo>
                    <a:pt x="269862" y="175818"/>
                  </a:lnTo>
                  <a:lnTo>
                    <a:pt x="275615" y="169481"/>
                  </a:lnTo>
                  <a:lnTo>
                    <a:pt x="275615" y="164731"/>
                  </a:lnTo>
                  <a:close/>
                </a:path>
                <a:path w="702309" h="534035">
                  <a:moveTo>
                    <a:pt x="370649" y="104546"/>
                  </a:moveTo>
                  <a:lnTo>
                    <a:pt x="369062" y="101371"/>
                  </a:lnTo>
                  <a:lnTo>
                    <a:pt x="365899" y="99796"/>
                  </a:lnTo>
                  <a:lnTo>
                    <a:pt x="357974" y="99796"/>
                  </a:lnTo>
                  <a:lnTo>
                    <a:pt x="354812" y="104546"/>
                  </a:lnTo>
                  <a:lnTo>
                    <a:pt x="350062" y="109296"/>
                  </a:lnTo>
                  <a:lnTo>
                    <a:pt x="346887" y="115633"/>
                  </a:lnTo>
                  <a:lnTo>
                    <a:pt x="345313" y="117221"/>
                  </a:lnTo>
                  <a:lnTo>
                    <a:pt x="343725" y="121970"/>
                  </a:lnTo>
                  <a:lnTo>
                    <a:pt x="340550" y="129882"/>
                  </a:lnTo>
                  <a:lnTo>
                    <a:pt x="337388" y="134632"/>
                  </a:lnTo>
                  <a:lnTo>
                    <a:pt x="334276" y="142405"/>
                  </a:lnTo>
                  <a:lnTo>
                    <a:pt x="334225" y="152057"/>
                  </a:lnTo>
                  <a:lnTo>
                    <a:pt x="332638" y="159981"/>
                  </a:lnTo>
                  <a:lnTo>
                    <a:pt x="332638" y="169481"/>
                  </a:lnTo>
                  <a:lnTo>
                    <a:pt x="331050" y="175818"/>
                  </a:lnTo>
                  <a:lnTo>
                    <a:pt x="330923" y="179311"/>
                  </a:lnTo>
                  <a:lnTo>
                    <a:pt x="330809" y="182702"/>
                  </a:lnTo>
                  <a:lnTo>
                    <a:pt x="329717" y="195872"/>
                  </a:lnTo>
                  <a:lnTo>
                    <a:pt x="316801" y="221754"/>
                  </a:lnTo>
                  <a:lnTo>
                    <a:pt x="308876" y="226504"/>
                  </a:lnTo>
                  <a:lnTo>
                    <a:pt x="302539" y="228092"/>
                  </a:lnTo>
                  <a:lnTo>
                    <a:pt x="297789" y="223342"/>
                  </a:lnTo>
                  <a:lnTo>
                    <a:pt x="297789" y="221754"/>
                  </a:lnTo>
                  <a:lnTo>
                    <a:pt x="296202" y="220167"/>
                  </a:lnTo>
                  <a:lnTo>
                    <a:pt x="294614" y="217004"/>
                  </a:lnTo>
                  <a:lnTo>
                    <a:pt x="291452" y="215417"/>
                  </a:lnTo>
                  <a:lnTo>
                    <a:pt x="286702" y="213842"/>
                  </a:lnTo>
                  <a:lnTo>
                    <a:pt x="280136" y="221234"/>
                  </a:lnTo>
                  <a:lnTo>
                    <a:pt x="274624" y="226707"/>
                  </a:lnTo>
                  <a:lnTo>
                    <a:pt x="269989" y="230098"/>
                  </a:lnTo>
                  <a:lnTo>
                    <a:pt x="266103" y="231267"/>
                  </a:lnTo>
                  <a:lnTo>
                    <a:pt x="266103" y="229679"/>
                  </a:lnTo>
                  <a:lnTo>
                    <a:pt x="264528" y="228092"/>
                  </a:lnTo>
                  <a:lnTo>
                    <a:pt x="262940" y="224929"/>
                  </a:lnTo>
                  <a:lnTo>
                    <a:pt x="258191" y="223342"/>
                  </a:lnTo>
                  <a:lnTo>
                    <a:pt x="253441" y="223342"/>
                  </a:lnTo>
                  <a:lnTo>
                    <a:pt x="250266" y="226504"/>
                  </a:lnTo>
                  <a:lnTo>
                    <a:pt x="240766" y="240766"/>
                  </a:lnTo>
                  <a:lnTo>
                    <a:pt x="236016" y="243928"/>
                  </a:lnTo>
                  <a:lnTo>
                    <a:pt x="231254" y="245516"/>
                  </a:lnTo>
                  <a:lnTo>
                    <a:pt x="223342" y="243928"/>
                  </a:lnTo>
                  <a:lnTo>
                    <a:pt x="223342" y="239179"/>
                  </a:lnTo>
                  <a:lnTo>
                    <a:pt x="221754" y="236016"/>
                  </a:lnTo>
                  <a:lnTo>
                    <a:pt x="218592" y="234429"/>
                  </a:lnTo>
                  <a:lnTo>
                    <a:pt x="212255" y="234429"/>
                  </a:lnTo>
                  <a:lnTo>
                    <a:pt x="207505" y="240766"/>
                  </a:lnTo>
                  <a:lnTo>
                    <a:pt x="204330" y="248691"/>
                  </a:lnTo>
                  <a:lnTo>
                    <a:pt x="204330" y="258191"/>
                  </a:lnTo>
                  <a:lnTo>
                    <a:pt x="203479" y="264083"/>
                  </a:lnTo>
                  <a:lnTo>
                    <a:pt x="203415" y="264515"/>
                  </a:lnTo>
                  <a:lnTo>
                    <a:pt x="202984" y="271005"/>
                  </a:lnTo>
                  <a:lnTo>
                    <a:pt x="202946" y="271449"/>
                  </a:lnTo>
                  <a:lnTo>
                    <a:pt x="202844" y="276402"/>
                  </a:lnTo>
                  <a:lnTo>
                    <a:pt x="202755" y="318376"/>
                  </a:lnTo>
                  <a:lnTo>
                    <a:pt x="196469" y="350723"/>
                  </a:lnTo>
                  <a:lnTo>
                    <a:pt x="166662" y="402348"/>
                  </a:lnTo>
                  <a:lnTo>
                    <a:pt x="129197" y="428739"/>
                  </a:lnTo>
                  <a:lnTo>
                    <a:pt x="85534" y="438759"/>
                  </a:lnTo>
                  <a:lnTo>
                    <a:pt x="76301" y="438188"/>
                  </a:lnTo>
                  <a:lnTo>
                    <a:pt x="40297" y="423113"/>
                  </a:lnTo>
                  <a:lnTo>
                    <a:pt x="26949" y="378764"/>
                  </a:lnTo>
                  <a:lnTo>
                    <a:pt x="26936" y="378574"/>
                  </a:lnTo>
                  <a:lnTo>
                    <a:pt x="28092" y="363131"/>
                  </a:lnTo>
                  <a:lnTo>
                    <a:pt x="31483" y="345300"/>
                  </a:lnTo>
                  <a:lnTo>
                    <a:pt x="36957" y="325107"/>
                  </a:lnTo>
                  <a:lnTo>
                    <a:pt x="44361" y="302539"/>
                  </a:lnTo>
                  <a:lnTo>
                    <a:pt x="45935" y="297789"/>
                  </a:lnTo>
                  <a:lnTo>
                    <a:pt x="45935" y="293039"/>
                  </a:lnTo>
                  <a:lnTo>
                    <a:pt x="14033" y="332511"/>
                  </a:lnTo>
                  <a:lnTo>
                    <a:pt x="1511" y="386511"/>
                  </a:lnTo>
                  <a:lnTo>
                    <a:pt x="0" y="410248"/>
                  </a:lnTo>
                  <a:lnTo>
                    <a:pt x="304" y="421335"/>
                  </a:lnTo>
                  <a:lnTo>
                    <a:pt x="10223" y="462864"/>
                  </a:lnTo>
                  <a:lnTo>
                    <a:pt x="42964" y="494195"/>
                  </a:lnTo>
                  <a:lnTo>
                    <a:pt x="60198" y="498944"/>
                  </a:lnTo>
                  <a:lnTo>
                    <a:pt x="71285" y="498944"/>
                  </a:lnTo>
                  <a:lnTo>
                    <a:pt x="116420" y="489254"/>
                  </a:lnTo>
                  <a:lnTo>
                    <a:pt x="156819" y="459346"/>
                  </a:lnTo>
                  <a:lnTo>
                    <a:pt x="185966" y="422198"/>
                  </a:lnTo>
                  <a:lnTo>
                    <a:pt x="207111" y="381939"/>
                  </a:lnTo>
                  <a:lnTo>
                    <a:pt x="220522" y="338404"/>
                  </a:lnTo>
                  <a:lnTo>
                    <a:pt x="226517" y="291452"/>
                  </a:lnTo>
                  <a:lnTo>
                    <a:pt x="226517" y="280365"/>
                  </a:lnTo>
                  <a:lnTo>
                    <a:pt x="235445" y="279425"/>
                  </a:lnTo>
                  <a:lnTo>
                    <a:pt x="243332" y="276402"/>
                  </a:lnTo>
                  <a:lnTo>
                    <a:pt x="250342" y="271005"/>
                  </a:lnTo>
                  <a:lnTo>
                    <a:pt x="255714" y="264083"/>
                  </a:lnTo>
                  <a:lnTo>
                    <a:pt x="253441" y="262940"/>
                  </a:lnTo>
                  <a:lnTo>
                    <a:pt x="256603" y="262940"/>
                  </a:lnTo>
                  <a:lnTo>
                    <a:pt x="255714" y="264083"/>
                  </a:lnTo>
                  <a:lnTo>
                    <a:pt x="256603" y="264515"/>
                  </a:lnTo>
                  <a:lnTo>
                    <a:pt x="266103" y="264515"/>
                  </a:lnTo>
                  <a:lnTo>
                    <a:pt x="270865" y="262940"/>
                  </a:lnTo>
                  <a:lnTo>
                    <a:pt x="275615" y="258191"/>
                  </a:lnTo>
                  <a:lnTo>
                    <a:pt x="280365" y="255016"/>
                  </a:lnTo>
                  <a:lnTo>
                    <a:pt x="285115" y="250266"/>
                  </a:lnTo>
                  <a:lnTo>
                    <a:pt x="288290" y="250266"/>
                  </a:lnTo>
                  <a:lnTo>
                    <a:pt x="293039" y="253428"/>
                  </a:lnTo>
                  <a:lnTo>
                    <a:pt x="294614" y="253428"/>
                  </a:lnTo>
                  <a:lnTo>
                    <a:pt x="297789" y="255016"/>
                  </a:lnTo>
                  <a:lnTo>
                    <a:pt x="300951" y="255016"/>
                  </a:lnTo>
                  <a:lnTo>
                    <a:pt x="311327" y="252984"/>
                  </a:lnTo>
                  <a:lnTo>
                    <a:pt x="315772" y="250266"/>
                  </a:lnTo>
                  <a:lnTo>
                    <a:pt x="320954" y="247103"/>
                  </a:lnTo>
                  <a:lnTo>
                    <a:pt x="322414" y="245516"/>
                  </a:lnTo>
                  <a:lnTo>
                    <a:pt x="329692" y="237642"/>
                  </a:lnTo>
                  <a:lnTo>
                    <a:pt x="333552" y="231267"/>
                  </a:lnTo>
                  <a:lnTo>
                    <a:pt x="335470" y="228092"/>
                  </a:lnTo>
                  <a:lnTo>
                    <a:pt x="337388" y="224929"/>
                  </a:lnTo>
                  <a:lnTo>
                    <a:pt x="346024" y="212674"/>
                  </a:lnTo>
                  <a:lnTo>
                    <a:pt x="352920" y="199580"/>
                  </a:lnTo>
                  <a:lnTo>
                    <a:pt x="368617" y="121970"/>
                  </a:lnTo>
                  <a:lnTo>
                    <a:pt x="370027" y="110883"/>
                  </a:lnTo>
                  <a:lnTo>
                    <a:pt x="370649" y="104546"/>
                  </a:lnTo>
                  <a:close/>
                </a:path>
                <a:path w="702309" h="534035">
                  <a:moveTo>
                    <a:pt x="400748" y="6337"/>
                  </a:moveTo>
                  <a:lnTo>
                    <a:pt x="395998" y="3175"/>
                  </a:lnTo>
                  <a:lnTo>
                    <a:pt x="389661" y="0"/>
                  </a:lnTo>
                  <a:lnTo>
                    <a:pt x="383324" y="0"/>
                  </a:lnTo>
                  <a:lnTo>
                    <a:pt x="348678" y="22567"/>
                  </a:lnTo>
                  <a:lnTo>
                    <a:pt x="338975" y="38011"/>
                  </a:lnTo>
                  <a:lnTo>
                    <a:pt x="333057" y="45415"/>
                  </a:lnTo>
                  <a:lnTo>
                    <a:pt x="324916" y="50888"/>
                  </a:lnTo>
                  <a:lnTo>
                    <a:pt x="314693" y="54279"/>
                  </a:lnTo>
                  <a:lnTo>
                    <a:pt x="302539" y="55435"/>
                  </a:lnTo>
                  <a:lnTo>
                    <a:pt x="296202" y="63360"/>
                  </a:lnTo>
                  <a:lnTo>
                    <a:pt x="293039" y="69697"/>
                  </a:lnTo>
                  <a:lnTo>
                    <a:pt x="289864" y="72859"/>
                  </a:lnTo>
                  <a:lnTo>
                    <a:pt x="289864" y="77622"/>
                  </a:lnTo>
                  <a:lnTo>
                    <a:pt x="286702" y="80784"/>
                  </a:lnTo>
                  <a:lnTo>
                    <a:pt x="285115" y="85534"/>
                  </a:lnTo>
                  <a:lnTo>
                    <a:pt x="283527" y="88709"/>
                  </a:lnTo>
                  <a:lnTo>
                    <a:pt x="283527" y="93459"/>
                  </a:lnTo>
                  <a:lnTo>
                    <a:pt x="293039" y="98209"/>
                  </a:lnTo>
                  <a:lnTo>
                    <a:pt x="300951" y="99796"/>
                  </a:lnTo>
                  <a:lnTo>
                    <a:pt x="307289" y="98209"/>
                  </a:lnTo>
                  <a:lnTo>
                    <a:pt x="341947" y="63728"/>
                  </a:lnTo>
                  <a:lnTo>
                    <a:pt x="348475" y="55245"/>
                  </a:lnTo>
                  <a:lnTo>
                    <a:pt x="353822" y="48831"/>
                  </a:lnTo>
                  <a:lnTo>
                    <a:pt x="357974" y="44348"/>
                  </a:lnTo>
                  <a:lnTo>
                    <a:pt x="361149" y="42773"/>
                  </a:lnTo>
                  <a:lnTo>
                    <a:pt x="378574" y="42773"/>
                  </a:lnTo>
                  <a:lnTo>
                    <a:pt x="385368" y="32397"/>
                  </a:lnTo>
                  <a:lnTo>
                    <a:pt x="391439" y="22771"/>
                  </a:lnTo>
                  <a:lnTo>
                    <a:pt x="396608" y="14033"/>
                  </a:lnTo>
                  <a:lnTo>
                    <a:pt x="400748" y="6337"/>
                  </a:lnTo>
                  <a:close/>
                </a:path>
                <a:path w="702309" h="534035">
                  <a:moveTo>
                    <a:pt x="408660" y="199580"/>
                  </a:moveTo>
                  <a:lnTo>
                    <a:pt x="405498" y="193243"/>
                  </a:lnTo>
                  <a:lnTo>
                    <a:pt x="400748" y="193243"/>
                  </a:lnTo>
                  <a:lnTo>
                    <a:pt x="394411" y="196418"/>
                  </a:lnTo>
                  <a:lnTo>
                    <a:pt x="379361" y="228688"/>
                  </a:lnTo>
                  <a:lnTo>
                    <a:pt x="373468" y="242519"/>
                  </a:lnTo>
                  <a:lnTo>
                    <a:pt x="369062" y="255016"/>
                  </a:lnTo>
                  <a:lnTo>
                    <a:pt x="369112" y="278180"/>
                  </a:lnTo>
                  <a:lnTo>
                    <a:pt x="369455" y="300164"/>
                  </a:lnTo>
                  <a:lnTo>
                    <a:pt x="370395" y="320954"/>
                  </a:lnTo>
                  <a:lnTo>
                    <a:pt x="372237" y="340550"/>
                  </a:lnTo>
                  <a:lnTo>
                    <a:pt x="371017" y="361048"/>
                  </a:lnTo>
                  <a:lnTo>
                    <a:pt x="369658" y="377380"/>
                  </a:lnTo>
                  <a:lnTo>
                    <a:pt x="367995" y="389559"/>
                  </a:lnTo>
                  <a:lnTo>
                    <a:pt x="365899" y="397573"/>
                  </a:lnTo>
                  <a:lnTo>
                    <a:pt x="365899" y="403910"/>
                  </a:lnTo>
                  <a:lnTo>
                    <a:pt x="367474" y="408660"/>
                  </a:lnTo>
                  <a:lnTo>
                    <a:pt x="370649" y="410248"/>
                  </a:lnTo>
                  <a:lnTo>
                    <a:pt x="372237" y="411835"/>
                  </a:lnTo>
                  <a:lnTo>
                    <a:pt x="378574" y="411835"/>
                  </a:lnTo>
                  <a:lnTo>
                    <a:pt x="381736" y="408660"/>
                  </a:lnTo>
                  <a:lnTo>
                    <a:pt x="397967" y="366687"/>
                  </a:lnTo>
                  <a:lnTo>
                    <a:pt x="403910" y="331050"/>
                  </a:lnTo>
                  <a:lnTo>
                    <a:pt x="403910" y="272440"/>
                  </a:lnTo>
                  <a:lnTo>
                    <a:pt x="404164" y="257860"/>
                  </a:lnTo>
                  <a:lnTo>
                    <a:pt x="405498" y="223342"/>
                  </a:lnTo>
                  <a:lnTo>
                    <a:pt x="407085" y="213842"/>
                  </a:lnTo>
                  <a:lnTo>
                    <a:pt x="408660" y="205917"/>
                  </a:lnTo>
                  <a:lnTo>
                    <a:pt x="408660" y="199580"/>
                  </a:lnTo>
                  <a:close/>
                </a:path>
                <a:path w="702309" h="534035">
                  <a:moveTo>
                    <a:pt x="586066" y="494195"/>
                  </a:moveTo>
                  <a:lnTo>
                    <a:pt x="552805" y="464096"/>
                  </a:lnTo>
                  <a:lnTo>
                    <a:pt x="548055" y="464096"/>
                  </a:lnTo>
                  <a:lnTo>
                    <a:pt x="540385" y="471805"/>
                  </a:lnTo>
                  <a:lnTo>
                    <a:pt x="534187" y="478155"/>
                  </a:lnTo>
                  <a:lnTo>
                    <a:pt x="529780" y="483031"/>
                  </a:lnTo>
                  <a:lnTo>
                    <a:pt x="527456" y="486283"/>
                  </a:lnTo>
                  <a:lnTo>
                    <a:pt x="521220" y="481203"/>
                  </a:lnTo>
                  <a:lnTo>
                    <a:pt x="514388" y="475386"/>
                  </a:lnTo>
                  <a:lnTo>
                    <a:pt x="506971" y="468680"/>
                  </a:lnTo>
                  <a:lnTo>
                    <a:pt x="498944" y="460933"/>
                  </a:lnTo>
                  <a:lnTo>
                    <a:pt x="492607" y="459346"/>
                  </a:lnTo>
                  <a:lnTo>
                    <a:pt x="462521" y="491032"/>
                  </a:lnTo>
                  <a:lnTo>
                    <a:pt x="460933" y="495782"/>
                  </a:lnTo>
                  <a:lnTo>
                    <a:pt x="464108" y="500532"/>
                  </a:lnTo>
                  <a:lnTo>
                    <a:pt x="465683" y="505282"/>
                  </a:lnTo>
                  <a:lnTo>
                    <a:pt x="470484" y="508508"/>
                  </a:lnTo>
                  <a:lnTo>
                    <a:pt x="478358" y="516369"/>
                  </a:lnTo>
                  <a:lnTo>
                    <a:pt x="484695" y="519544"/>
                  </a:lnTo>
                  <a:lnTo>
                    <a:pt x="487870" y="524294"/>
                  </a:lnTo>
                  <a:lnTo>
                    <a:pt x="492607" y="525868"/>
                  </a:lnTo>
                  <a:lnTo>
                    <a:pt x="498944" y="525868"/>
                  </a:lnTo>
                  <a:lnTo>
                    <a:pt x="506641" y="519099"/>
                  </a:lnTo>
                  <a:lnTo>
                    <a:pt x="513003" y="513207"/>
                  </a:lnTo>
                  <a:lnTo>
                    <a:pt x="517880" y="508508"/>
                  </a:lnTo>
                  <a:lnTo>
                    <a:pt x="520242" y="506158"/>
                  </a:lnTo>
                  <a:lnTo>
                    <a:pt x="519544" y="505282"/>
                  </a:lnTo>
                  <a:lnTo>
                    <a:pt x="521119" y="505282"/>
                  </a:lnTo>
                  <a:lnTo>
                    <a:pt x="520242" y="506158"/>
                  </a:lnTo>
                  <a:lnTo>
                    <a:pt x="525881" y="513207"/>
                  </a:lnTo>
                  <a:lnTo>
                    <a:pt x="532218" y="517956"/>
                  </a:lnTo>
                  <a:lnTo>
                    <a:pt x="536968" y="522706"/>
                  </a:lnTo>
                  <a:lnTo>
                    <a:pt x="544880" y="527456"/>
                  </a:lnTo>
                  <a:lnTo>
                    <a:pt x="551218" y="530631"/>
                  </a:lnTo>
                  <a:lnTo>
                    <a:pt x="555967" y="529043"/>
                  </a:lnTo>
                  <a:lnTo>
                    <a:pt x="584479" y="500532"/>
                  </a:lnTo>
                  <a:lnTo>
                    <a:pt x="586066" y="497370"/>
                  </a:lnTo>
                  <a:lnTo>
                    <a:pt x="586066" y="494195"/>
                  </a:lnTo>
                  <a:close/>
                </a:path>
                <a:path w="702309" h="534035">
                  <a:moveTo>
                    <a:pt x="668439" y="497370"/>
                  </a:moveTo>
                  <a:lnTo>
                    <a:pt x="660412" y="491401"/>
                  </a:lnTo>
                  <a:lnTo>
                    <a:pt x="652983" y="485292"/>
                  </a:lnTo>
                  <a:lnTo>
                    <a:pt x="646163" y="478878"/>
                  </a:lnTo>
                  <a:lnTo>
                    <a:pt x="639927" y="472020"/>
                  </a:lnTo>
                  <a:lnTo>
                    <a:pt x="635165" y="468858"/>
                  </a:lnTo>
                  <a:lnTo>
                    <a:pt x="625970" y="477151"/>
                  </a:lnTo>
                  <a:lnTo>
                    <a:pt x="617347" y="485292"/>
                  </a:lnTo>
                  <a:lnTo>
                    <a:pt x="609333" y="493141"/>
                  </a:lnTo>
                  <a:lnTo>
                    <a:pt x="601903" y="500532"/>
                  </a:lnTo>
                  <a:lnTo>
                    <a:pt x="603491" y="506869"/>
                  </a:lnTo>
                  <a:lnTo>
                    <a:pt x="609828" y="516369"/>
                  </a:lnTo>
                  <a:lnTo>
                    <a:pt x="614578" y="521119"/>
                  </a:lnTo>
                  <a:lnTo>
                    <a:pt x="627253" y="530631"/>
                  </a:lnTo>
                  <a:lnTo>
                    <a:pt x="633590" y="533793"/>
                  </a:lnTo>
                  <a:lnTo>
                    <a:pt x="638340" y="532206"/>
                  </a:lnTo>
                  <a:lnTo>
                    <a:pt x="658926" y="511619"/>
                  </a:lnTo>
                  <a:lnTo>
                    <a:pt x="658926" y="513207"/>
                  </a:lnTo>
                  <a:lnTo>
                    <a:pt x="660514" y="511619"/>
                  </a:lnTo>
                  <a:lnTo>
                    <a:pt x="663676" y="510032"/>
                  </a:lnTo>
                  <a:lnTo>
                    <a:pt x="666851" y="506869"/>
                  </a:lnTo>
                  <a:lnTo>
                    <a:pt x="668439" y="502119"/>
                  </a:lnTo>
                  <a:lnTo>
                    <a:pt x="668439" y="497370"/>
                  </a:lnTo>
                  <a:close/>
                </a:path>
                <a:path w="702309" h="534035">
                  <a:moveTo>
                    <a:pt x="687438" y="302539"/>
                  </a:moveTo>
                  <a:lnTo>
                    <a:pt x="685863" y="297789"/>
                  </a:lnTo>
                  <a:lnTo>
                    <a:pt x="682688" y="294614"/>
                  </a:lnTo>
                  <a:lnTo>
                    <a:pt x="677938" y="294614"/>
                  </a:lnTo>
                  <a:lnTo>
                    <a:pt x="674763" y="296202"/>
                  </a:lnTo>
                  <a:lnTo>
                    <a:pt x="673188" y="297789"/>
                  </a:lnTo>
                  <a:lnTo>
                    <a:pt x="663676" y="312039"/>
                  </a:lnTo>
                  <a:lnTo>
                    <a:pt x="658926" y="318376"/>
                  </a:lnTo>
                  <a:lnTo>
                    <a:pt x="652589" y="324713"/>
                  </a:lnTo>
                  <a:lnTo>
                    <a:pt x="649427" y="324713"/>
                  </a:lnTo>
                  <a:lnTo>
                    <a:pt x="647839" y="323126"/>
                  </a:lnTo>
                  <a:lnTo>
                    <a:pt x="638340" y="319963"/>
                  </a:lnTo>
                  <a:lnTo>
                    <a:pt x="624078" y="319963"/>
                  </a:lnTo>
                  <a:lnTo>
                    <a:pt x="616165" y="323126"/>
                  </a:lnTo>
                  <a:lnTo>
                    <a:pt x="611416" y="331050"/>
                  </a:lnTo>
                  <a:lnTo>
                    <a:pt x="600417" y="345846"/>
                  </a:lnTo>
                  <a:lnTo>
                    <a:pt x="588835" y="356793"/>
                  </a:lnTo>
                  <a:lnTo>
                    <a:pt x="576668" y="363575"/>
                  </a:lnTo>
                  <a:lnTo>
                    <a:pt x="563892" y="365899"/>
                  </a:lnTo>
                  <a:lnTo>
                    <a:pt x="554761" y="365010"/>
                  </a:lnTo>
                  <a:lnTo>
                    <a:pt x="532218" y="346887"/>
                  </a:lnTo>
                  <a:lnTo>
                    <a:pt x="532218" y="319963"/>
                  </a:lnTo>
                  <a:lnTo>
                    <a:pt x="535381" y="310464"/>
                  </a:lnTo>
                  <a:lnTo>
                    <a:pt x="535381" y="304126"/>
                  </a:lnTo>
                  <a:lnTo>
                    <a:pt x="538543" y="296202"/>
                  </a:lnTo>
                  <a:lnTo>
                    <a:pt x="540131" y="289864"/>
                  </a:lnTo>
                  <a:lnTo>
                    <a:pt x="540131" y="275615"/>
                  </a:lnTo>
                  <a:lnTo>
                    <a:pt x="536968" y="272440"/>
                  </a:lnTo>
                  <a:lnTo>
                    <a:pt x="529043" y="272440"/>
                  </a:lnTo>
                  <a:lnTo>
                    <a:pt x="510032" y="313626"/>
                  </a:lnTo>
                  <a:lnTo>
                    <a:pt x="500532" y="342138"/>
                  </a:lnTo>
                  <a:lnTo>
                    <a:pt x="495249" y="354418"/>
                  </a:lnTo>
                  <a:lnTo>
                    <a:pt x="452399" y="400748"/>
                  </a:lnTo>
                  <a:lnTo>
                    <a:pt x="427672" y="414997"/>
                  </a:lnTo>
                  <a:lnTo>
                    <a:pt x="417842" y="420662"/>
                  </a:lnTo>
                  <a:lnTo>
                    <a:pt x="409651" y="425894"/>
                  </a:lnTo>
                  <a:lnTo>
                    <a:pt x="402945" y="430809"/>
                  </a:lnTo>
                  <a:lnTo>
                    <a:pt x="397573" y="435584"/>
                  </a:lnTo>
                  <a:lnTo>
                    <a:pt x="395998" y="440347"/>
                  </a:lnTo>
                  <a:lnTo>
                    <a:pt x="397573" y="445096"/>
                  </a:lnTo>
                  <a:lnTo>
                    <a:pt x="400748" y="446684"/>
                  </a:lnTo>
                  <a:lnTo>
                    <a:pt x="421805" y="443115"/>
                  </a:lnTo>
                  <a:lnTo>
                    <a:pt x="465683" y="432422"/>
                  </a:lnTo>
                  <a:lnTo>
                    <a:pt x="500303" y="402450"/>
                  </a:lnTo>
                  <a:lnTo>
                    <a:pt x="506666" y="388277"/>
                  </a:lnTo>
                  <a:lnTo>
                    <a:pt x="508381" y="384238"/>
                  </a:lnTo>
                  <a:lnTo>
                    <a:pt x="507885" y="377875"/>
                  </a:lnTo>
                  <a:lnTo>
                    <a:pt x="508431" y="367880"/>
                  </a:lnTo>
                  <a:lnTo>
                    <a:pt x="508457" y="367487"/>
                  </a:lnTo>
                  <a:lnTo>
                    <a:pt x="514794" y="367487"/>
                  </a:lnTo>
                  <a:lnTo>
                    <a:pt x="511543" y="376758"/>
                  </a:lnTo>
                  <a:lnTo>
                    <a:pt x="508381" y="384238"/>
                  </a:lnTo>
                  <a:lnTo>
                    <a:pt x="508647" y="387680"/>
                  </a:lnTo>
                  <a:lnTo>
                    <a:pt x="510908" y="396887"/>
                  </a:lnTo>
                  <a:lnTo>
                    <a:pt x="514794" y="405498"/>
                  </a:lnTo>
                  <a:lnTo>
                    <a:pt x="519493" y="414058"/>
                  </a:lnTo>
                  <a:lnTo>
                    <a:pt x="526402" y="420662"/>
                  </a:lnTo>
                  <a:lnTo>
                    <a:pt x="526529" y="420662"/>
                  </a:lnTo>
                  <a:lnTo>
                    <a:pt x="534835" y="424649"/>
                  </a:lnTo>
                  <a:lnTo>
                    <a:pt x="574776" y="417576"/>
                  </a:lnTo>
                  <a:lnTo>
                    <a:pt x="603465" y="381787"/>
                  </a:lnTo>
                  <a:lnTo>
                    <a:pt x="608241" y="370649"/>
                  </a:lnTo>
                  <a:lnTo>
                    <a:pt x="610146" y="367487"/>
                  </a:lnTo>
                  <a:lnTo>
                    <a:pt x="611098" y="365899"/>
                  </a:lnTo>
                  <a:lnTo>
                    <a:pt x="612990" y="362724"/>
                  </a:lnTo>
                  <a:lnTo>
                    <a:pt x="616165" y="356400"/>
                  </a:lnTo>
                  <a:lnTo>
                    <a:pt x="619328" y="353225"/>
                  </a:lnTo>
                  <a:lnTo>
                    <a:pt x="620915" y="353225"/>
                  </a:lnTo>
                  <a:lnTo>
                    <a:pt x="620915" y="351637"/>
                  </a:lnTo>
                  <a:lnTo>
                    <a:pt x="622503" y="351637"/>
                  </a:lnTo>
                  <a:lnTo>
                    <a:pt x="624078" y="353225"/>
                  </a:lnTo>
                  <a:lnTo>
                    <a:pt x="630415" y="356400"/>
                  </a:lnTo>
                  <a:lnTo>
                    <a:pt x="633590" y="356400"/>
                  </a:lnTo>
                  <a:lnTo>
                    <a:pt x="635165" y="357974"/>
                  </a:lnTo>
                  <a:lnTo>
                    <a:pt x="641502" y="357974"/>
                  </a:lnTo>
                  <a:lnTo>
                    <a:pt x="648360" y="357085"/>
                  </a:lnTo>
                  <a:lnTo>
                    <a:pt x="654773" y="354418"/>
                  </a:lnTo>
                  <a:lnTo>
                    <a:pt x="658571" y="351637"/>
                  </a:lnTo>
                  <a:lnTo>
                    <a:pt x="660882" y="349961"/>
                  </a:lnTo>
                  <a:lnTo>
                    <a:pt x="666851" y="343725"/>
                  </a:lnTo>
                  <a:lnTo>
                    <a:pt x="669544" y="338010"/>
                  </a:lnTo>
                  <a:lnTo>
                    <a:pt x="672985" y="332435"/>
                  </a:lnTo>
                  <a:lnTo>
                    <a:pt x="677316" y="326567"/>
                  </a:lnTo>
                  <a:lnTo>
                    <a:pt x="678827" y="324713"/>
                  </a:lnTo>
                  <a:lnTo>
                    <a:pt x="682688" y="319963"/>
                  </a:lnTo>
                  <a:lnTo>
                    <a:pt x="687438" y="310464"/>
                  </a:lnTo>
                  <a:lnTo>
                    <a:pt x="687438" y="302539"/>
                  </a:lnTo>
                  <a:close/>
                </a:path>
                <a:path w="702309" h="534035">
                  <a:moveTo>
                    <a:pt x="701700" y="440347"/>
                  </a:moveTo>
                  <a:lnTo>
                    <a:pt x="670013" y="411835"/>
                  </a:lnTo>
                  <a:lnTo>
                    <a:pt x="663676" y="411835"/>
                  </a:lnTo>
                  <a:lnTo>
                    <a:pt x="642937" y="432574"/>
                  </a:lnTo>
                  <a:lnTo>
                    <a:pt x="644677" y="434009"/>
                  </a:lnTo>
                  <a:lnTo>
                    <a:pt x="641502" y="434009"/>
                  </a:lnTo>
                  <a:lnTo>
                    <a:pt x="642937" y="432574"/>
                  </a:lnTo>
                  <a:lnTo>
                    <a:pt x="638187" y="428663"/>
                  </a:lnTo>
                  <a:lnTo>
                    <a:pt x="630809" y="422122"/>
                  </a:lnTo>
                  <a:lnTo>
                    <a:pt x="622846" y="414401"/>
                  </a:lnTo>
                  <a:lnTo>
                    <a:pt x="614578" y="405498"/>
                  </a:lnTo>
                  <a:lnTo>
                    <a:pt x="606653" y="405498"/>
                  </a:lnTo>
                  <a:lnTo>
                    <a:pt x="576567" y="438759"/>
                  </a:lnTo>
                  <a:lnTo>
                    <a:pt x="576567" y="445096"/>
                  </a:lnTo>
                  <a:lnTo>
                    <a:pt x="605078" y="470433"/>
                  </a:lnTo>
                  <a:lnTo>
                    <a:pt x="611416" y="472020"/>
                  </a:lnTo>
                  <a:lnTo>
                    <a:pt x="614578" y="472020"/>
                  </a:lnTo>
                  <a:lnTo>
                    <a:pt x="635165" y="451434"/>
                  </a:lnTo>
                  <a:lnTo>
                    <a:pt x="639914" y="457987"/>
                  </a:lnTo>
                  <a:lnTo>
                    <a:pt x="644677" y="463511"/>
                  </a:lnTo>
                  <a:lnTo>
                    <a:pt x="649427" y="468134"/>
                  </a:lnTo>
                  <a:lnTo>
                    <a:pt x="654177" y="472020"/>
                  </a:lnTo>
                  <a:lnTo>
                    <a:pt x="655764" y="473608"/>
                  </a:lnTo>
                  <a:lnTo>
                    <a:pt x="658926" y="475195"/>
                  </a:lnTo>
                  <a:lnTo>
                    <a:pt x="660514" y="476770"/>
                  </a:lnTo>
                  <a:lnTo>
                    <a:pt x="663676" y="478358"/>
                  </a:lnTo>
                  <a:lnTo>
                    <a:pt x="666851" y="478358"/>
                  </a:lnTo>
                  <a:lnTo>
                    <a:pt x="670013" y="476770"/>
                  </a:lnTo>
                  <a:lnTo>
                    <a:pt x="679843" y="467842"/>
                  </a:lnTo>
                  <a:lnTo>
                    <a:pt x="688035" y="459943"/>
                  </a:lnTo>
                  <a:lnTo>
                    <a:pt x="694740" y="452945"/>
                  </a:lnTo>
                  <a:lnTo>
                    <a:pt x="696036" y="451434"/>
                  </a:lnTo>
                  <a:lnTo>
                    <a:pt x="700112" y="446684"/>
                  </a:lnTo>
                  <a:lnTo>
                    <a:pt x="701700" y="440347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801233" y="488052"/>
              <a:ext cx="2983582" cy="511620"/>
            </a:xfrm>
            <a:prstGeom prst="rect">
              <a:avLst/>
            </a:prstGeom>
          </p:spPr>
        </p:pic>
      </p:grpSp>
      <p:sp>
        <p:nvSpPr>
          <p:cNvPr id="27" name="object 27"/>
          <p:cNvSpPr/>
          <p:nvPr/>
        </p:nvSpPr>
        <p:spPr>
          <a:xfrm>
            <a:off x="4389404" y="765244"/>
            <a:ext cx="361315" cy="313690"/>
          </a:xfrm>
          <a:custGeom>
            <a:avLst/>
            <a:gdLst/>
            <a:ahLst/>
            <a:cxnLst/>
            <a:rect l="l" t="t" r="r" b="b"/>
            <a:pathLst>
              <a:path w="361314" h="313690">
                <a:moveTo>
                  <a:pt x="156811" y="6336"/>
                </a:moveTo>
                <a:lnTo>
                  <a:pt x="147308" y="6336"/>
                </a:lnTo>
                <a:lnTo>
                  <a:pt x="140972" y="9503"/>
                </a:lnTo>
                <a:lnTo>
                  <a:pt x="128300" y="22175"/>
                </a:lnTo>
                <a:lnTo>
                  <a:pt x="121964" y="26927"/>
                </a:lnTo>
                <a:lnTo>
                  <a:pt x="87812" y="50390"/>
                </a:lnTo>
                <a:lnTo>
                  <a:pt x="69696" y="60191"/>
                </a:lnTo>
                <a:lnTo>
                  <a:pt x="54276" y="69695"/>
                </a:lnTo>
                <a:lnTo>
                  <a:pt x="23760" y="98207"/>
                </a:lnTo>
                <a:lnTo>
                  <a:pt x="14255" y="112463"/>
                </a:lnTo>
                <a:lnTo>
                  <a:pt x="9503" y="118795"/>
                </a:lnTo>
                <a:lnTo>
                  <a:pt x="4752" y="126716"/>
                </a:lnTo>
                <a:lnTo>
                  <a:pt x="1583" y="134636"/>
                </a:lnTo>
                <a:lnTo>
                  <a:pt x="0" y="140972"/>
                </a:lnTo>
                <a:lnTo>
                  <a:pt x="2994" y="151020"/>
                </a:lnTo>
                <a:lnTo>
                  <a:pt x="52370" y="174953"/>
                </a:lnTo>
                <a:lnTo>
                  <a:pt x="99889" y="177973"/>
                </a:lnTo>
                <a:lnTo>
                  <a:pt x="196411" y="175820"/>
                </a:lnTo>
                <a:lnTo>
                  <a:pt x="262936" y="171067"/>
                </a:lnTo>
                <a:lnTo>
                  <a:pt x="307535" y="164608"/>
                </a:lnTo>
                <a:lnTo>
                  <a:pt x="351640" y="142556"/>
                </a:lnTo>
                <a:lnTo>
                  <a:pt x="361144" y="129884"/>
                </a:lnTo>
                <a:lnTo>
                  <a:pt x="357976" y="126716"/>
                </a:lnTo>
                <a:lnTo>
                  <a:pt x="229675" y="126716"/>
                </a:lnTo>
                <a:lnTo>
                  <a:pt x="120380" y="125131"/>
                </a:lnTo>
                <a:lnTo>
                  <a:pt x="80783" y="121964"/>
                </a:lnTo>
                <a:lnTo>
                  <a:pt x="68037" y="119266"/>
                </a:lnTo>
                <a:lnTo>
                  <a:pt x="56033" y="115826"/>
                </a:lnTo>
                <a:lnTo>
                  <a:pt x="47402" y="112463"/>
                </a:lnTo>
                <a:lnTo>
                  <a:pt x="41183" y="112463"/>
                </a:lnTo>
                <a:lnTo>
                  <a:pt x="34847" y="106127"/>
                </a:lnTo>
                <a:lnTo>
                  <a:pt x="44352" y="106127"/>
                </a:lnTo>
                <a:lnTo>
                  <a:pt x="48832" y="100459"/>
                </a:lnTo>
                <a:lnTo>
                  <a:pt x="55242" y="95237"/>
                </a:lnTo>
                <a:lnTo>
                  <a:pt x="63731" y="90312"/>
                </a:lnTo>
                <a:lnTo>
                  <a:pt x="74447" y="85535"/>
                </a:lnTo>
                <a:lnTo>
                  <a:pt x="99000" y="76031"/>
                </a:lnTo>
                <a:lnTo>
                  <a:pt x="106078" y="73061"/>
                </a:lnTo>
                <a:lnTo>
                  <a:pt x="137803" y="44352"/>
                </a:lnTo>
                <a:lnTo>
                  <a:pt x="139388" y="44352"/>
                </a:lnTo>
                <a:lnTo>
                  <a:pt x="140972" y="42768"/>
                </a:lnTo>
                <a:lnTo>
                  <a:pt x="193982" y="42768"/>
                </a:lnTo>
                <a:lnTo>
                  <a:pt x="196808" y="37224"/>
                </a:lnTo>
                <a:lnTo>
                  <a:pt x="198936" y="29551"/>
                </a:lnTo>
                <a:lnTo>
                  <a:pt x="199580" y="22175"/>
                </a:lnTo>
                <a:lnTo>
                  <a:pt x="199580" y="19008"/>
                </a:lnTo>
                <a:lnTo>
                  <a:pt x="172652" y="19008"/>
                </a:lnTo>
                <a:lnTo>
                  <a:pt x="171067" y="17424"/>
                </a:lnTo>
                <a:lnTo>
                  <a:pt x="167900" y="11088"/>
                </a:lnTo>
                <a:lnTo>
                  <a:pt x="166316" y="9503"/>
                </a:lnTo>
                <a:lnTo>
                  <a:pt x="164731" y="9503"/>
                </a:lnTo>
                <a:lnTo>
                  <a:pt x="161564" y="7919"/>
                </a:lnTo>
                <a:lnTo>
                  <a:pt x="156811" y="6336"/>
                </a:lnTo>
                <a:close/>
              </a:path>
              <a:path w="361314" h="313690">
                <a:moveTo>
                  <a:pt x="354808" y="125131"/>
                </a:moveTo>
                <a:lnTo>
                  <a:pt x="351640" y="125131"/>
                </a:lnTo>
                <a:lnTo>
                  <a:pt x="321544" y="126716"/>
                </a:lnTo>
                <a:lnTo>
                  <a:pt x="357976" y="126716"/>
                </a:lnTo>
                <a:lnTo>
                  <a:pt x="354808" y="125131"/>
                </a:lnTo>
                <a:close/>
              </a:path>
              <a:path w="361314" h="313690">
                <a:moveTo>
                  <a:pt x="44352" y="111193"/>
                </a:moveTo>
                <a:lnTo>
                  <a:pt x="44352" y="112463"/>
                </a:lnTo>
                <a:lnTo>
                  <a:pt x="47402" y="112463"/>
                </a:lnTo>
                <a:lnTo>
                  <a:pt x="44920" y="111496"/>
                </a:lnTo>
                <a:lnTo>
                  <a:pt x="44352" y="111193"/>
                </a:lnTo>
                <a:close/>
              </a:path>
              <a:path w="361314" h="313690">
                <a:moveTo>
                  <a:pt x="44352" y="106127"/>
                </a:moveTo>
                <a:lnTo>
                  <a:pt x="34847" y="106127"/>
                </a:lnTo>
                <a:lnTo>
                  <a:pt x="44352" y="111193"/>
                </a:lnTo>
                <a:lnTo>
                  <a:pt x="44352" y="106127"/>
                </a:lnTo>
                <a:close/>
              </a:path>
              <a:path w="361314" h="313690">
                <a:moveTo>
                  <a:pt x="193982" y="42768"/>
                </a:moveTo>
                <a:lnTo>
                  <a:pt x="145724" y="42768"/>
                </a:lnTo>
                <a:lnTo>
                  <a:pt x="148892" y="44352"/>
                </a:lnTo>
                <a:lnTo>
                  <a:pt x="153644" y="49104"/>
                </a:lnTo>
                <a:lnTo>
                  <a:pt x="159980" y="53855"/>
                </a:lnTo>
                <a:lnTo>
                  <a:pt x="164731" y="58607"/>
                </a:lnTo>
                <a:lnTo>
                  <a:pt x="172652" y="60191"/>
                </a:lnTo>
                <a:lnTo>
                  <a:pt x="180572" y="58607"/>
                </a:lnTo>
                <a:lnTo>
                  <a:pt x="186908" y="52271"/>
                </a:lnTo>
                <a:lnTo>
                  <a:pt x="192897" y="44896"/>
                </a:lnTo>
                <a:lnTo>
                  <a:pt x="193982" y="42768"/>
                </a:lnTo>
                <a:close/>
              </a:path>
              <a:path w="361314" h="313690">
                <a:moveTo>
                  <a:pt x="183739" y="0"/>
                </a:moveTo>
                <a:lnTo>
                  <a:pt x="178988" y="3167"/>
                </a:lnTo>
                <a:lnTo>
                  <a:pt x="175820" y="7919"/>
                </a:lnTo>
                <a:lnTo>
                  <a:pt x="174236" y="14255"/>
                </a:lnTo>
                <a:lnTo>
                  <a:pt x="172652" y="17424"/>
                </a:lnTo>
                <a:lnTo>
                  <a:pt x="172652" y="19008"/>
                </a:lnTo>
                <a:lnTo>
                  <a:pt x="199580" y="19008"/>
                </a:lnTo>
                <a:lnTo>
                  <a:pt x="199580" y="17424"/>
                </a:lnTo>
                <a:lnTo>
                  <a:pt x="196411" y="7919"/>
                </a:lnTo>
                <a:lnTo>
                  <a:pt x="191660" y="1583"/>
                </a:lnTo>
                <a:lnTo>
                  <a:pt x="183739" y="0"/>
                </a:lnTo>
                <a:close/>
              </a:path>
              <a:path w="361314" h="313690">
                <a:moveTo>
                  <a:pt x="133052" y="193244"/>
                </a:moveTo>
                <a:lnTo>
                  <a:pt x="125131" y="193244"/>
                </a:lnTo>
                <a:lnTo>
                  <a:pt x="114417" y="209603"/>
                </a:lnTo>
                <a:lnTo>
                  <a:pt x="105929" y="225517"/>
                </a:lnTo>
                <a:lnTo>
                  <a:pt x="99519" y="241133"/>
                </a:lnTo>
                <a:lnTo>
                  <a:pt x="95040" y="256600"/>
                </a:lnTo>
                <a:lnTo>
                  <a:pt x="93455" y="266104"/>
                </a:lnTo>
                <a:lnTo>
                  <a:pt x="93455" y="280360"/>
                </a:lnTo>
                <a:lnTo>
                  <a:pt x="110879" y="313625"/>
                </a:lnTo>
                <a:lnTo>
                  <a:pt x="117212" y="313625"/>
                </a:lnTo>
                <a:lnTo>
                  <a:pt x="145724" y="275609"/>
                </a:lnTo>
                <a:lnTo>
                  <a:pt x="145724" y="272440"/>
                </a:lnTo>
                <a:lnTo>
                  <a:pt x="118795" y="272440"/>
                </a:lnTo>
                <a:lnTo>
                  <a:pt x="118795" y="269273"/>
                </a:lnTo>
                <a:lnTo>
                  <a:pt x="117212" y="267689"/>
                </a:lnTo>
                <a:lnTo>
                  <a:pt x="117338" y="259768"/>
                </a:lnTo>
                <a:lnTo>
                  <a:pt x="117464" y="258184"/>
                </a:lnTo>
                <a:lnTo>
                  <a:pt x="117591" y="256600"/>
                </a:lnTo>
                <a:lnTo>
                  <a:pt x="117717" y="255017"/>
                </a:lnTo>
                <a:lnTo>
                  <a:pt x="117806" y="253903"/>
                </a:lnTo>
                <a:lnTo>
                  <a:pt x="119588" y="245712"/>
                </a:lnTo>
                <a:lnTo>
                  <a:pt x="122558" y="236630"/>
                </a:lnTo>
                <a:lnTo>
                  <a:pt x="126716" y="226508"/>
                </a:lnTo>
                <a:lnTo>
                  <a:pt x="126716" y="223340"/>
                </a:lnTo>
                <a:lnTo>
                  <a:pt x="129884" y="220172"/>
                </a:lnTo>
                <a:lnTo>
                  <a:pt x="133052" y="213836"/>
                </a:lnTo>
                <a:lnTo>
                  <a:pt x="134636" y="209083"/>
                </a:lnTo>
                <a:lnTo>
                  <a:pt x="137803" y="202747"/>
                </a:lnTo>
                <a:lnTo>
                  <a:pt x="137803" y="194828"/>
                </a:lnTo>
                <a:lnTo>
                  <a:pt x="133052" y="193244"/>
                </a:lnTo>
                <a:close/>
              </a:path>
              <a:path w="361314" h="313690">
                <a:moveTo>
                  <a:pt x="129884" y="255017"/>
                </a:moveTo>
                <a:lnTo>
                  <a:pt x="125131" y="258184"/>
                </a:lnTo>
                <a:lnTo>
                  <a:pt x="121964" y="264520"/>
                </a:lnTo>
                <a:lnTo>
                  <a:pt x="120380" y="269273"/>
                </a:lnTo>
                <a:lnTo>
                  <a:pt x="118795" y="272440"/>
                </a:lnTo>
                <a:lnTo>
                  <a:pt x="145724" y="272440"/>
                </a:lnTo>
                <a:lnTo>
                  <a:pt x="145724" y="266104"/>
                </a:lnTo>
                <a:lnTo>
                  <a:pt x="142556" y="259768"/>
                </a:lnTo>
                <a:lnTo>
                  <a:pt x="137803" y="256600"/>
                </a:lnTo>
                <a:lnTo>
                  <a:pt x="129884" y="25501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22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84521" y="524718"/>
            <a:ext cx="1381057" cy="56068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09696" y="582264"/>
            <a:ext cx="1228990" cy="44116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51468" y="540950"/>
            <a:ext cx="1111014" cy="498715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9081390" y="1817121"/>
            <a:ext cx="2523490" cy="393065"/>
            <a:chOff x="9081390" y="1817121"/>
            <a:chExt cx="2523490" cy="393065"/>
          </a:xfrm>
        </p:grpSpPr>
        <p:sp>
          <p:nvSpPr>
            <p:cNvPr id="11" name="object 11"/>
            <p:cNvSpPr/>
            <p:nvPr/>
          </p:nvSpPr>
          <p:spPr>
            <a:xfrm>
              <a:off x="11313772" y="1974848"/>
              <a:ext cx="290830" cy="164465"/>
            </a:xfrm>
            <a:custGeom>
              <a:avLst/>
              <a:gdLst/>
              <a:ahLst/>
              <a:cxnLst/>
              <a:rect l="l" t="t" r="r" b="b"/>
              <a:pathLst>
                <a:path w="290829" h="164464">
                  <a:moveTo>
                    <a:pt x="112882" y="35567"/>
                  </a:moveTo>
                  <a:lnTo>
                    <a:pt x="111338" y="35567"/>
                  </a:lnTo>
                  <a:lnTo>
                    <a:pt x="108242" y="37111"/>
                  </a:lnTo>
                  <a:lnTo>
                    <a:pt x="106697" y="38660"/>
                  </a:lnTo>
                  <a:lnTo>
                    <a:pt x="106615" y="40398"/>
                  </a:lnTo>
                  <a:lnTo>
                    <a:pt x="100295" y="55306"/>
                  </a:lnTo>
                  <a:lnTo>
                    <a:pt x="81423" y="98604"/>
                  </a:lnTo>
                  <a:lnTo>
                    <a:pt x="47934" y="131438"/>
                  </a:lnTo>
                  <a:lnTo>
                    <a:pt x="43298" y="136079"/>
                  </a:lnTo>
                  <a:lnTo>
                    <a:pt x="27832" y="143808"/>
                  </a:lnTo>
                  <a:lnTo>
                    <a:pt x="17010" y="148449"/>
                  </a:lnTo>
                  <a:lnTo>
                    <a:pt x="9277" y="153089"/>
                  </a:lnTo>
                  <a:lnTo>
                    <a:pt x="6184" y="154633"/>
                  </a:lnTo>
                  <a:lnTo>
                    <a:pt x="3092" y="157726"/>
                  </a:lnTo>
                  <a:lnTo>
                    <a:pt x="1545" y="157726"/>
                  </a:lnTo>
                  <a:lnTo>
                    <a:pt x="0" y="159274"/>
                  </a:lnTo>
                  <a:lnTo>
                    <a:pt x="0" y="160818"/>
                  </a:lnTo>
                  <a:lnTo>
                    <a:pt x="1545" y="162366"/>
                  </a:lnTo>
                  <a:lnTo>
                    <a:pt x="1545" y="163911"/>
                  </a:lnTo>
                  <a:lnTo>
                    <a:pt x="3092" y="163911"/>
                  </a:lnTo>
                  <a:lnTo>
                    <a:pt x="4636" y="162366"/>
                  </a:lnTo>
                  <a:lnTo>
                    <a:pt x="18820" y="160071"/>
                  </a:lnTo>
                  <a:lnTo>
                    <a:pt x="61852" y="151541"/>
                  </a:lnTo>
                  <a:lnTo>
                    <a:pt x="88092" y="111433"/>
                  </a:lnTo>
                  <a:lnTo>
                    <a:pt x="91235" y="103604"/>
                  </a:lnTo>
                  <a:lnTo>
                    <a:pt x="112882" y="103604"/>
                  </a:lnTo>
                  <a:lnTo>
                    <a:pt x="108242" y="98967"/>
                  </a:lnTo>
                  <a:lnTo>
                    <a:pt x="105149" y="91234"/>
                  </a:lnTo>
                  <a:lnTo>
                    <a:pt x="105149" y="77316"/>
                  </a:lnTo>
                  <a:lnTo>
                    <a:pt x="108242" y="61855"/>
                  </a:lnTo>
                  <a:lnTo>
                    <a:pt x="109790" y="58762"/>
                  </a:lnTo>
                  <a:lnTo>
                    <a:pt x="109790" y="55670"/>
                  </a:lnTo>
                  <a:lnTo>
                    <a:pt x="112882" y="49485"/>
                  </a:lnTo>
                  <a:lnTo>
                    <a:pt x="114430" y="44844"/>
                  </a:lnTo>
                  <a:lnTo>
                    <a:pt x="114430" y="37111"/>
                  </a:lnTo>
                  <a:lnTo>
                    <a:pt x="112882" y="35567"/>
                  </a:lnTo>
                  <a:close/>
                </a:path>
                <a:path w="290829" h="164464">
                  <a:moveTo>
                    <a:pt x="112882" y="103604"/>
                  </a:moveTo>
                  <a:lnTo>
                    <a:pt x="92779" y="103604"/>
                  </a:lnTo>
                  <a:lnTo>
                    <a:pt x="92362" y="107665"/>
                  </a:lnTo>
                  <a:lnTo>
                    <a:pt x="92303" y="108244"/>
                  </a:lnTo>
                  <a:lnTo>
                    <a:pt x="92203" y="109211"/>
                  </a:lnTo>
                  <a:lnTo>
                    <a:pt x="92144" y="109792"/>
                  </a:lnTo>
                  <a:lnTo>
                    <a:pt x="92064" y="110565"/>
                  </a:lnTo>
                  <a:lnTo>
                    <a:pt x="91975" y="111433"/>
                  </a:lnTo>
                  <a:lnTo>
                    <a:pt x="91877" y="112885"/>
                  </a:lnTo>
                  <a:lnTo>
                    <a:pt x="91774" y="122162"/>
                  </a:lnTo>
                  <a:lnTo>
                    <a:pt x="91911" y="124916"/>
                  </a:lnTo>
                  <a:lnTo>
                    <a:pt x="114430" y="151541"/>
                  </a:lnTo>
                  <a:lnTo>
                    <a:pt x="120614" y="151541"/>
                  </a:lnTo>
                  <a:lnTo>
                    <a:pt x="155334" y="126583"/>
                  </a:lnTo>
                  <a:lnTo>
                    <a:pt x="160820" y="119070"/>
                  </a:lnTo>
                  <a:lnTo>
                    <a:pt x="165456" y="114429"/>
                  </a:lnTo>
                  <a:lnTo>
                    <a:pt x="168549" y="112885"/>
                  </a:lnTo>
                  <a:lnTo>
                    <a:pt x="137624" y="112885"/>
                  </a:lnTo>
                  <a:lnTo>
                    <a:pt x="130930" y="112305"/>
                  </a:lnTo>
                  <a:lnTo>
                    <a:pt x="124672" y="110565"/>
                  </a:lnTo>
                  <a:lnTo>
                    <a:pt x="118705" y="107665"/>
                  </a:lnTo>
                  <a:lnTo>
                    <a:pt x="112882" y="103604"/>
                  </a:lnTo>
                  <a:close/>
                </a:path>
                <a:path w="290829" h="164464">
                  <a:moveTo>
                    <a:pt x="182465" y="92782"/>
                  </a:moveTo>
                  <a:lnTo>
                    <a:pt x="174736" y="92782"/>
                  </a:lnTo>
                  <a:lnTo>
                    <a:pt x="170097" y="94326"/>
                  </a:lnTo>
                  <a:lnTo>
                    <a:pt x="159271" y="105152"/>
                  </a:lnTo>
                  <a:lnTo>
                    <a:pt x="154635" y="108244"/>
                  </a:lnTo>
                  <a:lnTo>
                    <a:pt x="151542" y="109792"/>
                  </a:lnTo>
                  <a:lnTo>
                    <a:pt x="142261" y="112885"/>
                  </a:lnTo>
                  <a:lnTo>
                    <a:pt x="173189" y="112885"/>
                  </a:lnTo>
                  <a:lnTo>
                    <a:pt x="184014" y="119070"/>
                  </a:lnTo>
                  <a:lnTo>
                    <a:pt x="190199" y="122162"/>
                  </a:lnTo>
                  <a:lnTo>
                    <a:pt x="194839" y="122162"/>
                  </a:lnTo>
                  <a:lnTo>
                    <a:pt x="218294" y="100511"/>
                  </a:lnTo>
                  <a:lnTo>
                    <a:pt x="197932" y="100511"/>
                  </a:lnTo>
                  <a:lnTo>
                    <a:pt x="193291" y="97419"/>
                  </a:lnTo>
                  <a:lnTo>
                    <a:pt x="185558" y="94326"/>
                  </a:lnTo>
                  <a:lnTo>
                    <a:pt x="182465" y="92782"/>
                  </a:lnTo>
                  <a:close/>
                </a:path>
                <a:path w="290829" h="164464">
                  <a:moveTo>
                    <a:pt x="262876" y="18557"/>
                  </a:moveTo>
                  <a:lnTo>
                    <a:pt x="259783" y="18557"/>
                  </a:lnTo>
                  <a:lnTo>
                    <a:pt x="253598" y="24742"/>
                  </a:lnTo>
                  <a:lnTo>
                    <a:pt x="250506" y="37111"/>
                  </a:lnTo>
                  <a:lnTo>
                    <a:pt x="247413" y="46389"/>
                  </a:lnTo>
                  <a:lnTo>
                    <a:pt x="242509" y="50715"/>
                  </a:lnTo>
                  <a:lnTo>
                    <a:pt x="237169" y="56635"/>
                  </a:lnTo>
                  <a:lnTo>
                    <a:pt x="231539" y="64004"/>
                  </a:lnTo>
                  <a:lnTo>
                    <a:pt x="225764" y="72679"/>
                  </a:lnTo>
                  <a:lnTo>
                    <a:pt x="219313" y="82222"/>
                  </a:lnTo>
                  <a:lnTo>
                    <a:pt x="213587" y="89881"/>
                  </a:lnTo>
                  <a:lnTo>
                    <a:pt x="208150" y="95511"/>
                  </a:lnTo>
                  <a:lnTo>
                    <a:pt x="202568" y="98967"/>
                  </a:lnTo>
                  <a:lnTo>
                    <a:pt x="201024" y="100511"/>
                  </a:lnTo>
                  <a:lnTo>
                    <a:pt x="218294" y="100511"/>
                  </a:lnTo>
                  <a:lnTo>
                    <a:pt x="219579" y="98967"/>
                  </a:lnTo>
                  <a:lnTo>
                    <a:pt x="225764" y="89689"/>
                  </a:lnTo>
                  <a:lnTo>
                    <a:pt x="231952" y="83501"/>
                  </a:lnTo>
                  <a:lnTo>
                    <a:pt x="236589" y="80408"/>
                  </a:lnTo>
                  <a:lnTo>
                    <a:pt x="239682" y="77316"/>
                  </a:lnTo>
                  <a:lnTo>
                    <a:pt x="242773" y="75772"/>
                  </a:lnTo>
                  <a:lnTo>
                    <a:pt x="277310" y="75772"/>
                  </a:lnTo>
                  <a:lnTo>
                    <a:pt x="278342" y="74223"/>
                  </a:lnTo>
                  <a:lnTo>
                    <a:pt x="281434" y="71132"/>
                  </a:lnTo>
                  <a:lnTo>
                    <a:pt x="284526" y="66492"/>
                  </a:lnTo>
                  <a:lnTo>
                    <a:pt x="286071" y="63399"/>
                  </a:lnTo>
                  <a:lnTo>
                    <a:pt x="289163" y="55670"/>
                  </a:lnTo>
                  <a:lnTo>
                    <a:pt x="290711" y="52577"/>
                  </a:lnTo>
                  <a:lnTo>
                    <a:pt x="290711" y="47937"/>
                  </a:lnTo>
                  <a:lnTo>
                    <a:pt x="280298" y="38393"/>
                  </a:lnTo>
                  <a:lnTo>
                    <a:pt x="272348" y="30733"/>
                  </a:lnTo>
                  <a:lnTo>
                    <a:pt x="267008" y="25104"/>
                  </a:lnTo>
                  <a:lnTo>
                    <a:pt x="264424" y="21649"/>
                  </a:lnTo>
                  <a:lnTo>
                    <a:pt x="262876" y="18557"/>
                  </a:lnTo>
                  <a:close/>
                </a:path>
                <a:path w="290829" h="164464">
                  <a:moveTo>
                    <a:pt x="277310" y="75772"/>
                  </a:moveTo>
                  <a:lnTo>
                    <a:pt x="248958" y="75772"/>
                  </a:lnTo>
                  <a:lnTo>
                    <a:pt x="255146" y="77316"/>
                  </a:lnTo>
                  <a:lnTo>
                    <a:pt x="265968" y="80408"/>
                  </a:lnTo>
                  <a:lnTo>
                    <a:pt x="270609" y="80408"/>
                  </a:lnTo>
                  <a:lnTo>
                    <a:pt x="275249" y="78864"/>
                  </a:lnTo>
                  <a:lnTo>
                    <a:pt x="277310" y="75772"/>
                  </a:lnTo>
                  <a:close/>
                </a:path>
                <a:path w="290829" h="164464">
                  <a:moveTo>
                    <a:pt x="170097" y="0"/>
                  </a:moveTo>
                  <a:lnTo>
                    <a:pt x="168549" y="0"/>
                  </a:lnTo>
                  <a:lnTo>
                    <a:pt x="140717" y="26286"/>
                  </a:lnTo>
                  <a:lnTo>
                    <a:pt x="142261" y="29382"/>
                  </a:lnTo>
                  <a:lnTo>
                    <a:pt x="157727" y="44844"/>
                  </a:lnTo>
                  <a:lnTo>
                    <a:pt x="162364" y="47937"/>
                  </a:lnTo>
                  <a:lnTo>
                    <a:pt x="165456" y="49485"/>
                  </a:lnTo>
                  <a:lnTo>
                    <a:pt x="168549" y="49485"/>
                  </a:lnTo>
                  <a:lnTo>
                    <a:pt x="173503" y="45449"/>
                  </a:lnTo>
                  <a:lnTo>
                    <a:pt x="179181" y="40398"/>
                  </a:lnTo>
                  <a:lnTo>
                    <a:pt x="185728" y="34478"/>
                  </a:lnTo>
                  <a:lnTo>
                    <a:pt x="193291" y="27834"/>
                  </a:lnTo>
                  <a:lnTo>
                    <a:pt x="193291" y="23194"/>
                  </a:lnTo>
                  <a:lnTo>
                    <a:pt x="185752" y="16525"/>
                  </a:lnTo>
                  <a:lnTo>
                    <a:pt x="179374" y="10437"/>
                  </a:lnTo>
                  <a:lnTo>
                    <a:pt x="174156" y="4928"/>
                  </a:lnTo>
                  <a:lnTo>
                    <a:pt x="170097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993679" y="1943924"/>
              <a:ext cx="326278" cy="26133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391676" y="1817121"/>
              <a:ext cx="1574171" cy="39277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081390" y="1900623"/>
              <a:ext cx="276860" cy="281940"/>
            </a:xfrm>
            <a:custGeom>
              <a:avLst/>
              <a:gdLst/>
              <a:ahLst/>
              <a:cxnLst/>
              <a:rect l="l" t="t" r="r" b="b"/>
              <a:pathLst>
                <a:path w="276859" h="281939">
                  <a:moveTo>
                    <a:pt x="21119" y="120614"/>
                  </a:moveTo>
                  <a:lnTo>
                    <a:pt x="4688" y="165265"/>
                  </a:lnTo>
                  <a:lnTo>
                    <a:pt x="0" y="219823"/>
                  </a:lnTo>
                  <a:lnTo>
                    <a:pt x="1401" y="230020"/>
                  </a:lnTo>
                  <a:lnTo>
                    <a:pt x="18702" y="267227"/>
                  </a:lnTo>
                  <a:lnTo>
                    <a:pt x="52046" y="281433"/>
                  </a:lnTo>
                  <a:lnTo>
                    <a:pt x="74394" y="279404"/>
                  </a:lnTo>
                  <a:lnTo>
                    <a:pt x="95149" y="270997"/>
                  </a:lnTo>
                  <a:lnTo>
                    <a:pt x="114455" y="256210"/>
                  </a:lnTo>
                  <a:lnTo>
                    <a:pt x="129826" y="238136"/>
                  </a:lnTo>
                  <a:lnTo>
                    <a:pt x="61323" y="238136"/>
                  </a:lnTo>
                  <a:lnTo>
                    <a:pt x="50330" y="237291"/>
                  </a:lnTo>
                  <a:lnTo>
                    <a:pt x="16751" y="207598"/>
                  </a:lnTo>
                  <a:lnTo>
                    <a:pt x="13850" y="191747"/>
                  </a:lnTo>
                  <a:lnTo>
                    <a:pt x="13734" y="190202"/>
                  </a:lnTo>
                  <a:lnTo>
                    <a:pt x="13643" y="188993"/>
                  </a:lnTo>
                  <a:lnTo>
                    <a:pt x="13546" y="183242"/>
                  </a:lnTo>
                  <a:lnTo>
                    <a:pt x="13707" y="180922"/>
                  </a:lnTo>
                  <a:lnTo>
                    <a:pt x="13811" y="179424"/>
                  </a:lnTo>
                  <a:lnTo>
                    <a:pt x="13908" y="178023"/>
                  </a:lnTo>
                  <a:lnTo>
                    <a:pt x="13990" y="176839"/>
                  </a:lnTo>
                  <a:lnTo>
                    <a:pt x="15779" y="165265"/>
                  </a:lnTo>
                  <a:lnTo>
                    <a:pt x="15899" y="164492"/>
                  </a:lnTo>
                  <a:lnTo>
                    <a:pt x="19242" y="148449"/>
                  </a:lnTo>
                  <a:lnTo>
                    <a:pt x="24211" y="128347"/>
                  </a:lnTo>
                  <a:lnTo>
                    <a:pt x="24211" y="123710"/>
                  </a:lnTo>
                  <a:lnTo>
                    <a:pt x="21119" y="120614"/>
                  </a:lnTo>
                  <a:close/>
                </a:path>
                <a:path w="276859" h="281939">
                  <a:moveTo>
                    <a:pt x="160287" y="68040"/>
                  </a:moveTo>
                  <a:lnTo>
                    <a:pt x="158742" y="68040"/>
                  </a:lnTo>
                  <a:lnTo>
                    <a:pt x="157194" y="71132"/>
                  </a:lnTo>
                  <a:lnTo>
                    <a:pt x="155746" y="79831"/>
                  </a:lnTo>
                  <a:lnTo>
                    <a:pt x="155650" y="80410"/>
                  </a:lnTo>
                  <a:lnTo>
                    <a:pt x="154219" y="87562"/>
                  </a:lnTo>
                  <a:lnTo>
                    <a:pt x="154103" y="92782"/>
                  </a:lnTo>
                  <a:lnTo>
                    <a:pt x="155866" y="108438"/>
                  </a:lnTo>
                  <a:lnTo>
                    <a:pt x="156495" y="120614"/>
                  </a:lnTo>
                  <a:lnTo>
                    <a:pt x="152703" y="162101"/>
                  </a:lnTo>
                  <a:lnTo>
                    <a:pt x="134000" y="201024"/>
                  </a:lnTo>
                  <a:lnTo>
                    <a:pt x="100078" y="228859"/>
                  </a:lnTo>
                  <a:lnTo>
                    <a:pt x="61323" y="238136"/>
                  </a:lnTo>
                  <a:lnTo>
                    <a:pt x="129826" y="238136"/>
                  </a:lnTo>
                  <a:lnTo>
                    <a:pt x="158861" y="178216"/>
                  </a:lnTo>
                  <a:lnTo>
                    <a:pt x="168020" y="117521"/>
                  </a:lnTo>
                  <a:lnTo>
                    <a:pt x="168020" y="102059"/>
                  </a:lnTo>
                  <a:lnTo>
                    <a:pt x="169568" y="102059"/>
                  </a:lnTo>
                  <a:lnTo>
                    <a:pt x="205325" y="83117"/>
                  </a:lnTo>
                  <a:lnTo>
                    <a:pt x="209446" y="77317"/>
                  </a:lnTo>
                  <a:lnTo>
                    <a:pt x="168020" y="77317"/>
                  </a:lnTo>
                  <a:lnTo>
                    <a:pt x="164927" y="75773"/>
                  </a:lnTo>
                  <a:lnTo>
                    <a:pt x="163379" y="74225"/>
                  </a:lnTo>
                  <a:lnTo>
                    <a:pt x="163379" y="71132"/>
                  </a:lnTo>
                  <a:lnTo>
                    <a:pt x="161835" y="69588"/>
                  </a:lnTo>
                  <a:lnTo>
                    <a:pt x="160287" y="69588"/>
                  </a:lnTo>
                  <a:lnTo>
                    <a:pt x="160287" y="68040"/>
                  </a:lnTo>
                  <a:close/>
                </a:path>
                <a:path w="276859" h="281939">
                  <a:moveTo>
                    <a:pt x="266988" y="199480"/>
                  </a:moveTo>
                  <a:lnTo>
                    <a:pt x="215957" y="199480"/>
                  </a:lnTo>
                  <a:lnTo>
                    <a:pt x="222142" y="207211"/>
                  </a:lnTo>
                  <a:lnTo>
                    <a:pt x="226783" y="213396"/>
                  </a:lnTo>
                  <a:lnTo>
                    <a:pt x="231419" y="216489"/>
                  </a:lnTo>
                  <a:lnTo>
                    <a:pt x="234512" y="219581"/>
                  </a:lnTo>
                  <a:lnTo>
                    <a:pt x="240697" y="222674"/>
                  </a:lnTo>
                  <a:lnTo>
                    <a:pt x="242245" y="224222"/>
                  </a:lnTo>
                  <a:lnTo>
                    <a:pt x="243789" y="222674"/>
                  </a:lnTo>
                  <a:lnTo>
                    <a:pt x="251329" y="216005"/>
                  </a:lnTo>
                  <a:lnTo>
                    <a:pt x="257708" y="209917"/>
                  </a:lnTo>
                  <a:lnTo>
                    <a:pt x="262928" y="204408"/>
                  </a:lnTo>
                  <a:lnTo>
                    <a:pt x="266988" y="199480"/>
                  </a:lnTo>
                  <a:close/>
                </a:path>
                <a:path w="276859" h="281939">
                  <a:moveTo>
                    <a:pt x="197400" y="168551"/>
                  </a:moveTo>
                  <a:lnTo>
                    <a:pt x="194308" y="168551"/>
                  </a:lnTo>
                  <a:lnTo>
                    <a:pt x="186745" y="176332"/>
                  </a:lnTo>
                  <a:lnTo>
                    <a:pt x="180197" y="183242"/>
                  </a:lnTo>
                  <a:lnTo>
                    <a:pt x="174520" y="188993"/>
                  </a:lnTo>
                  <a:lnTo>
                    <a:pt x="169568" y="193295"/>
                  </a:lnTo>
                  <a:lnTo>
                    <a:pt x="169568" y="196387"/>
                  </a:lnTo>
                  <a:lnTo>
                    <a:pt x="171112" y="197932"/>
                  </a:lnTo>
                  <a:lnTo>
                    <a:pt x="172660" y="201024"/>
                  </a:lnTo>
                  <a:lnTo>
                    <a:pt x="175753" y="204119"/>
                  </a:lnTo>
                  <a:lnTo>
                    <a:pt x="180390" y="207211"/>
                  </a:lnTo>
                  <a:lnTo>
                    <a:pt x="183482" y="211848"/>
                  </a:lnTo>
                  <a:lnTo>
                    <a:pt x="188123" y="214941"/>
                  </a:lnTo>
                  <a:lnTo>
                    <a:pt x="191215" y="218033"/>
                  </a:lnTo>
                  <a:lnTo>
                    <a:pt x="195856" y="218033"/>
                  </a:lnTo>
                  <a:lnTo>
                    <a:pt x="202361" y="212621"/>
                  </a:lnTo>
                  <a:lnTo>
                    <a:pt x="208226" y="207598"/>
                  </a:lnTo>
                  <a:lnTo>
                    <a:pt x="212816" y="203249"/>
                  </a:lnTo>
                  <a:lnTo>
                    <a:pt x="215957" y="199480"/>
                  </a:lnTo>
                  <a:lnTo>
                    <a:pt x="266988" y="199480"/>
                  </a:lnTo>
                  <a:lnTo>
                    <a:pt x="268533" y="197932"/>
                  </a:lnTo>
                  <a:lnTo>
                    <a:pt x="268533" y="196387"/>
                  </a:lnTo>
                  <a:lnTo>
                    <a:pt x="264892" y="193295"/>
                  </a:lnTo>
                  <a:lnTo>
                    <a:pt x="222142" y="193295"/>
                  </a:lnTo>
                  <a:lnTo>
                    <a:pt x="220594" y="191747"/>
                  </a:lnTo>
                  <a:lnTo>
                    <a:pt x="220594" y="190202"/>
                  </a:lnTo>
                  <a:lnTo>
                    <a:pt x="213057" y="183774"/>
                  </a:lnTo>
                  <a:lnTo>
                    <a:pt x="206679" y="178216"/>
                  </a:lnTo>
                  <a:lnTo>
                    <a:pt x="201460" y="173238"/>
                  </a:lnTo>
                  <a:lnTo>
                    <a:pt x="197400" y="168551"/>
                  </a:lnTo>
                  <a:close/>
                </a:path>
                <a:path w="276859" h="281939">
                  <a:moveTo>
                    <a:pt x="242291" y="173238"/>
                  </a:moveTo>
                  <a:lnTo>
                    <a:pt x="240654" y="173238"/>
                  </a:lnTo>
                  <a:lnTo>
                    <a:pt x="222142" y="193295"/>
                  </a:lnTo>
                  <a:lnTo>
                    <a:pt x="264892" y="193295"/>
                  </a:lnTo>
                  <a:lnTo>
                    <a:pt x="254422" y="184402"/>
                  </a:lnTo>
                  <a:lnTo>
                    <a:pt x="248744" y="179424"/>
                  </a:lnTo>
                  <a:lnTo>
                    <a:pt x="243789" y="174736"/>
                  </a:lnTo>
                  <a:lnTo>
                    <a:pt x="242291" y="173238"/>
                  </a:lnTo>
                  <a:close/>
                </a:path>
                <a:path w="276859" h="281939">
                  <a:moveTo>
                    <a:pt x="264634" y="71132"/>
                  </a:moveTo>
                  <a:lnTo>
                    <a:pt x="212865" y="71132"/>
                  </a:lnTo>
                  <a:lnTo>
                    <a:pt x="214410" y="72680"/>
                  </a:lnTo>
                  <a:lnTo>
                    <a:pt x="214410" y="74225"/>
                  </a:lnTo>
                  <a:lnTo>
                    <a:pt x="215957" y="75773"/>
                  </a:lnTo>
                  <a:lnTo>
                    <a:pt x="219122" y="82755"/>
                  </a:lnTo>
                  <a:lnTo>
                    <a:pt x="223882" y="87562"/>
                  </a:lnTo>
                  <a:lnTo>
                    <a:pt x="230091" y="90340"/>
                  </a:lnTo>
                  <a:lnTo>
                    <a:pt x="237604" y="91234"/>
                  </a:lnTo>
                  <a:lnTo>
                    <a:pt x="248623" y="87780"/>
                  </a:lnTo>
                  <a:lnTo>
                    <a:pt x="258482" y="79831"/>
                  </a:lnTo>
                  <a:lnTo>
                    <a:pt x="264634" y="71132"/>
                  </a:lnTo>
                  <a:close/>
                </a:path>
                <a:path w="276859" h="281939">
                  <a:moveTo>
                    <a:pt x="236060" y="0"/>
                  </a:moveTo>
                  <a:lnTo>
                    <a:pt x="231419" y="0"/>
                  </a:lnTo>
                  <a:lnTo>
                    <a:pt x="228327" y="3096"/>
                  </a:lnTo>
                  <a:lnTo>
                    <a:pt x="215957" y="34019"/>
                  </a:lnTo>
                  <a:lnTo>
                    <a:pt x="212865" y="40204"/>
                  </a:lnTo>
                  <a:lnTo>
                    <a:pt x="190830" y="74611"/>
                  </a:lnTo>
                  <a:lnTo>
                    <a:pt x="175753" y="77317"/>
                  </a:lnTo>
                  <a:lnTo>
                    <a:pt x="209446" y="77317"/>
                  </a:lnTo>
                  <a:lnTo>
                    <a:pt x="212865" y="71132"/>
                  </a:lnTo>
                  <a:lnTo>
                    <a:pt x="264634" y="71132"/>
                  </a:lnTo>
                  <a:lnTo>
                    <a:pt x="267179" y="67533"/>
                  </a:lnTo>
                  <a:lnTo>
                    <a:pt x="274716" y="51029"/>
                  </a:lnTo>
                  <a:lnTo>
                    <a:pt x="275336" y="47937"/>
                  </a:lnTo>
                  <a:lnTo>
                    <a:pt x="240697" y="47937"/>
                  </a:lnTo>
                  <a:lnTo>
                    <a:pt x="239152" y="44844"/>
                  </a:lnTo>
                  <a:lnTo>
                    <a:pt x="232968" y="35567"/>
                  </a:lnTo>
                  <a:lnTo>
                    <a:pt x="233069" y="21142"/>
                  </a:lnTo>
                  <a:lnTo>
                    <a:pt x="234512" y="13917"/>
                  </a:lnTo>
                  <a:lnTo>
                    <a:pt x="236060" y="3096"/>
                  </a:lnTo>
                  <a:lnTo>
                    <a:pt x="236060" y="0"/>
                  </a:lnTo>
                  <a:close/>
                </a:path>
                <a:path w="276859" h="281939">
                  <a:moveTo>
                    <a:pt x="260800" y="26290"/>
                  </a:moveTo>
                  <a:lnTo>
                    <a:pt x="257707" y="26290"/>
                  </a:lnTo>
                  <a:lnTo>
                    <a:pt x="253359" y="32934"/>
                  </a:lnTo>
                  <a:lnTo>
                    <a:pt x="246400" y="43903"/>
                  </a:lnTo>
                  <a:lnTo>
                    <a:pt x="243789" y="47937"/>
                  </a:lnTo>
                  <a:lnTo>
                    <a:pt x="275336" y="47937"/>
                  </a:lnTo>
                  <a:lnTo>
                    <a:pt x="276144" y="43903"/>
                  </a:lnTo>
                  <a:lnTo>
                    <a:pt x="276264" y="43300"/>
                  </a:lnTo>
                  <a:lnTo>
                    <a:pt x="274716" y="37111"/>
                  </a:lnTo>
                  <a:lnTo>
                    <a:pt x="271625" y="32475"/>
                  </a:lnTo>
                  <a:lnTo>
                    <a:pt x="265440" y="27834"/>
                  </a:lnTo>
                  <a:lnTo>
                    <a:pt x="260800" y="2629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255219" y="1798567"/>
            <a:ext cx="3781425" cy="465455"/>
            <a:chOff x="5255219" y="1798567"/>
            <a:chExt cx="3781425" cy="465455"/>
          </a:xfrm>
        </p:grpSpPr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267486" y="1827946"/>
              <a:ext cx="768531" cy="43606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83273" y="1826402"/>
              <a:ext cx="2050192" cy="43452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255209" y="1798573"/>
              <a:ext cx="887730" cy="421005"/>
            </a:xfrm>
            <a:custGeom>
              <a:avLst/>
              <a:gdLst/>
              <a:ahLst/>
              <a:cxnLst/>
              <a:rect l="l" t="t" r="r" b="b"/>
              <a:pathLst>
                <a:path w="887729" h="421005">
                  <a:moveTo>
                    <a:pt x="27838" y="295351"/>
                  </a:moveTo>
                  <a:lnTo>
                    <a:pt x="26289" y="292252"/>
                  </a:lnTo>
                  <a:lnTo>
                    <a:pt x="21653" y="287616"/>
                  </a:lnTo>
                  <a:lnTo>
                    <a:pt x="18567" y="286067"/>
                  </a:lnTo>
                  <a:lnTo>
                    <a:pt x="10833" y="286067"/>
                  </a:lnTo>
                  <a:lnTo>
                    <a:pt x="7734" y="287616"/>
                  </a:lnTo>
                  <a:lnTo>
                    <a:pt x="4648" y="290715"/>
                  </a:lnTo>
                  <a:lnTo>
                    <a:pt x="1549" y="292252"/>
                  </a:lnTo>
                  <a:lnTo>
                    <a:pt x="0" y="295351"/>
                  </a:lnTo>
                  <a:lnTo>
                    <a:pt x="0" y="303085"/>
                  </a:lnTo>
                  <a:lnTo>
                    <a:pt x="1549" y="306171"/>
                  </a:lnTo>
                  <a:lnTo>
                    <a:pt x="7734" y="312356"/>
                  </a:lnTo>
                  <a:lnTo>
                    <a:pt x="10833" y="313905"/>
                  </a:lnTo>
                  <a:lnTo>
                    <a:pt x="18567" y="313905"/>
                  </a:lnTo>
                  <a:lnTo>
                    <a:pt x="21653" y="312356"/>
                  </a:lnTo>
                  <a:lnTo>
                    <a:pt x="24752" y="309270"/>
                  </a:lnTo>
                  <a:lnTo>
                    <a:pt x="27838" y="303085"/>
                  </a:lnTo>
                  <a:lnTo>
                    <a:pt x="27838" y="295351"/>
                  </a:lnTo>
                  <a:close/>
                </a:path>
                <a:path w="887729" h="421005">
                  <a:moveTo>
                    <a:pt x="27838" y="194843"/>
                  </a:moveTo>
                  <a:lnTo>
                    <a:pt x="24752" y="188658"/>
                  </a:lnTo>
                  <a:lnTo>
                    <a:pt x="21653" y="185559"/>
                  </a:lnTo>
                  <a:lnTo>
                    <a:pt x="7734" y="185559"/>
                  </a:lnTo>
                  <a:lnTo>
                    <a:pt x="1549" y="191744"/>
                  </a:lnTo>
                  <a:lnTo>
                    <a:pt x="0" y="194843"/>
                  </a:lnTo>
                  <a:lnTo>
                    <a:pt x="0" y="202565"/>
                  </a:lnTo>
                  <a:lnTo>
                    <a:pt x="1549" y="205663"/>
                  </a:lnTo>
                  <a:lnTo>
                    <a:pt x="7734" y="211848"/>
                  </a:lnTo>
                  <a:lnTo>
                    <a:pt x="10833" y="213398"/>
                  </a:lnTo>
                  <a:lnTo>
                    <a:pt x="18567" y="213398"/>
                  </a:lnTo>
                  <a:lnTo>
                    <a:pt x="21653" y="211848"/>
                  </a:lnTo>
                  <a:lnTo>
                    <a:pt x="24752" y="208749"/>
                  </a:lnTo>
                  <a:lnTo>
                    <a:pt x="27838" y="202565"/>
                  </a:lnTo>
                  <a:lnTo>
                    <a:pt x="27838" y="194843"/>
                  </a:lnTo>
                  <a:close/>
                </a:path>
                <a:path w="887729" h="421005">
                  <a:moveTo>
                    <a:pt x="303085" y="371119"/>
                  </a:moveTo>
                  <a:lnTo>
                    <a:pt x="286918" y="359181"/>
                  </a:lnTo>
                  <a:lnTo>
                    <a:pt x="280466" y="354164"/>
                  </a:lnTo>
                  <a:lnTo>
                    <a:pt x="275247" y="349478"/>
                  </a:lnTo>
                  <a:lnTo>
                    <a:pt x="273710" y="349478"/>
                  </a:lnTo>
                  <a:lnTo>
                    <a:pt x="269963" y="354380"/>
                  </a:lnTo>
                  <a:lnTo>
                    <a:pt x="265785" y="359714"/>
                  </a:lnTo>
                  <a:lnTo>
                    <a:pt x="256692" y="371119"/>
                  </a:lnTo>
                  <a:lnTo>
                    <a:pt x="255155" y="371119"/>
                  </a:lnTo>
                  <a:lnTo>
                    <a:pt x="238975" y="359181"/>
                  </a:lnTo>
                  <a:lnTo>
                    <a:pt x="232537" y="354164"/>
                  </a:lnTo>
                  <a:lnTo>
                    <a:pt x="227317" y="349478"/>
                  </a:lnTo>
                  <a:lnTo>
                    <a:pt x="225767" y="349478"/>
                  </a:lnTo>
                  <a:lnTo>
                    <a:pt x="204127" y="377304"/>
                  </a:lnTo>
                  <a:lnTo>
                    <a:pt x="204190" y="380466"/>
                  </a:lnTo>
                  <a:lnTo>
                    <a:pt x="216496" y="392772"/>
                  </a:lnTo>
                  <a:lnTo>
                    <a:pt x="221132" y="395859"/>
                  </a:lnTo>
                  <a:lnTo>
                    <a:pt x="222681" y="395859"/>
                  </a:lnTo>
                  <a:lnTo>
                    <a:pt x="225767" y="397408"/>
                  </a:lnTo>
                  <a:lnTo>
                    <a:pt x="227317" y="398957"/>
                  </a:lnTo>
                  <a:lnTo>
                    <a:pt x="233502" y="398957"/>
                  </a:lnTo>
                  <a:lnTo>
                    <a:pt x="238988" y="392557"/>
                  </a:lnTo>
                  <a:lnTo>
                    <a:pt x="243751" y="387159"/>
                  </a:lnTo>
                  <a:lnTo>
                    <a:pt x="247637" y="382651"/>
                  </a:lnTo>
                  <a:lnTo>
                    <a:pt x="250507" y="378853"/>
                  </a:lnTo>
                  <a:lnTo>
                    <a:pt x="252056" y="381939"/>
                  </a:lnTo>
                  <a:lnTo>
                    <a:pt x="255155" y="385038"/>
                  </a:lnTo>
                  <a:lnTo>
                    <a:pt x="259791" y="388124"/>
                  </a:lnTo>
                  <a:lnTo>
                    <a:pt x="262877" y="389674"/>
                  </a:lnTo>
                  <a:lnTo>
                    <a:pt x="269062" y="395859"/>
                  </a:lnTo>
                  <a:lnTo>
                    <a:pt x="275247" y="398957"/>
                  </a:lnTo>
                  <a:lnTo>
                    <a:pt x="281432" y="398957"/>
                  </a:lnTo>
                  <a:lnTo>
                    <a:pt x="303085" y="372668"/>
                  </a:lnTo>
                  <a:lnTo>
                    <a:pt x="303085" y="371119"/>
                  </a:lnTo>
                  <a:close/>
                </a:path>
                <a:path w="887729" h="421005">
                  <a:moveTo>
                    <a:pt x="340194" y="123710"/>
                  </a:moveTo>
                  <a:lnTo>
                    <a:pt x="338658" y="122161"/>
                  </a:lnTo>
                  <a:lnTo>
                    <a:pt x="332473" y="126796"/>
                  </a:lnTo>
                  <a:lnTo>
                    <a:pt x="329374" y="131432"/>
                  </a:lnTo>
                  <a:lnTo>
                    <a:pt x="324739" y="136080"/>
                  </a:lnTo>
                  <a:lnTo>
                    <a:pt x="321640" y="137617"/>
                  </a:lnTo>
                  <a:lnTo>
                    <a:pt x="313918" y="137617"/>
                  </a:lnTo>
                  <a:lnTo>
                    <a:pt x="289166" y="100507"/>
                  </a:lnTo>
                  <a:lnTo>
                    <a:pt x="289166" y="98958"/>
                  </a:lnTo>
                  <a:lnTo>
                    <a:pt x="286080" y="98958"/>
                  </a:lnTo>
                  <a:lnTo>
                    <a:pt x="284530" y="100507"/>
                  </a:lnTo>
                  <a:lnTo>
                    <a:pt x="280466" y="110604"/>
                  </a:lnTo>
                  <a:lnTo>
                    <a:pt x="277571" y="122161"/>
                  </a:lnTo>
                  <a:lnTo>
                    <a:pt x="275882" y="134531"/>
                  </a:lnTo>
                  <a:lnTo>
                    <a:pt x="275831" y="134874"/>
                  </a:lnTo>
                  <a:lnTo>
                    <a:pt x="255917" y="172605"/>
                  </a:lnTo>
                  <a:lnTo>
                    <a:pt x="238137" y="176276"/>
                  </a:lnTo>
                  <a:lnTo>
                    <a:pt x="230416" y="176276"/>
                  </a:lnTo>
                  <a:lnTo>
                    <a:pt x="228866" y="174739"/>
                  </a:lnTo>
                  <a:lnTo>
                    <a:pt x="227317" y="174739"/>
                  </a:lnTo>
                  <a:lnTo>
                    <a:pt x="227317" y="171640"/>
                  </a:lnTo>
                  <a:lnTo>
                    <a:pt x="225767" y="170091"/>
                  </a:lnTo>
                  <a:lnTo>
                    <a:pt x="225767" y="168554"/>
                  </a:lnTo>
                  <a:lnTo>
                    <a:pt x="224231" y="168554"/>
                  </a:lnTo>
                  <a:lnTo>
                    <a:pt x="222681" y="167005"/>
                  </a:lnTo>
                  <a:lnTo>
                    <a:pt x="222681" y="168554"/>
                  </a:lnTo>
                  <a:lnTo>
                    <a:pt x="221132" y="170091"/>
                  </a:lnTo>
                  <a:lnTo>
                    <a:pt x="219583" y="174739"/>
                  </a:lnTo>
                  <a:lnTo>
                    <a:pt x="218109" y="182079"/>
                  </a:lnTo>
                  <a:lnTo>
                    <a:pt x="218033" y="193294"/>
                  </a:lnTo>
                  <a:lnTo>
                    <a:pt x="220065" y="202831"/>
                  </a:lnTo>
                  <a:lnTo>
                    <a:pt x="221513" y="212813"/>
                  </a:lnTo>
                  <a:lnTo>
                    <a:pt x="222389" y="223088"/>
                  </a:lnTo>
                  <a:lnTo>
                    <a:pt x="222504" y="227304"/>
                  </a:lnTo>
                  <a:lnTo>
                    <a:pt x="222592" y="230403"/>
                  </a:lnTo>
                  <a:lnTo>
                    <a:pt x="214845" y="274599"/>
                  </a:lnTo>
                  <a:lnTo>
                    <a:pt x="191554" y="310616"/>
                  </a:lnTo>
                  <a:lnTo>
                    <a:pt x="158115" y="333019"/>
                  </a:lnTo>
                  <a:lnTo>
                    <a:pt x="126809" y="340194"/>
                  </a:lnTo>
                  <a:lnTo>
                    <a:pt x="119875" y="339636"/>
                  </a:lnTo>
                  <a:lnTo>
                    <a:pt x="85242" y="315264"/>
                  </a:lnTo>
                  <a:lnTo>
                    <a:pt x="80416" y="287616"/>
                  </a:lnTo>
                  <a:lnTo>
                    <a:pt x="80416" y="275247"/>
                  </a:lnTo>
                  <a:lnTo>
                    <a:pt x="81965" y="269062"/>
                  </a:lnTo>
                  <a:lnTo>
                    <a:pt x="83388" y="255778"/>
                  </a:lnTo>
                  <a:lnTo>
                    <a:pt x="85242" y="243928"/>
                  </a:lnTo>
                  <a:lnTo>
                    <a:pt x="87401" y="233832"/>
                  </a:lnTo>
                  <a:lnTo>
                    <a:pt x="89700" y="225767"/>
                  </a:lnTo>
                  <a:lnTo>
                    <a:pt x="89700" y="224218"/>
                  </a:lnTo>
                  <a:lnTo>
                    <a:pt x="86601" y="224218"/>
                  </a:lnTo>
                  <a:lnTo>
                    <a:pt x="83515" y="225767"/>
                  </a:lnTo>
                  <a:lnTo>
                    <a:pt x="81965" y="227304"/>
                  </a:lnTo>
                  <a:lnTo>
                    <a:pt x="80416" y="230403"/>
                  </a:lnTo>
                  <a:lnTo>
                    <a:pt x="80416" y="233489"/>
                  </a:lnTo>
                  <a:lnTo>
                    <a:pt x="77317" y="239674"/>
                  </a:lnTo>
                  <a:lnTo>
                    <a:pt x="73025" y="258572"/>
                  </a:lnTo>
                  <a:lnTo>
                    <a:pt x="69596" y="276021"/>
                  </a:lnTo>
                  <a:lnTo>
                    <a:pt x="67322" y="292303"/>
                  </a:lnTo>
                  <a:lnTo>
                    <a:pt x="66497" y="307721"/>
                  </a:lnTo>
                  <a:lnTo>
                    <a:pt x="67056" y="319265"/>
                  </a:lnTo>
                  <a:lnTo>
                    <a:pt x="77317" y="358749"/>
                  </a:lnTo>
                  <a:lnTo>
                    <a:pt x="112890" y="381939"/>
                  </a:lnTo>
                  <a:lnTo>
                    <a:pt x="115976" y="381939"/>
                  </a:lnTo>
                  <a:lnTo>
                    <a:pt x="119075" y="383489"/>
                  </a:lnTo>
                  <a:lnTo>
                    <a:pt x="122161" y="383489"/>
                  </a:lnTo>
                  <a:lnTo>
                    <a:pt x="133743" y="382358"/>
                  </a:lnTo>
                  <a:lnTo>
                    <a:pt x="176885" y="359181"/>
                  </a:lnTo>
                  <a:lnTo>
                    <a:pt x="215239" y="303949"/>
                  </a:lnTo>
                  <a:lnTo>
                    <a:pt x="231470" y="248285"/>
                  </a:lnTo>
                  <a:lnTo>
                    <a:pt x="233502" y="219583"/>
                  </a:lnTo>
                  <a:lnTo>
                    <a:pt x="233502" y="213398"/>
                  </a:lnTo>
                  <a:lnTo>
                    <a:pt x="231952" y="207213"/>
                  </a:lnTo>
                  <a:lnTo>
                    <a:pt x="231952" y="199478"/>
                  </a:lnTo>
                  <a:lnTo>
                    <a:pt x="238137" y="199478"/>
                  </a:lnTo>
                  <a:lnTo>
                    <a:pt x="250317" y="198310"/>
                  </a:lnTo>
                  <a:lnTo>
                    <a:pt x="261340" y="192519"/>
                  </a:lnTo>
                  <a:lnTo>
                    <a:pt x="271195" y="182079"/>
                  </a:lnTo>
                  <a:lnTo>
                    <a:pt x="274535" y="176276"/>
                  </a:lnTo>
                  <a:lnTo>
                    <a:pt x="279895" y="167005"/>
                  </a:lnTo>
                  <a:lnTo>
                    <a:pt x="284530" y="173189"/>
                  </a:lnTo>
                  <a:lnTo>
                    <a:pt x="289166" y="177825"/>
                  </a:lnTo>
                  <a:lnTo>
                    <a:pt x="296900" y="177825"/>
                  </a:lnTo>
                  <a:lnTo>
                    <a:pt x="303085" y="179374"/>
                  </a:lnTo>
                  <a:lnTo>
                    <a:pt x="307733" y="176276"/>
                  </a:lnTo>
                  <a:lnTo>
                    <a:pt x="313918" y="170091"/>
                  </a:lnTo>
                  <a:lnTo>
                    <a:pt x="315455" y="170091"/>
                  </a:lnTo>
                  <a:lnTo>
                    <a:pt x="317779" y="167005"/>
                  </a:lnTo>
                  <a:lnTo>
                    <a:pt x="320103" y="163906"/>
                  </a:lnTo>
                  <a:lnTo>
                    <a:pt x="327825" y="154635"/>
                  </a:lnTo>
                  <a:lnTo>
                    <a:pt x="333019" y="145669"/>
                  </a:lnTo>
                  <a:lnTo>
                    <a:pt x="336816" y="137617"/>
                  </a:lnTo>
                  <a:lnTo>
                    <a:pt x="336918" y="137426"/>
                  </a:lnTo>
                  <a:lnTo>
                    <a:pt x="339356" y="130060"/>
                  </a:lnTo>
                  <a:lnTo>
                    <a:pt x="340194" y="123710"/>
                  </a:lnTo>
                  <a:close/>
                </a:path>
                <a:path w="887729" h="421005">
                  <a:moveTo>
                    <a:pt x="406692" y="3086"/>
                  </a:moveTo>
                  <a:lnTo>
                    <a:pt x="405142" y="1549"/>
                  </a:lnTo>
                  <a:lnTo>
                    <a:pt x="402056" y="0"/>
                  </a:lnTo>
                  <a:lnTo>
                    <a:pt x="391236" y="0"/>
                  </a:lnTo>
                  <a:lnTo>
                    <a:pt x="364947" y="27838"/>
                  </a:lnTo>
                  <a:lnTo>
                    <a:pt x="358749" y="35560"/>
                  </a:lnTo>
                  <a:lnTo>
                    <a:pt x="352564" y="40208"/>
                  </a:lnTo>
                  <a:lnTo>
                    <a:pt x="344843" y="41744"/>
                  </a:lnTo>
                  <a:lnTo>
                    <a:pt x="340194" y="43294"/>
                  </a:lnTo>
                  <a:lnTo>
                    <a:pt x="337108" y="43294"/>
                  </a:lnTo>
                  <a:lnTo>
                    <a:pt x="332473" y="41744"/>
                  </a:lnTo>
                  <a:lnTo>
                    <a:pt x="326377" y="52158"/>
                  </a:lnTo>
                  <a:lnTo>
                    <a:pt x="322033" y="60109"/>
                  </a:lnTo>
                  <a:lnTo>
                    <a:pt x="319417" y="65455"/>
                  </a:lnTo>
                  <a:lnTo>
                    <a:pt x="318554" y="68033"/>
                  </a:lnTo>
                  <a:lnTo>
                    <a:pt x="320103" y="69583"/>
                  </a:lnTo>
                  <a:lnTo>
                    <a:pt x="323189" y="69583"/>
                  </a:lnTo>
                  <a:lnTo>
                    <a:pt x="324739" y="71132"/>
                  </a:lnTo>
                  <a:lnTo>
                    <a:pt x="332473" y="71132"/>
                  </a:lnTo>
                  <a:lnTo>
                    <a:pt x="338658" y="68033"/>
                  </a:lnTo>
                  <a:lnTo>
                    <a:pt x="351028" y="55664"/>
                  </a:lnTo>
                  <a:lnTo>
                    <a:pt x="358749" y="46393"/>
                  </a:lnTo>
                  <a:lnTo>
                    <a:pt x="360819" y="43294"/>
                  </a:lnTo>
                  <a:lnTo>
                    <a:pt x="361848" y="41744"/>
                  </a:lnTo>
                  <a:lnTo>
                    <a:pt x="369582" y="34023"/>
                  </a:lnTo>
                  <a:lnTo>
                    <a:pt x="374218" y="27838"/>
                  </a:lnTo>
                  <a:lnTo>
                    <a:pt x="380403" y="26289"/>
                  </a:lnTo>
                  <a:lnTo>
                    <a:pt x="385051" y="27838"/>
                  </a:lnTo>
                  <a:lnTo>
                    <a:pt x="392772" y="27838"/>
                  </a:lnTo>
                  <a:lnTo>
                    <a:pt x="393738" y="26289"/>
                  </a:lnTo>
                  <a:lnTo>
                    <a:pt x="397992" y="19405"/>
                  </a:lnTo>
                  <a:lnTo>
                    <a:pt x="402056" y="12560"/>
                  </a:lnTo>
                  <a:lnTo>
                    <a:pt x="404952" y="7175"/>
                  </a:lnTo>
                  <a:lnTo>
                    <a:pt x="406692" y="3086"/>
                  </a:lnTo>
                  <a:close/>
                </a:path>
                <a:path w="887729" h="421005">
                  <a:moveTo>
                    <a:pt x="511848" y="388124"/>
                  </a:moveTo>
                  <a:lnTo>
                    <a:pt x="505650" y="383489"/>
                  </a:lnTo>
                  <a:lnTo>
                    <a:pt x="497928" y="378853"/>
                  </a:lnTo>
                  <a:lnTo>
                    <a:pt x="484009" y="364934"/>
                  </a:lnTo>
                  <a:lnTo>
                    <a:pt x="482460" y="364934"/>
                  </a:lnTo>
                  <a:lnTo>
                    <a:pt x="482460" y="366483"/>
                  </a:lnTo>
                  <a:lnTo>
                    <a:pt x="480910" y="366483"/>
                  </a:lnTo>
                  <a:lnTo>
                    <a:pt x="457720" y="395859"/>
                  </a:lnTo>
                  <a:lnTo>
                    <a:pt x="457720" y="398957"/>
                  </a:lnTo>
                  <a:lnTo>
                    <a:pt x="470090" y="411327"/>
                  </a:lnTo>
                  <a:lnTo>
                    <a:pt x="476275" y="415963"/>
                  </a:lnTo>
                  <a:lnTo>
                    <a:pt x="485559" y="420598"/>
                  </a:lnTo>
                  <a:lnTo>
                    <a:pt x="488645" y="420598"/>
                  </a:lnTo>
                  <a:lnTo>
                    <a:pt x="488645" y="419061"/>
                  </a:lnTo>
                  <a:lnTo>
                    <a:pt x="496379" y="412877"/>
                  </a:lnTo>
                  <a:lnTo>
                    <a:pt x="501015" y="406692"/>
                  </a:lnTo>
                  <a:lnTo>
                    <a:pt x="504113" y="400494"/>
                  </a:lnTo>
                  <a:lnTo>
                    <a:pt x="508749" y="392772"/>
                  </a:lnTo>
                  <a:lnTo>
                    <a:pt x="511848" y="389674"/>
                  </a:lnTo>
                  <a:lnTo>
                    <a:pt x="511848" y="388124"/>
                  </a:lnTo>
                  <a:close/>
                </a:path>
                <a:path w="887729" h="421005">
                  <a:moveTo>
                    <a:pt x="562876" y="252056"/>
                  </a:moveTo>
                  <a:lnTo>
                    <a:pt x="561327" y="252056"/>
                  </a:lnTo>
                  <a:lnTo>
                    <a:pt x="561327" y="250507"/>
                  </a:lnTo>
                  <a:lnTo>
                    <a:pt x="553593" y="250507"/>
                  </a:lnTo>
                  <a:lnTo>
                    <a:pt x="547408" y="248958"/>
                  </a:lnTo>
                  <a:lnTo>
                    <a:pt x="544322" y="247408"/>
                  </a:lnTo>
                  <a:lnTo>
                    <a:pt x="541223" y="247408"/>
                  </a:lnTo>
                  <a:lnTo>
                    <a:pt x="535038" y="245872"/>
                  </a:lnTo>
                  <a:lnTo>
                    <a:pt x="535038" y="267538"/>
                  </a:lnTo>
                  <a:lnTo>
                    <a:pt x="535038" y="269062"/>
                  </a:lnTo>
                  <a:lnTo>
                    <a:pt x="519938" y="281482"/>
                  </a:lnTo>
                  <a:lnTo>
                    <a:pt x="504698" y="290715"/>
                  </a:lnTo>
                  <a:lnTo>
                    <a:pt x="489153" y="296456"/>
                  </a:lnTo>
                  <a:lnTo>
                    <a:pt x="473189" y="298437"/>
                  </a:lnTo>
                  <a:lnTo>
                    <a:pt x="473570" y="296900"/>
                  </a:lnTo>
                  <a:lnTo>
                    <a:pt x="476275" y="286067"/>
                  </a:lnTo>
                  <a:lnTo>
                    <a:pt x="480910" y="279882"/>
                  </a:lnTo>
                  <a:lnTo>
                    <a:pt x="482460" y="275247"/>
                  </a:lnTo>
                  <a:lnTo>
                    <a:pt x="491642" y="261480"/>
                  </a:lnTo>
                  <a:lnTo>
                    <a:pt x="491744" y="261327"/>
                  </a:lnTo>
                  <a:lnTo>
                    <a:pt x="496379" y="258241"/>
                  </a:lnTo>
                  <a:lnTo>
                    <a:pt x="501015" y="256692"/>
                  </a:lnTo>
                  <a:lnTo>
                    <a:pt x="508558" y="258241"/>
                  </a:lnTo>
                  <a:lnTo>
                    <a:pt x="516293" y="260362"/>
                  </a:lnTo>
                  <a:lnTo>
                    <a:pt x="525157" y="263436"/>
                  </a:lnTo>
                  <a:lnTo>
                    <a:pt x="535038" y="267538"/>
                  </a:lnTo>
                  <a:lnTo>
                    <a:pt x="535038" y="245872"/>
                  </a:lnTo>
                  <a:lnTo>
                    <a:pt x="525754" y="242773"/>
                  </a:lnTo>
                  <a:lnTo>
                    <a:pt x="518033" y="239674"/>
                  </a:lnTo>
                  <a:lnTo>
                    <a:pt x="511848" y="238137"/>
                  </a:lnTo>
                  <a:lnTo>
                    <a:pt x="502564" y="238137"/>
                  </a:lnTo>
                  <a:lnTo>
                    <a:pt x="496379" y="239674"/>
                  </a:lnTo>
                  <a:lnTo>
                    <a:pt x="472147" y="276021"/>
                  </a:lnTo>
                  <a:lnTo>
                    <a:pt x="469125" y="282981"/>
                  </a:lnTo>
                  <a:lnTo>
                    <a:pt x="465912" y="289737"/>
                  </a:lnTo>
                  <a:lnTo>
                    <a:pt x="462356" y="296900"/>
                  </a:lnTo>
                  <a:lnTo>
                    <a:pt x="455980" y="293966"/>
                  </a:lnTo>
                  <a:lnTo>
                    <a:pt x="450761" y="289737"/>
                  </a:lnTo>
                  <a:lnTo>
                    <a:pt x="446697" y="284060"/>
                  </a:lnTo>
                  <a:lnTo>
                    <a:pt x="443801" y="276796"/>
                  </a:lnTo>
                  <a:lnTo>
                    <a:pt x="443560" y="272440"/>
                  </a:lnTo>
                  <a:lnTo>
                    <a:pt x="443268" y="269062"/>
                  </a:lnTo>
                  <a:lnTo>
                    <a:pt x="443179" y="268097"/>
                  </a:lnTo>
                  <a:lnTo>
                    <a:pt x="443128" y="267538"/>
                  </a:lnTo>
                  <a:lnTo>
                    <a:pt x="443026" y="266357"/>
                  </a:lnTo>
                  <a:lnTo>
                    <a:pt x="442696" y="261480"/>
                  </a:lnTo>
                  <a:lnTo>
                    <a:pt x="442620" y="260362"/>
                  </a:lnTo>
                  <a:lnTo>
                    <a:pt x="442493" y="258521"/>
                  </a:lnTo>
                  <a:lnTo>
                    <a:pt x="442404" y="254762"/>
                  </a:lnTo>
                  <a:lnTo>
                    <a:pt x="442290" y="250507"/>
                  </a:lnTo>
                  <a:lnTo>
                    <a:pt x="442175" y="247408"/>
                  </a:lnTo>
                  <a:lnTo>
                    <a:pt x="440778" y="219367"/>
                  </a:lnTo>
                  <a:lnTo>
                    <a:pt x="440905" y="190779"/>
                  </a:lnTo>
                  <a:lnTo>
                    <a:pt x="442480" y="163068"/>
                  </a:lnTo>
                  <a:lnTo>
                    <a:pt x="445350" y="136080"/>
                  </a:lnTo>
                  <a:lnTo>
                    <a:pt x="445350" y="134531"/>
                  </a:lnTo>
                  <a:lnTo>
                    <a:pt x="442252" y="134531"/>
                  </a:lnTo>
                  <a:lnTo>
                    <a:pt x="439166" y="140716"/>
                  </a:lnTo>
                  <a:lnTo>
                    <a:pt x="436067" y="149987"/>
                  </a:lnTo>
                  <a:lnTo>
                    <a:pt x="433793" y="155448"/>
                  </a:lnTo>
                  <a:lnTo>
                    <a:pt x="431812" y="162369"/>
                  </a:lnTo>
                  <a:lnTo>
                    <a:pt x="430415" y="170434"/>
                  </a:lnTo>
                  <a:lnTo>
                    <a:pt x="429882" y="179374"/>
                  </a:lnTo>
                  <a:lnTo>
                    <a:pt x="429641" y="186601"/>
                  </a:lnTo>
                  <a:lnTo>
                    <a:pt x="428586" y="202209"/>
                  </a:lnTo>
                  <a:lnTo>
                    <a:pt x="428345" y="210299"/>
                  </a:lnTo>
                  <a:lnTo>
                    <a:pt x="428345" y="241223"/>
                  </a:lnTo>
                  <a:lnTo>
                    <a:pt x="427570" y="250507"/>
                  </a:lnTo>
                  <a:lnTo>
                    <a:pt x="427443" y="252056"/>
                  </a:lnTo>
                  <a:lnTo>
                    <a:pt x="427393" y="287782"/>
                  </a:lnTo>
                  <a:lnTo>
                    <a:pt x="429310" y="302120"/>
                  </a:lnTo>
                  <a:lnTo>
                    <a:pt x="448246" y="336715"/>
                  </a:lnTo>
                  <a:lnTo>
                    <a:pt x="462356" y="340194"/>
                  </a:lnTo>
                  <a:lnTo>
                    <a:pt x="472770" y="338188"/>
                  </a:lnTo>
                  <a:lnTo>
                    <a:pt x="508698" y="316776"/>
                  </a:lnTo>
                  <a:lnTo>
                    <a:pt x="525208" y="298437"/>
                  </a:lnTo>
                  <a:lnTo>
                    <a:pt x="533488" y="289166"/>
                  </a:lnTo>
                  <a:lnTo>
                    <a:pt x="559866" y="256692"/>
                  </a:lnTo>
                  <a:lnTo>
                    <a:pt x="561327" y="255143"/>
                  </a:lnTo>
                  <a:lnTo>
                    <a:pt x="562876" y="255143"/>
                  </a:lnTo>
                  <a:lnTo>
                    <a:pt x="562876" y="252056"/>
                  </a:lnTo>
                  <a:close/>
                </a:path>
                <a:path w="887729" h="421005">
                  <a:moveTo>
                    <a:pt x="887603" y="299986"/>
                  </a:moveTo>
                  <a:lnTo>
                    <a:pt x="886079" y="298462"/>
                  </a:lnTo>
                  <a:lnTo>
                    <a:pt x="879005" y="298462"/>
                  </a:lnTo>
                  <a:lnTo>
                    <a:pt x="871753" y="298640"/>
                  </a:lnTo>
                  <a:lnTo>
                    <a:pt x="862761" y="299097"/>
                  </a:lnTo>
                  <a:lnTo>
                    <a:pt x="852043" y="299986"/>
                  </a:lnTo>
                  <a:lnTo>
                    <a:pt x="680389" y="299986"/>
                  </a:lnTo>
                  <a:lnTo>
                    <a:pt x="638644" y="297865"/>
                  </a:lnTo>
                  <a:lnTo>
                    <a:pt x="606171" y="287616"/>
                  </a:lnTo>
                  <a:lnTo>
                    <a:pt x="606171" y="284530"/>
                  </a:lnTo>
                  <a:lnTo>
                    <a:pt x="647738" y="258241"/>
                  </a:lnTo>
                  <a:lnTo>
                    <a:pt x="656615" y="253403"/>
                  </a:lnTo>
                  <a:lnTo>
                    <a:pt x="680783" y="217068"/>
                  </a:lnTo>
                  <a:lnTo>
                    <a:pt x="686816" y="178943"/>
                  </a:lnTo>
                  <a:lnTo>
                    <a:pt x="687349" y="168554"/>
                  </a:lnTo>
                  <a:lnTo>
                    <a:pt x="687882" y="154686"/>
                  </a:lnTo>
                  <a:lnTo>
                    <a:pt x="688124" y="137617"/>
                  </a:lnTo>
                  <a:lnTo>
                    <a:pt x="688276" y="129895"/>
                  </a:lnTo>
                  <a:lnTo>
                    <a:pt x="688390" y="123418"/>
                  </a:lnTo>
                  <a:lnTo>
                    <a:pt x="689089" y="110947"/>
                  </a:lnTo>
                  <a:lnTo>
                    <a:pt x="690054" y="100507"/>
                  </a:lnTo>
                  <a:lnTo>
                    <a:pt x="691222" y="91236"/>
                  </a:lnTo>
                  <a:lnTo>
                    <a:pt x="689673" y="89687"/>
                  </a:lnTo>
                  <a:lnTo>
                    <a:pt x="686574" y="89687"/>
                  </a:lnTo>
                  <a:lnTo>
                    <a:pt x="683488" y="95872"/>
                  </a:lnTo>
                  <a:lnTo>
                    <a:pt x="681939" y="97421"/>
                  </a:lnTo>
                  <a:lnTo>
                    <a:pt x="681939" y="100507"/>
                  </a:lnTo>
                  <a:lnTo>
                    <a:pt x="678853" y="106692"/>
                  </a:lnTo>
                  <a:lnTo>
                    <a:pt x="675754" y="115976"/>
                  </a:lnTo>
                  <a:lnTo>
                    <a:pt x="671118" y="123710"/>
                  </a:lnTo>
                  <a:lnTo>
                    <a:pt x="669569" y="129895"/>
                  </a:lnTo>
                  <a:lnTo>
                    <a:pt x="669493" y="202107"/>
                  </a:lnTo>
                  <a:lnTo>
                    <a:pt x="669378" y="207784"/>
                  </a:lnTo>
                  <a:lnTo>
                    <a:pt x="651014" y="239674"/>
                  </a:lnTo>
                  <a:lnTo>
                    <a:pt x="640308" y="245846"/>
                  </a:lnTo>
                  <a:lnTo>
                    <a:pt x="631494" y="250698"/>
                  </a:lnTo>
                  <a:lnTo>
                    <a:pt x="624700" y="254685"/>
                  </a:lnTo>
                  <a:lnTo>
                    <a:pt x="620090" y="258241"/>
                  </a:lnTo>
                  <a:lnTo>
                    <a:pt x="611632" y="264083"/>
                  </a:lnTo>
                  <a:lnTo>
                    <a:pt x="604621" y="270217"/>
                  </a:lnTo>
                  <a:lnTo>
                    <a:pt x="598779" y="276936"/>
                  </a:lnTo>
                  <a:lnTo>
                    <a:pt x="593801" y="284530"/>
                  </a:lnTo>
                  <a:lnTo>
                    <a:pt x="587616" y="293801"/>
                  </a:lnTo>
                  <a:lnTo>
                    <a:pt x="584517" y="296900"/>
                  </a:lnTo>
                  <a:lnTo>
                    <a:pt x="581431" y="303085"/>
                  </a:lnTo>
                  <a:lnTo>
                    <a:pt x="579882" y="307721"/>
                  </a:lnTo>
                  <a:lnTo>
                    <a:pt x="579882" y="316992"/>
                  </a:lnTo>
                  <a:lnTo>
                    <a:pt x="609041" y="334276"/>
                  </a:lnTo>
                  <a:lnTo>
                    <a:pt x="624649" y="335965"/>
                  </a:lnTo>
                  <a:lnTo>
                    <a:pt x="637095" y="337096"/>
                  </a:lnTo>
                  <a:lnTo>
                    <a:pt x="697407" y="337096"/>
                  </a:lnTo>
                  <a:lnTo>
                    <a:pt x="749985" y="335559"/>
                  </a:lnTo>
                  <a:lnTo>
                    <a:pt x="804100" y="330911"/>
                  </a:lnTo>
                  <a:lnTo>
                    <a:pt x="848169" y="322795"/>
                  </a:lnTo>
                  <a:lnTo>
                    <a:pt x="884504" y="303085"/>
                  </a:lnTo>
                  <a:lnTo>
                    <a:pt x="886053" y="299986"/>
                  </a:lnTo>
                  <a:lnTo>
                    <a:pt x="887603" y="29998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11176149" y="2842757"/>
            <a:ext cx="119380" cy="35560"/>
          </a:xfrm>
          <a:custGeom>
            <a:avLst/>
            <a:gdLst/>
            <a:ahLst/>
            <a:cxnLst/>
            <a:rect l="l" t="t" r="r" b="b"/>
            <a:pathLst>
              <a:path w="119379" h="35560">
                <a:moveTo>
                  <a:pt x="115973" y="0"/>
                </a:moveTo>
                <a:lnTo>
                  <a:pt x="112881" y="0"/>
                </a:lnTo>
                <a:lnTo>
                  <a:pt x="106696" y="3092"/>
                </a:lnTo>
                <a:lnTo>
                  <a:pt x="98963" y="3092"/>
                </a:lnTo>
                <a:lnTo>
                  <a:pt x="89106" y="4880"/>
                </a:lnTo>
                <a:lnTo>
                  <a:pt x="78089" y="5798"/>
                </a:lnTo>
                <a:lnTo>
                  <a:pt x="64172" y="6184"/>
                </a:lnTo>
                <a:lnTo>
                  <a:pt x="4636" y="6184"/>
                </a:lnTo>
                <a:lnTo>
                  <a:pt x="1544" y="7733"/>
                </a:lnTo>
                <a:lnTo>
                  <a:pt x="0" y="9277"/>
                </a:lnTo>
                <a:lnTo>
                  <a:pt x="0" y="12369"/>
                </a:lnTo>
                <a:lnTo>
                  <a:pt x="1544" y="15462"/>
                </a:lnTo>
                <a:lnTo>
                  <a:pt x="9107" y="18893"/>
                </a:lnTo>
                <a:lnTo>
                  <a:pt x="15655" y="22034"/>
                </a:lnTo>
                <a:lnTo>
                  <a:pt x="21333" y="24595"/>
                </a:lnTo>
                <a:lnTo>
                  <a:pt x="26286" y="26287"/>
                </a:lnTo>
                <a:lnTo>
                  <a:pt x="34019" y="27835"/>
                </a:lnTo>
                <a:lnTo>
                  <a:pt x="40204" y="30928"/>
                </a:lnTo>
                <a:lnTo>
                  <a:pt x="47937" y="32472"/>
                </a:lnTo>
                <a:lnTo>
                  <a:pt x="57214" y="34020"/>
                </a:lnTo>
                <a:lnTo>
                  <a:pt x="64943" y="35565"/>
                </a:lnTo>
                <a:lnTo>
                  <a:pt x="95871" y="35565"/>
                </a:lnTo>
                <a:lnTo>
                  <a:pt x="100511" y="34020"/>
                </a:lnTo>
                <a:lnTo>
                  <a:pt x="119066" y="6184"/>
                </a:lnTo>
                <a:lnTo>
                  <a:pt x="119066" y="1544"/>
                </a:lnTo>
                <a:lnTo>
                  <a:pt x="117521" y="1544"/>
                </a:lnTo>
                <a:lnTo>
                  <a:pt x="11597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505622" y="2567509"/>
            <a:ext cx="2467954" cy="440703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11176149" y="3503250"/>
            <a:ext cx="119380" cy="35560"/>
          </a:xfrm>
          <a:custGeom>
            <a:avLst/>
            <a:gdLst/>
            <a:ahLst/>
            <a:cxnLst/>
            <a:rect l="l" t="t" r="r" b="b"/>
            <a:pathLst>
              <a:path w="119379" h="35560">
                <a:moveTo>
                  <a:pt x="119066" y="0"/>
                </a:moveTo>
                <a:lnTo>
                  <a:pt x="109788" y="0"/>
                </a:lnTo>
                <a:lnTo>
                  <a:pt x="106696" y="1544"/>
                </a:lnTo>
                <a:lnTo>
                  <a:pt x="103604" y="1544"/>
                </a:lnTo>
                <a:lnTo>
                  <a:pt x="100511" y="3092"/>
                </a:lnTo>
                <a:lnTo>
                  <a:pt x="98963" y="3092"/>
                </a:lnTo>
                <a:lnTo>
                  <a:pt x="89106" y="3986"/>
                </a:lnTo>
                <a:lnTo>
                  <a:pt x="78089" y="4445"/>
                </a:lnTo>
                <a:lnTo>
                  <a:pt x="62436" y="4663"/>
                </a:lnTo>
                <a:lnTo>
                  <a:pt x="40082" y="4663"/>
                </a:lnTo>
                <a:lnTo>
                  <a:pt x="28025" y="4832"/>
                </a:lnTo>
                <a:lnTo>
                  <a:pt x="16259" y="5290"/>
                </a:lnTo>
                <a:lnTo>
                  <a:pt x="4636" y="6183"/>
                </a:lnTo>
                <a:lnTo>
                  <a:pt x="1544" y="7731"/>
                </a:lnTo>
                <a:lnTo>
                  <a:pt x="0" y="9276"/>
                </a:lnTo>
                <a:lnTo>
                  <a:pt x="0" y="10824"/>
                </a:lnTo>
                <a:lnTo>
                  <a:pt x="34019" y="26286"/>
                </a:lnTo>
                <a:lnTo>
                  <a:pt x="40204" y="29378"/>
                </a:lnTo>
                <a:lnTo>
                  <a:pt x="47937" y="30927"/>
                </a:lnTo>
                <a:lnTo>
                  <a:pt x="57214" y="32471"/>
                </a:lnTo>
                <a:lnTo>
                  <a:pt x="64943" y="34019"/>
                </a:lnTo>
                <a:lnTo>
                  <a:pt x="71132" y="35563"/>
                </a:lnTo>
                <a:lnTo>
                  <a:pt x="77316" y="34019"/>
                </a:lnTo>
                <a:lnTo>
                  <a:pt x="95871" y="34019"/>
                </a:lnTo>
                <a:lnTo>
                  <a:pt x="118968" y="4832"/>
                </a:lnTo>
                <a:lnTo>
                  <a:pt x="119066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22"/>
          <p:cNvGrpSpPr/>
          <p:nvPr/>
        </p:nvGrpSpPr>
        <p:grpSpPr>
          <a:xfrm>
            <a:off x="10585447" y="3277482"/>
            <a:ext cx="474980" cy="345440"/>
            <a:chOff x="10585447" y="3277482"/>
            <a:chExt cx="474980" cy="345440"/>
          </a:xfrm>
        </p:grpSpPr>
        <p:sp>
          <p:nvSpPr>
            <p:cNvPr id="23" name="object 23"/>
            <p:cNvSpPr/>
            <p:nvPr/>
          </p:nvSpPr>
          <p:spPr>
            <a:xfrm>
              <a:off x="10781830" y="3277488"/>
              <a:ext cx="278765" cy="345440"/>
            </a:xfrm>
            <a:custGeom>
              <a:avLst/>
              <a:gdLst/>
              <a:ahLst/>
              <a:cxnLst/>
              <a:rect l="l" t="t" r="r" b="b"/>
              <a:pathLst>
                <a:path w="278765" h="345439">
                  <a:moveTo>
                    <a:pt x="98958" y="317004"/>
                  </a:moveTo>
                  <a:lnTo>
                    <a:pt x="95351" y="313905"/>
                  </a:lnTo>
                  <a:lnTo>
                    <a:pt x="84277" y="304431"/>
                  </a:lnTo>
                  <a:lnTo>
                    <a:pt x="78524" y="299389"/>
                  </a:lnTo>
                  <a:lnTo>
                    <a:pt x="74218" y="295351"/>
                  </a:lnTo>
                  <a:lnTo>
                    <a:pt x="71132" y="295351"/>
                  </a:lnTo>
                  <a:lnTo>
                    <a:pt x="54114" y="313905"/>
                  </a:lnTo>
                  <a:lnTo>
                    <a:pt x="52578" y="313905"/>
                  </a:lnTo>
                  <a:lnTo>
                    <a:pt x="34010" y="301536"/>
                  </a:lnTo>
                  <a:lnTo>
                    <a:pt x="27825" y="295351"/>
                  </a:lnTo>
                  <a:lnTo>
                    <a:pt x="24739" y="290715"/>
                  </a:lnTo>
                  <a:lnTo>
                    <a:pt x="17170" y="299173"/>
                  </a:lnTo>
                  <a:lnTo>
                    <a:pt x="10629" y="306171"/>
                  </a:lnTo>
                  <a:lnTo>
                    <a:pt x="4953" y="312026"/>
                  </a:lnTo>
                  <a:lnTo>
                    <a:pt x="0" y="317004"/>
                  </a:lnTo>
                  <a:lnTo>
                    <a:pt x="0" y="320090"/>
                  </a:lnTo>
                  <a:lnTo>
                    <a:pt x="1536" y="323189"/>
                  </a:lnTo>
                  <a:lnTo>
                    <a:pt x="4635" y="326275"/>
                  </a:lnTo>
                  <a:lnTo>
                    <a:pt x="9271" y="329374"/>
                  </a:lnTo>
                  <a:lnTo>
                    <a:pt x="10820" y="332460"/>
                  </a:lnTo>
                  <a:lnTo>
                    <a:pt x="13906" y="334010"/>
                  </a:lnTo>
                  <a:lnTo>
                    <a:pt x="23190" y="340194"/>
                  </a:lnTo>
                  <a:lnTo>
                    <a:pt x="26289" y="341744"/>
                  </a:lnTo>
                  <a:lnTo>
                    <a:pt x="27825" y="341744"/>
                  </a:lnTo>
                  <a:lnTo>
                    <a:pt x="47929" y="321640"/>
                  </a:lnTo>
                  <a:lnTo>
                    <a:pt x="50253" y="326275"/>
                  </a:lnTo>
                  <a:lnTo>
                    <a:pt x="51079" y="327875"/>
                  </a:lnTo>
                  <a:lnTo>
                    <a:pt x="57213" y="334010"/>
                  </a:lnTo>
                  <a:lnTo>
                    <a:pt x="64947" y="340194"/>
                  </a:lnTo>
                  <a:lnTo>
                    <a:pt x="74218" y="344830"/>
                  </a:lnTo>
                  <a:lnTo>
                    <a:pt x="75768" y="344830"/>
                  </a:lnTo>
                  <a:lnTo>
                    <a:pt x="88138" y="332854"/>
                  </a:lnTo>
                  <a:lnTo>
                    <a:pt x="92722" y="327875"/>
                  </a:lnTo>
                  <a:lnTo>
                    <a:pt x="95872" y="323189"/>
                  </a:lnTo>
                  <a:lnTo>
                    <a:pt x="97421" y="321640"/>
                  </a:lnTo>
                  <a:lnTo>
                    <a:pt x="98958" y="320090"/>
                  </a:lnTo>
                  <a:lnTo>
                    <a:pt x="98958" y="317004"/>
                  </a:lnTo>
                  <a:close/>
                </a:path>
                <a:path w="278765" h="345439">
                  <a:moveTo>
                    <a:pt x="187109" y="71132"/>
                  </a:moveTo>
                  <a:lnTo>
                    <a:pt x="180924" y="64947"/>
                  </a:lnTo>
                  <a:lnTo>
                    <a:pt x="174726" y="64947"/>
                  </a:lnTo>
                  <a:lnTo>
                    <a:pt x="174726" y="81953"/>
                  </a:lnTo>
                  <a:lnTo>
                    <a:pt x="174726" y="85051"/>
                  </a:lnTo>
                  <a:lnTo>
                    <a:pt x="173189" y="89687"/>
                  </a:lnTo>
                  <a:lnTo>
                    <a:pt x="168541" y="92786"/>
                  </a:lnTo>
                  <a:lnTo>
                    <a:pt x="163906" y="94322"/>
                  </a:lnTo>
                  <a:lnTo>
                    <a:pt x="156171" y="97421"/>
                  </a:lnTo>
                  <a:lnTo>
                    <a:pt x="145351" y="98971"/>
                  </a:lnTo>
                  <a:lnTo>
                    <a:pt x="148450" y="94322"/>
                  </a:lnTo>
                  <a:lnTo>
                    <a:pt x="151536" y="91236"/>
                  </a:lnTo>
                  <a:lnTo>
                    <a:pt x="154635" y="86588"/>
                  </a:lnTo>
                  <a:lnTo>
                    <a:pt x="159270" y="81953"/>
                  </a:lnTo>
                  <a:lnTo>
                    <a:pt x="163906" y="78867"/>
                  </a:lnTo>
                  <a:lnTo>
                    <a:pt x="171640" y="78867"/>
                  </a:lnTo>
                  <a:lnTo>
                    <a:pt x="174726" y="81953"/>
                  </a:lnTo>
                  <a:lnTo>
                    <a:pt x="174726" y="64947"/>
                  </a:lnTo>
                  <a:lnTo>
                    <a:pt x="171640" y="64947"/>
                  </a:lnTo>
                  <a:lnTo>
                    <a:pt x="165455" y="68033"/>
                  </a:lnTo>
                  <a:lnTo>
                    <a:pt x="157721" y="74218"/>
                  </a:lnTo>
                  <a:lnTo>
                    <a:pt x="159270" y="68033"/>
                  </a:lnTo>
                  <a:lnTo>
                    <a:pt x="160820" y="60312"/>
                  </a:lnTo>
                  <a:lnTo>
                    <a:pt x="160820" y="23190"/>
                  </a:lnTo>
                  <a:lnTo>
                    <a:pt x="157721" y="23190"/>
                  </a:lnTo>
                  <a:lnTo>
                    <a:pt x="153670" y="30759"/>
                  </a:lnTo>
                  <a:lnTo>
                    <a:pt x="150761" y="37312"/>
                  </a:lnTo>
                  <a:lnTo>
                    <a:pt x="149021" y="42989"/>
                  </a:lnTo>
                  <a:lnTo>
                    <a:pt x="148450" y="47942"/>
                  </a:lnTo>
                  <a:lnTo>
                    <a:pt x="148323" y="60312"/>
                  </a:lnTo>
                  <a:lnTo>
                    <a:pt x="148094" y="64947"/>
                  </a:lnTo>
                  <a:lnTo>
                    <a:pt x="132981" y="102057"/>
                  </a:lnTo>
                  <a:lnTo>
                    <a:pt x="126796" y="105156"/>
                  </a:lnTo>
                  <a:lnTo>
                    <a:pt x="125247" y="106692"/>
                  </a:lnTo>
                  <a:lnTo>
                    <a:pt x="125247" y="109791"/>
                  </a:lnTo>
                  <a:lnTo>
                    <a:pt x="126796" y="111340"/>
                  </a:lnTo>
                  <a:lnTo>
                    <a:pt x="129895" y="111340"/>
                  </a:lnTo>
                  <a:lnTo>
                    <a:pt x="132981" y="109791"/>
                  </a:lnTo>
                  <a:lnTo>
                    <a:pt x="139166" y="109791"/>
                  </a:lnTo>
                  <a:lnTo>
                    <a:pt x="140716" y="108242"/>
                  </a:lnTo>
                  <a:lnTo>
                    <a:pt x="146900" y="108242"/>
                  </a:lnTo>
                  <a:lnTo>
                    <a:pt x="156171" y="106692"/>
                  </a:lnTo>
                  <a:lnTo>
                    <a:pt x="162356" y="106692"/>
                  </a:lnTo>
                  <a:lnTo>
                    <a:pt x="167005" y="105156"/>
                  </a:lnTo>
                  <a:lnTo>
                    <a:pt x="173189" y="98971"/>
                  </a:lnTo>
                  <a:lnTo>
                    <a:pt x="182460" y="89687"/>
                  </a:lnTo>
                  <a:lnTo>
                    <a:pt x="185559" y="85051"/>
                  </a:lnTo>
                  <a:lnTo>
                    <a:pt x="187109" y="78867"/>
                  </a:lnTo>
                  <a:lnTo>
                    <a:pt x="187109" y="74218"/>
                  </a:lnTo>
                  <a:lnTo>
                    <a:pt x="187109" y="71132"/>
                  </a:lnTo>
                  <a:close/>
                </a:path>
                <a:path w="278765" h="345439">
                  <a:moveTo>
                    <a:pt x="218033" y="3086"/>
                  </a:moveTo>
                  <a:lnTo>
                    <a:pt x="214934" y="1549"/>
                  </a:lnTo>
                  <a:lnTo>
                    <a:pt x="213398" y="0"/>
                  </a:lnTo>
                  <a:lnTo>
                    <a:pt x="213398" y="1549"/>
                  </a:lnTo>
                  <a:lnTo>
                    <a:pt x="208153" y="11671"/>
                  </a:lnTo>
                  <a:lnTo>
                    <a:pt x="203923" y="21069"/>
                  </a:lnTo>
                  <a:lnTo>
                    <a:pt x="200558" y="29603"/>
                  </a:lnTo>
                  <a:lnTo>
                    <a:pt x="197929" y="37109"/>
                  </a:lnTo>
                  <a:lnTo>
                    <a:pt x="197929" y="98971"/>
                  </a:lnTo>
                  <a:lnTo>
                    <a:pt x="198615" y="108242"/>
                  </a:lnTo>
                  <a:lnTo>
                    <a:pt x="198704" y="109385"/>
                  </a:lnTo>
                  <a:lnTo>
                    <a:pt x="198818" y="110909"/>
                  </a:lnTo>
                  <a:lnTo>
                    <a:pt x="199275" y="121386"/>
                  </a:lnTo>
                  <a:lnTo>
                    <a:pt x="199377" y="126796"/>
                  </a:lnTo>
                  <a:lnTo>
                    <a:pt x="199478" y="146900"/>
                  </a:lnTo>
                  <a:lnTo>
                    <a:pt x="197929" y="148450"/>
                  </a:lnTo>
                  <a:lnTo>
                    <a:pt x="197929" y="157734"/>
                  </a:lnTo>
                  <a:lnTo>
                    <a:pt x="194830" y="165455"/>
                  </a:lnTo>
                  <a:lnTo>
                    <a:pt x="187109" y="168554"/>
                  </a:lnTo>
                  <a:lnTo>
                    <a:pt x="180924" y="171640"/>
                  </a:lnTo>
                  <a:lnTo>
                    <a:pt x="170091" y="171640"/>
                  </a:lnTo>
                  <a:lnTo>
                    <a:pt x="163906" y="170103"/>
                  </a:lnTo>
                  <a:lnTo>
                    <a:pt x="159270" y="165455"/>
                  </a:lnTo>
                  <a:lnTo>
                    <a:pt x="153085" y="160820"/>
                  </a:lnTo>
                  <a:lnTo>
                    <a:pt x="151536" y="154635"/>
                  </a:lnTo>
                  <a:lnTo>
                    <a:pt x="151536" y="139166"/>
                  </a:lnTo>
                  <a:lnTo>
                    <a:pt x="153085" y="134531"/>
                  </a:lnTo>
                  <a:lnTo>
                    <a:pt x="151536" y="134531"/>
                  </a:lnTo>
                  <a:lnTo>
                    <a:pt x="151536" y="132994"/>
                  </a:lnTo>
                  <a:lnTo>
                    <a:pt x="153085" y="131445"/>
                  </a:lnTo>
                  <a:lnTo>
                    <a:pt x="153085" y="129895"/>
                  </a:lnTo>
                  <a:lnTo>
                    <a:pt x="149987" y="126796"/>
                  </a:lnTo>
                  <a:lnTo>
                    <a:pt x="145351" y="131445"/>
                  </a:lnTo>
                  <a:lnTo>
                    <a:pt x="142265" y="143814"/>
                  </a:lnTo>
                  <a:lnTo>
                    <a:pt x="140716" y="146900"/>
                  </a:lnTo>
                  <a:lnTo>
                    <a:pt x="139166" y="151536"/>
                  </a:lnTo>
                  <a:lnTo>
                    <a:pt x="139166" y="156184"/>
                  </a:lnTo>
                  <a:lnTo>
                    <a:pt x="137515" y="165455"/>
                  </a:lnTo>
                  <a:lnTo>
                    <a:pt x="137401" y="166065"/>
                  </a:lnTo>
                  <a:lnTo>
                    <a:pt x="134340" y="174929"/>
                  </a:lnTo>
                  <a:lnTo>
                    <a:pt x="129819" y="182930"/>
                  </a:lnTo>
                  <a:lnTo>
                    <a:pt x="123710" y="190207"/>
                  </a:lnTo>
                  <a:lnTo>
                    <a:pt x="103606" y="190207"/>
                  </a:lnTo>
                  <a:lnTo>
                    <a:pt x="95872" y="194843"/>
                  </a:lnTo>
                  <a:lnTo>
                    <a:pt x="62522" y="227380"/>
                  </a:lnTo>
                  <a:lnTo>
                    <a:pt x="49479" y="228866"/>
                  </a:lnTo>
                  <a:lnTo>
                    <a:pt x="42113" y="227380"/>
                  </a:lnTo>
                  <a:lnTo>
                    <a:pt x="41821" y="227380"/>
                  </a:lnTo>
                  <a:lnTo>
                    <a:pt x="35560" y="221132"/>
                  </a:lnTo>
                  <a:lnTo>
                    <a:pt x="34010" y="213398"/>
                  </a:lnTo>
                  <a:lnTo>
                    <a:pt x="31089" y="204381"/>
                  </a:lnTo>
                  <a:lnTo>
                    <a:pt x="29184" y="193484"/>
                  </a:lnTo>
                  <a:lnTo>
                    <a:pt x="28143" y="180555"/>
                  </a:lnTo>
                  <a:lnTo>
                    <a:pt x="28028" y="174929"/>
                  </a:lnTo>
                  <a:lnTo>
                    <a:pt x="27927" y="170103"/>
                  </a:lnTo>
                  <a:lnTo>
                    <a:pt x="27838" y="165455"/>
                  </a:lnTo>
                  <a:lnTo>
                    <a:pt x="27736" y="160820"/>
                  </a:lnTo>
                  <a:lnTo>
                    <a:pt x="27647" y="156184"/>
                  </a:lnTo>
                  <a:lnTo>
                    <a:pt x="27520" y="150507"/>
                  </a:lnTo>
                  <a:lnTo>
                    <a:pt x="27457" y="121386"/>
                  </a:lnTo>
                  <a:lnTo>
                    <a:pt x="27584" y="112890"/>
                  </a:lnTo>
                  <a:lnTo>
                    <a:pt x="27660" y="109385"/>
                  </a:lnTo>
                  <a:lnTo>
                    <a:pt x="28917" y="87172"/>
                  </a:lnTo>
                  <a:lnTo>
                    <a:pt x="30924" y="68033"/>
                  </a:lnTo>
                  <a:lnTo>
                    <a:pt x="30924" y="66497"/>
                  </a:lnTo>
                  <a:lnTo>
                    <a:pt x="24739" y="66497"/>
                  </a:lnTo>
                  <a:lnTo>
                    <a:pt x="24739" y="68033"/>
                  </a:lnTo>
                  <a:lnTo>
                    <a:pt x="22415" y="76733"/>
                  </a:lnTo>
                  <a:lnTo>
                    <a:pt x="20104" y="84277"/>
                  </a:lnTo>
                  <a:lnTo>
                    <a:pt x="17780" y="90652"/>
                  </a:lnTo>
                  <a:lnTo>
                    <a:pt x="15455" y="95872"/>
                  </a:lnTo>
                  <a:lnTo>
                    <a:pt x="15455" y="105156"/>
                  </a:lnTo>
                  <a:lnTo>
                    <a:pt x="13906" y="108242"/>
                  </a:lnTo>
                  <a:lnTo>
                    <a:pt x="13906" y="112890"/>
                  </a:lnTo>
                  <a:lnTo>
                    <a:pt x="14782" y="121386"/>
                  </a:lnTo>
                  <a:lnTo>
                    <a:pt x="14655" y="148450"/>
                  </a:lnTo>
                  <a:lnTo>
                    <a:pt x="13995" y="160820"/>
                  </a:lnTo>
                  <a:lnTo>
                    <a:pt x="13906" y="216484"/>
                  </a:lnTo>
                  <a:lnTo>
                    <a:pt x="15405" y="228866"/>
                  </a:lnTo>
                  <a:lnTo>
                    <a:pt x="15506" y="229628"/>
                  </a:lnTo>
                  <a:lnTo>
                    <a:pt x="15633" y="230670"/>
                  </a:lnTo>
                  <a:lnTo>
                    <a:pt x="18364" y="242976"/>
                  </a:lnTo>
                  <a:lnTo>
                    <a:pt x="21958" y="253238"/>
                  </a:lnTo>
                  <a:lnTo>
                    <a:pt x="26187" y="261137"/>
                  </a:lnTo>
                  <a:lnTo>
                    <a:pt x="26289" y="261327"/>
                  </a:lnTo>
                  <a:lnTo>
                    <a:pt x="32473" y="267512"/>
                  </a:lnTo>
                  <a:lnTo>
                    <a:pt x="40208" y="270611"/>
                  </a:lnTo>
                  <a:lnTo>
                    <a:pt x="54114" y="270611"/>
                  </a:lnTo>
                  <a:lnTo>
                    <a:pt x="83908" y="237756"/>
                  </a:lnTo>
                  <a:lnTo>
                    <a:pt x="87553" y="229628"/>
                  </a:lnTo>
                  <a:lnTo>
                    <a:pt x="87934" y="228866"/>
                  </a:lnTo>
                  <a:lnTo>
                    <a:pt x="91490" y="221513"/>
                  </a:lnTo>
                  <a:lnTo>
                    <a:pt x="95872" y="213398"/>
                  </a:lnTo>
                  <a:lnTo>
                    <a:pt x="97421" y="211848"/>
                  </a:lnTo>
                  <a:lnTo>
                    <a:pt x="103606" y="211848"/>
                  </a:lnTo>
                  <a:lnTo>
                    <a:pt x="109791" y="214947"/>
                  </a:lnTo>
                  <a:lnTo>
                    <a:pt x="119062" y="214947"/>
                  </a:lnTo>
                  <a:lnTo>
                    <a:pt x="123710" y="211848"/>
                  </a:lnTo>
                  <a:lnTo>
                    <a:pt x="128346" y="207213"/>
                  </a:lnTo>
                  <a:lnTo>
                    <a:pt x="131432" y="201028"/>
                  </a:lnTo>
                  <a:lnTo>
                    <a:pt x="137617" y="191744"/>
                  </a:lnTo>
                  <a:lnTo>
                    <a:pt x="140716" y="194843"/>
                  </a:lnTo>
                  <a:lnTo>
                    <a:pt x="140716" y="196392"/>
                  </a:lnTo>
                  <a:lnTo>
                    <a:pt x="144995" y="203339"/>
                  </a:lnTo>
                  <a:lnTo>
                    <a:pt x="150571" y="207987"/>
                  </a:lnTo>
                  <a:lnTo>
                    <a:pt x="157022" y="210299"/>
                  </a:lnTo>
                  <a:lnTo>
                    <a:pt x="163906" y="210299"/>
                  </a:lnTo>
                  <a:lnTo>
                    <a:pt x="176707" y="206806"/>
                  </a:lnTo>
                  <a:lnTo>
                    <a:pt x="187490" y="198513"/>
                  </a:lnTo>
                  <a:lnTo>
                    <a:pt x="192112" y="191744"/>
                  </a:lnTo>
                  <a:lnTo>
                    <a:pt x="196519" y="185293"/>
                  </a:lnTo>
                  <a:lnTo>
                    <a:pt x="202184" y="171640"/>
                  </a:lnTo>
                  <a:lnTo>
                    <a:pt x="204114" y="167005"/>
                  </a:lnTo>
                  <a:lnTo>
                    <a:pt x="209067" y="150507"/>
                  </a:lnTo>
                  <a:lnTo>
                    <a:pt x="212394" y="131445"/>
                  </a:lnTo>
                  <a:lnTo>
                    <a:pt x="212471" y="130721"/>
                  </a:lnTo>
                  <a:lnTo>
                    <a:pt x="214198" y="110909"/>
                  </a:lnTo>
                  <a:lnTo>
                    <a:pt x="214299" y="109791"/>
                  </a:lnTo>
                  <a:lnTo>
                    <a:pt x="214363" y="108242"/>
                  </a:lnTo>
                  <a:lnTo>
                    <a:pt x="214795" y="90652"/>
                  </a:lnTo>
                  <a:lnTo>
                    <a:pt x="214922" y="84277"/>
                  </a:lnTo>
                  <a:lnTo>
                    <a:pt x="214337" y="57238"/>
                  </a:lnTo>
                  <a:lnTo>
                    <a:pt x="214693" y="37109"/>
                  </a:lnTo>
                  <a:lnTo>
                    <a:pt x="214744" y="34213"/>
                  </a:lnTo>
                  <a:lnTo>
                    <a:pt x="216027" y="16116"/>
                  </a:lnTo>
                  <a:lnTo>
                    <a:pt x="218033" y="3086"/>
                  </a:lnTo>
                  <a:close/>
                </a:path>
                <a:path w="278765" h="345439">
                  <a:moveTo>
                    <a:pt x="278333" y="75768"/>
                  </a:moveTo>
                  <a:lnTo>
                    <a:pt x="275247" y="74218"/>
                  </a:lnTo>
                  <a:lnTo>
                    <a:pt x="273697" y="75768"/>
                  </a:lnTo>
                  <a:lnTo>
                    <a:pt x="267296" y="89115"/>
                  </a:lnTo>
                  <a:lnTo>
                    <a:pt x="261912" y="101282"/>
                  </a:lnTo>
                  <a:lnTo>
                    <a:pt x="253593" y="122161"/>
                  </a:lnTo>
                  <a:lnTo>
                    <a:pt x="253644" y="140157"/>
                  </a:lnTo>
                  <a:lnTo>
                    <a:pt x="253987" y="157149"/>
                  </a:lnTo>
                  <a:lnTo>
                    <a:pt x="254901" y="173266"/>
                  </a:lnTo>
                  <a:lnTo>
                    <a:pt x="256692" y="188658"/>
                  </a:lnTo>
                  <a:lnTo>
                    <a:pt x="255524" y="205473"/>
                  </a:lnTo>
                  <a:lnTo>
                    <a:pt x="254368" y="218808"/>
                  </a:lnTo>
                  <a:lnTo>
                    <a:pt x="253212" y="228663"/>
                  </a:lnTo>
                  <a:lnTo>
                    <a:pt x="252044" y="235038"/>
                  </a:lnTo>
                  <a:lnTo>
                    <a:pt x="250507" y="238137"/>
                  </a:lnTo>
                  <a:lnTo>
                    <a:pt x="252044" y="241223"/>
                  </a:lnTo>
                  <a:lnTo>
                    <a:pt x="253593" y="241223"/>
                  </a:lnTo>
                  <a:lnTo>
                    <a:pt x="253593" y="242773"/>
                  </a:lnTo>
                  <a:lnTo>
                    <a:pt x="256692" y="242773"/>
                  </a:lnTo>
                  <a:lnTo>
                    <a:pt x="258229" y="241223"/>
                  </a:lnTo>
                  <a:lnTo>
                    <a:pt x="259778" y="236588"/>
                  </a:lnTo>
                  <a:lnTo>
                    <a:pt x="265874" y="222669"/>
                  </a:lnTo>
                  <a:lnTo>
                    <a:pt x="270217" y="208762"/>
                  </a:lnTo>
                  <a:lnTo>
                    <a:pt x="272834" y="194843"/>
                  </a:lnTo>
                  <a:lnTo>
                    <a:pt x="273697" y="180924"/>
                  </a:lnTo>
                  <a:lnTo>
                    <a:pt x="274586" y="173939"/>
                  </a:lnTo>
                  <a:lnTo>
                    <a:pt x="275056" y="164490"/>
                  </a:lnTo>
                  <a:lnTo>
                    <a:pt x="275437" y="113271"/>
                  </a:lnTo>
                  <a:lnTo>
                    <a:pt x="275894" y="103708"/>
                  </a:lnTo>
                  <a:lnTo>
                    <a:pt x="276796" y="95872"/>
                  </a:lnTo>
                  <a:lnTo>
                    <a:pt x="278333" y="88138"/>
                  </a:lnTo>
                  <a:lnTo>
                    <a:pt x="278333" y="77317"/>
                  </a:lnTo>
                  <a:lnTo>
                    <a:pt x="278333" y="75768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585447" y="3373358"/>
              <a:ext cx="173192" cy="214941"/>
            </a:xfrm>
            <a:prstGeom prst="rect">
              <a:avLst/>
            </a:prstGeom>
          </p:spPr>
        </p:pic>
      </p:grpSp>
      <p:sp>
        <p:nvSpPr>
          <p:cNvPr id="25" name="object 25"/>
          <p:cNvSpPr/>
          <p:nvPr/>
        </p:nvSpPr>
        <p:spPr>
          <a:xfrm>
            <a:off x="11176149" y="4070757"/>
            <a:ext cx="119380" cy="35560"/>
          </a:xfrm>
          <a:custGeom>
            <a:avLst/>
            <a:gdLst/>
            <a:ahLst/>
            <a:cxnLst/>
            <a:rect l="l" t="t" r="r" b="b"/>
            <a:pathLst>
              <a:path w="119379" h="35560">
                <a:moveTo>
                  <a:pt x="77316" y="34016"/>
                </a:moveTo>
                <a:lnTo>
                  <a:pt x="64943" y="34016"/>
                </a:lnTo>
                <a:lnTo>
                  <a:pt x="71132" y="35563"/>
                </a:lnTo>
                <a:lnTo>
                  <a:pt x="77316" y="34016"/>
                </a:lnTo>
                <a:close/>
              </a:path>
              <a:path w="119379" h="35560">
                <a:moveTo>
                  <a:pt x="119066" y="0"/>
                </a:moveTo>
                <a:lnTo>
                  <a:pt x="109788" y="0"/>
                </a:lnTo>
                <a:lnTo>
                  <a:pt x="103604" y="3092"/>
                </a:lnTo>
                <a:lnTo>
                  <a:pt x="98963" y="3092"/>
                </a:lnTo>
                <a:lnTo>
                  <a:pt x="89106" y="4009"/>
                </a:lnTo>
                <a:lnTo>
                  <a:pt x="65912" y="5265"/>
                </a:lnTo>
                <a:lnTo>
                  <a:pt x="52574" y="6184"/>
                </a:lnTo>
                <a:lnTo>
                  <a:pt x="4636" y="6184"/>
                </a:lnTo>
                <a:lnTo>
                  <a:pt x="1544" y="7729"/>
                </a:lnTo>
                <a:lnTo>
                  <a:pt x="0" y="9277"/>
                </a:lnTo>
                <a:lnTo>
                  <a:pt x="0" y="10821"/>
                </a:lnTo>
                <a:lnTo>
                  <a:pt x="26286" y="24739"/>
                </a:lnTo>
                <a:lnTo>
                  <a:pt x="34019" y="27832"/>
                </a:lnTo>
                <a:lnTo>
                  <a:pt x="40204" y="29378"/>
                </a:lnTo>
                <a:lnTo>
                  <a:pt x="47937" y="30924"/>
                </a:lnTo>
                <a:lnTo>
                  <a:pt x="57214" y="34016"/>
                </a:lnTo>
                <a:lnTo>
                  <a:pt x="95871" y="34016"/>
                </a:lnTo>
                <a:lnTo>
                  <a:pt x="100511" y="32471"/>
                </a:lnTo>
                <a:lnTo>
                  <a:pt x="119066" y="4637"/>
                </a:lnTo>
                <a:lnTo>
                  <a:pt x="119066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6" name="object 26"/>
          <p:cNvGrpSpPr/>
          <p:nvPr/>
        </p:nvGrpSpPr>
        <p:grpSpPr>
          <a:xfrm>
            <a:off x="2730049" y="3760116"/>
            <a:ext cx="8330565" cy="474980"/>
            <a:chOff x="2730049" y="3760116"/>
            <a:chExt cx="8330565" cy="474980"/>
          </a:xfrm>
        </p:grpSpPr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680838" y="3835713"/>
              <a:ext cx="1379333" cy="34946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743864" y="3815610"/>
              <a:ext cx="3898318" cy="419058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426863" y="3871277"/>
              <a:ext cx="280035" cy="246379"/>
            </a:xfrm>
            <a:custGeom>
              <a:avLst/>
              <a:gdLst/>
              <a:ahLst/>
              <a:cxnLst/>
              <a:rect l="l" t="t" r="r" b="b"/>
              <a:pathLst>
                <a:path w="280035" h="246379">
                  <a:moveTo>
                    <a:pt x="91234" y="0"/>
                  </a:moveTo>
                  <a:lnTo>
                    <a:pt x="89686" y="0"/>
                  </a:lnTo>
                  <a:lnTo>
                    <a:pt x="83888" y="6065"/>
                  </a:lnTo>
                  <a:lnTo>
                    <a:pt x="78090" y="12564"/>
                  </a:lnTo>
                  <a:lnTo>
                    <a:pt x="72291" y="19353"/>
                  </a:lnTo>
                  <a:lnTo>
                    <a:pt x="66492" y="26287"/>
                  </a:lnTo>
                  <a:lnTo>
                    <a:pt x="64946" y="27835"/>
                  </a:lnTo>
                  <a:lnTo>
                    <a:pt x="66492" y="30928"/>
                  </a:lnTo>
                  <a:lnTo>
                    <a:pt x="69583" y="34020"/>
                  </a:lnTo>
                  <a:lnTo>
                    <a:pt x="74223" y="37113"/>
                  </a:lnTo>
                  <a:lnTo>
                    <a:pt x="85049" y="47938"/>
                  </a:lnTo>
                  <a:lnTo>
                    <a:pt x="89686" y="49483"/>
                  </a:lnTo>
                  <a:lnTo>
                    <a:pt x="92782" y="49483"/>
                  </a:lnTo>
                  <a:lnTo>
                    <a:pt x="101214" y="41655"/>
                  </a:lnTo>
                  <a:lnTo>
                    <a:pt x="108052" y="34407"/>
                  </a:lnTo>
                  <a:lnTo>
                    <a:pt x="113361" y="27835"/>
                  </a:lnTo>
                  <a:lnTo>
                    <a:pt x="117521" y="21650"/>
                  </a:lnTo>
                  <a:lnTo>
                    <a:pt x="109065" y="15222"/>
                  </a:lnTo>
                  <a:lnTo>
                    <a:pt x="102058" y="9664"/>
                  </a:lnTo>
                  <a:lnTo>
                    <a:pt x="96211" y="4687"/>
                  </a:lnTo>
                  <a:lnTo>
                    <a:pt x="91234" y="0"/>
                  </a:lnTo>
                  <a:close/>
                </a:path>
                <a:path w="280035" h="246379">
                  <a:moveTo>
                    <a:pt x="97419" y="75769"/>
                  </a:moveTo>
                  <a:lnTo>
                    <a:pt x="94326" y="78865"/>
                  </a:lnTo>
                  <a:lnTo>
                    <a:pt x="91234" y="83502"/>
                  </a:lnTo>
                  <a:lnTo>
                    <a:pt x="88141" y="91235"/>
                  </a:lnTo>
                  <a:lnTo>
                    <a:pt x="85049" y="95872"/>
                  </a:lnTo>
                  <a:lnTo>
                    <a:pt x="83501" y="98968"/>
                  </a:lnTo>
                  <a:lnTo>
                    <a:pt x="83501" y="111337"/>
                  </a:lnTo>
                  <a:lnTo>
                    <a:pt x="85049" y="125255"/>
                  </a:lnTo>
                  <a:lnTo>
                    <a:pt x="84953" y="139364"/>
                  </a:lnTo>
                  <a:lnTo>
                    <a:pt x="81956" y="145357"/>
                  </a:lnTo>
                  <a:lnTo>
                    <a:pt x="75772" y="148450"/>
                  </a:lnTo>
                  <a:lnTo>
                    <a:pt x="60888" y="156181"/>
                  </a:lnTo>
                  <a:lnTo>
                    <a:pt x="52939" y="160192"/>
                  </a:lnTo>
                  <a:lnTo>
                    <a:pt x="44844" y="163912"/>
                  </a:lnTo>
                  <a:lnTo>
                    <a:pt x="37040" y="168817"/>
                  </a:lnTo>
                  <a:lnTo>
                    <a:pt x="10824" y="197932"/>
                  </a:lnTo>
                  <a:lnTo>
                    <a:pt x="7731" y="202572"/>
                  </a:lnTo>
                  <a:lnTo>
                    <a:pt x="3092" y="208757"/>
                  </a:lnTo>
                  <a:lnTo>
                    <a:pt x="0" y="214942"/>
                  </a:lnTo>
                  <a:lnTo>
                    <a:pt x="0" y="221127"/>
                  </a:lnTo>
                  <a:lnTo>
                    <a:pt x="32475" y="242777"/>
                  </a:lnTo>
                  <a:lnTo>
                    <a:pt x="81956" y="245869"/>
                  </a:lnTo>
                  <a:lnTo>
                    <a:pt x="95776" y="245603"/>
                  </a:lnTo>
                  <a:lnTo>
                    <a:pt x="96549" y="245603"/>
                  </a:lnTo>
                  <a:lnTo>
                    <a:pt x="114429" y="244708"/>
                  </a:lnTo>
                  <a:lnTo>
                    <a:pt x="134145" y="243258"/>
                  </a:lnTo>
                  <a:lnTo>
                    <a:pt x="156182" y="241228"/>
                  </a:lnTo>
                  <a:lnTo>
                    <a:pt x="214941" y="236588"/>
                  </a:lnTo>
                  <a:lnTo>
                    <a:pt x="229680" y="234342"/>
                  </a:lnTo>
                  <a:lnTo>
                    <a:pt x="243549" y="230211"/>
                  </a:lnTo>
                  <a:lnTo>
                    <a:pt x="256257" y="224630"/>
                  </a:lnTo>
                  <a:lnTo>
                    <a:pt x="267515" y="218034"/>
                  </a:lnTo>
                  <a:lnTo>
                    <a:pt x="273704" y="214942"/>
                  </a:lnTo>
                  <a:lnTo>
                    <a:pt x="278340" y="211849"/>
                  </a:lnTo>
                  <a:lnTo>
                    <a:pt x="279888" y="208757"/>
                  </a:lnTo>
                  <a:lnTo>
                    <a:pt x="111337" y="208757"/>
                  </a:lnTo>
                  <a:lnTo>
                    <a:pt x="57214" y="205665"/>
                  </a:lnTo>
                  <a:lnTo>
                    <a:pt x="40204" y="202572"/>
                  </a:lnTo>
                  <a:lnTo>
                    <a:pt x="32475" y="199480"/>
                  </a:lnTo>
                  <a:lnTo>
                    <a:pt x="27834" y="197932"/>
                  </a:lnTo>
                  <a:lnTo>
                    <a:pt x="27834" y="194839"/>
                  </a:lnTo>
                  <a:lnTo>
                    <a:pt x="26286" y="190199"/>
                  </a:lnTo>
                  <a:lnTo>
                    <a:pt x="29378" y="185562"/>
                  </a:lnTo>
                  <a:lnTo>
                    <a:pt x="69393" y="165726"/>
                  </a:lnTo>
                  <a:lnTo>
                    <a:pt x="75771" y="162174"/>
                  </a:lnTo>
                  <a:lnTo>
                    <a:pt x="97226" y="128757"/>
                  </a:lnTo>
                  <a:lnTo>
                    <a:pt x="98967" y="115975"/>
                  </a:lnTo>
                  <a:lnTo>
                    <a:pt x="98072" y="103847"/>
                  </a:lnTo>
                  <a:lnTo>
                    <a:pt x="97729" y="95872"/>
                  </a:lnTo>
                  <a:lnTo>
                    <a:pt x="97612" y="93168"/>
                  </a:lnTo>
                  <a:lnTo>
                    <a:pt x="97443" y="84228"/>
                  </a:lnTo>
                  <a:lnTo>
                    <a:pt x="97419" y="75769"/>
                  </a:lnTo>
                  <a:close/>
                </a:path>
                <a:path w="280035" h="246379">
                  <a:moveTo>
                    <a:pt x="279888" y="205665"/>
                  </a:moveTo>
                  <a:lnTo>
                    <a:pt x="276796" y="205665"/>
                  </a:lnTo>
                  <a:lnTo>
                    <a:pt x="245868" y="208757"/>
                  </a:lnTo>
                  <a:lnTo>
                    <a:pt x="279888" y="208757"/>
                  </a:lnTo>
                  <a:lnTo>
                    <a:pt x="279888" y="20566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730049" y="3760116"/>
              <a:ext cx="2662793" cy="400326"/>
            </a:xfrm>
            <a:prstGeom prst="rect">
              <a:avLst/>
            </a:prstGeom>
          </p:spPr>
        </p:pic>
      </p:grpSp>
      <p:sp>
        <p:nvSpPr>
          <p:cNvPr id="31" name="object 31"/>
          <p:cNvSpPr/>
          <p:nvPr/>
        </p:nvSpPr>
        <p:spPr>
          <a:xfrm>
            <a:off x="11176149" y="4729700"/>
            <a:ext cx="119380" cy="35560"/>
          </a:xfrm>
          <a:custGeom>
            <a:avLst/>
            <a:gdLst/>
            <a:ahLst/>
            <a:cxnLst/>
            <a:rect l="l" t="t" r="r" b="b"/>
            <a:pathLst>
              <a:path w="119379" h="35560">
                <a:moveTo>
                  <a:pt x="117521" y="0"/>
                </a:moveTo>
                <a:lnTo>
                  <a:pt x="109788" y="0"/>
                </a:lnTo>
                <a:lnTo>
                  <a:pt x="103604" y="3092"/>
                </a:lnTo>
                <a:lnTo>
                  <a:pt x="98963" y="3092"/>
                </a:lnTo>
                <a:lnTo>
                  <a:pt x="89106" y="4228"/>
                </a:lnTo>
                <a:lnTo>
                  <a:pt x="78089" y="5219"/>
                </a:lnTo>
                <a:lnTo>
                  <a:pt x="65912" y="5919"/>
                </a:lnTo>
                <a:lnTo>
                  <a:pt x="52574" y="6184"/>
                </a:lnTo>
                <a:lnTo>
                  <a:pt x="4636" y="6184"/>
                </a:lnTo>
                <a:lnTo>
                  <a:pt x="1544" y="7733"/>
                </a:lnTo>
                <a:lnTo>
                  <a:pt x="0" y="9277"/>
                </a:lnTo>
                <a:lnTo>
                  <a:pt x="0" y="12369"/>
                </a:lnTo>
                <a:lnTo>
                  <a:pt x="1544" y="15462"/>
                </a:lnTo>
                <a:lnTo>
                  <a:pt x="9107" y="18652"/>
                </a:lnTo>
                <a:lnTo>
                  <a:pt x="21333" y="23292"/>
                </a:lnTo>
                <a:lnTo>
                  <a:pt x="26286" y="24743"/>
                </a:lnTo>
                <a:lnTo>
                  <a:pt x="34019" y="27835"/>
                </a:lnTo>
                <a:lnTo>
                  <a:pt x="40204" y="29380"/>
                </a:lnTo>
                <a:lnTo>
                  <a:pt x="47937" y="30928"/>
                </a:lnTo>
                <a:lnTo>
                  <a:pt x="57214" y="34020"/>
                </a:lnTo>
                <a:lnTo>
                  <a:pt x="64943" y="35565"/>
                </a:lnTo>
                <a:lnTo>
                  <a:pt x="81954" y="35565"/>
                </a:lnTo>
                <a:lnTo>
                  <a:pt x="89686" y="34020"/>
                </a:lnTo>
                <a:lnTo>
                  <a:pt x="95871" y="34020"/>
                </a:lnTo>
                <a:lnTo>
                  <a:pt x="119066" y="6184"/>
                </a:lnTo>
                <a:lnTo>
                  <a:pt x="119066" y="1548"/>
                </a:lnTo>
                <a:lnTo>
                  <a:pt x="11752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7757197" y="4408625"/>
            <a:ext cx="3303270" cy="488315"/>
            <a:chOff x="7757197" y="4408625"/>
            <a:chExt cx="3303270" cy="488315"/>
          </a:xfrm>
        </p:grpSpPr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792655" y="4646199"/>
              <a:ext cx="267516" cy="128347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0341115" y="4571974"/>
              <a:ext cx="434975" cy="309880"/>
            </a:xfrm>
            <a:custGeom>
              <a:avLst/>
              <a:gdLst/>
              <a:ahLst/>
              <a:cxnLst/>
              <a:rect l="l" t="t" r="r" b="b"/>
              <a:pathLst>
                <a:path w="434975" h="309879">
                  <a:moveTo>
                    <a:pt x="61861" y="47942"/>
                  </a:moveTo>
                  <a:lnTo>
                    <a:pt x="60312" y="46393"/>
                  </a:lnTo>
                  <a:lnTo>
                    <a:pt x="58762" y="43307"/>
                  </a:lnTo>
                  <a:lnTo>
                    <a:pt x="57226" y="41757"/>
                  </a:lnTo>
                  <a:lnTo>
                    <a:pt x="54127" y="40208"/>
                  </a:lnTo>
                  <a:lnTo>
                    <a:pt x="49491" y="40208"/>
                  </a:lnTo>
                  <a:lnTo>
                    <a:pt x="49491" y="57226"/>
                  </a:lnTo>
                  <a:lnTo>
                    <a:pt x="46901" y="63360"/>
                  </a:lnTo>
                  <a:lnTo>
                    <a:pt x="41503" y="68072"/>
                  </a:lnTo>
                  <a:lnTo>
                    <a:pt x="33616" y="71577"/>
                  </a:lnTo>
                  <a:lnTo>
                    <a:pt x="23202" y="74231"/>
                  </a:lnTo>
                  <a:lnTo>
                    <a:pt x="20104" y="74231"/>
                  </a:lnTo>
                  <a:lnTo>
                    <a:pt x="23202" y="71132"/>
                  </a:lnTo>
                  <a:lnTo>
                    <a:pt x="29387" y="61861"/>
                  </a:lnTo>
                  <a:lnTo>
                    <a:pt x="34023" y="57226"/>
                  </a:lnTo>
                  <a:lnTo>
                    <a:pt x="38671" y="54127"/>
                  </a:lnTo>
                  <a:lnTo>
                    <a:pt x="44856" y="54127"/>
                  </a:lnTo>
                  <a:lnTo>
                    <a:pt x="46393" y="55676"/>
                  </a:lnTo>
                  <a:lnTo>
                    <a:pt x="47942" y="55676"/>
                  </a:lnTo>
                  <a:lnTo>
                    <a:pt x="49491" y="57226"/>
                  </a:lnTo>
                  <a:lnTo>
                    <a:pt x="49491" y="40208"/>
                  </a:lnTo>
                  <a:lnTo>
                    <a:pt x="47942" y="40208"/>
                  </a:lnTo>
                  <a:lnTo>
                    <a:pt x="41757" y="43307"/>
                  </a:lnTo>
                  <a:lnTo>
                    <a:pt x="32473" y="49491"/>
                  </a:lnTo>
                  <a:lnTo>
                    <a:pt x="30937" y="49491"/>
                  </a:lnTo>
                  <a:lnTo>
                    <a:pt x="34023" y="43307"/>
                  </a:lnTo>
                  <a:lnTo>
                    <a:pt x="35572" y="35572"/>
                  </a:lnTo>
                  <a:lnTo>
                    <a:pt x="35572" y="0"/>
                  </a:lnTo>
                  <a:lnTo>
                    <a:pt x="34023" y="0"/>
                  </a:lnTo>
                  <a:lnTo>
                    <a:pt x="26289" y="12382"/>
                  </a:lnTo>
                  <a:lnTo>
                    <a:pt x="24752" y="15468"/>
                  </a:lnTo>
                  <a:lnTo>
                    <a:pt x="24752" y="26289"/>
                  </a:lnTo>
                  <a:lnTo>
                    <a:pt x="23202" y="35572"/>
                  </a:lnTo>
                  <a:lnTo>
                    <a:pt x="23152" y="43307"/>
                  </a:lnTo>
                  <a:lnTo>
                    <a:pt x="23063" y="46393"/>
                  </a:lnTo>
                  <a:lnTo>
                    <a:pt x="22961" y="50139"/>
                  </a:lnTo>
                  <a:lnTo>
                    <a:pt x="20104" y="58966"/>
                  </a:lnTo>
                  <a:lnTo>
                    <a:pt x="14935" y="68072"/>
                  </a:lnTo>
                  <a:lnTo>
                    <a:pt x="7734" y="77317"/>
                  </a:lnTo>
                  <a:lnTo>
                    <a:pt x="3098" y="77317"/>
                  </a:lnTo>
                  <a:lnTo>
                    <a:pt x="0" y="80416"/>
                  </a:lnTo>
                  <a:lnTo>
                    <a:pt x="0" y="85051"/>
                  </a:lnTo>
                  <a:lnTo>
                    <a:pt x="1549" y="86601"/>
                  </a:lnTo>
                  <a:lnTo>
                    <a:pt x="6184" y="85051"/>
                  </a:lnTo>
                  <a:lnTo>
                    <a:pt x="12369" y="83502"/>
                  </a:lnTo>
                  <a:lnTo>
                    <a:pt x="24752" y="83502"/>
                  </a:lnTo>
                  <a:lnTo>
                    <a:pt x="34023" y="81965"/>
                  </a:lnTo>
                  <a:lnTo>
                    <a:pt x="40208" y="80416"/>
                  </a:lnTo>
                  <a:lnTo>
                    <a:pt x="44856" y="77317"/>
                  </a:lnTo>
                  <a:lnTo>
                    <a:pt x="47942" y="74231"/>
                  </a:lnTo>
                  <a:lnTo>
                    <a:pt x="60312" y="61861"/>
                  </a:lnTo>
                  <a:lnTo>
                    <a:pt x="61861" y="57226"/>
                  </a:lnTo>
                  <a:lnTo>
                    <a:pt x="61861" y="54127"/>
                  </a:lnTo>
                  <a:lnTo>
                    <a:pt x="61861" y="49491"/>
                  </a:lnTo>
                  <a:lnTo>
                    <a:pt x="61861" y="47942"/>
                  </a:lnTo>
                  <a:close/>
                </a:path>
                <a:path w="434975" h="309879">
                  <a:moveTo>
                    <a:pt x="94335" y="286080"/>
                  </a:moveTo>
                  <a:lnTo>
                    <a:pt x="87693" y="280327"/>
                  </a:lnTo>
                  <a:lnTo>
                    <a:pt x="81762" y="274866"/>
                  </a:lnTo>
                  <a:lnTo>
                    <a:pt x="76720" y="269989"/>
                  </a:lnTo>
                  <a:lnTo>
                    <a:pt x="72682" y="265976"/>
                  </a:lnTo>
                  <a:lnTo>
                    <a:pt x="49491" y="287629"/>
                  </a:lnTo>
                  <a:lnTo>
                    <a:pt x="49491" y="289166"/>
                  </a:lnTo>
                  <a:lnTo>
                    <a:pt x="54127" y="296900"/>
                  </a:lnTo>
                  <a:lnTo>
                    <a:pt x="58762" y="301536"/>
                  </a:lnTo>
                  <a:lnTo>
                    <a:pt x="63411" y="304634"/>
                  </a:lnTo>
                  <a:lnTo>
                    <a:pt x="63411" y="306184"/>
                  </a:lnTo>
                  <a:lnTo>
                    <a:pt x="64947" y="307721"/>
                  </a:lnTo>
                  <a:lnTo>
                    <a:pt x="66497" y="307721"/>
                  </a:lnTo>
                  <a:lnTo>
                    <a:pt x="69596" y="309270"/>
                  </a:lnTo>
                  <a:lnTo>
                    <a:pt x="72682" y="309270"/>
                  </a:lnTo>
                  <a:lnTo>
                    <a:pt x="77584" y="305244"/>
                  </a:lnTo>
                  <a:lnTo>
                    <a:pt x="82931" y="300189"/>
                  </a:lnTo>
                  <a:lnTo>
                    <a:pt x="88557" y="294271"/>
                  </a:lnTo>
                  <a:lnTo>
                    <a:pt x="94335" y="287629"/>
                  </a:lnTo>
                  <a:lnTo>
                    <a:pt x="94335" y="286080"/>
                  </a:lnTo>
                  <a:close/>
                </a:path>
                <a:path w="434975" h="309879">
                  <a:moveTo>
                    <a:pt x="120624" y="241236"/>
                  </a:moveTo>
                  <a:lnTo>
                    <a:pt x="117398" y="238137"/>
                  </a:lnTo>
                  <a:lnTo>
                    <a:pt x="114820" y="235673"/>
                  </a:lnTo>
                  <a:lnTo>
                    <a:pt x="103225" y="225145"/>
                  </a:lnTo>
                  <a:lnTo>
                    <a:pt x="97421" y="219583"/>
                  </a:lnTo>
                  <a:lnTo>
                    <a:pt x="95885" y="219583"/>
                  </a:lnTo>
                  <a:lnTo>
                    <a:pt x="77317" y="238137"/>
                  </a:lnTo>
                  <a:lnTo>
                    <a:pt x="69761" y="231495"/>
                  </a:lnTo>
                  <a:lnTo>
                    <a:pt x="63207" y="225577"/>
                  </a:lnTo>
                  <a:lnTo>
                    <a:pt x="57531" y="220535"/>
                  </a:lnTo>
                  <a:lnTo>
                    <a:pt x="52578" y="216496"/>
                  </a:lnTo>
                  <a:lnTo>
                    <a:pt x="51041" y="214947"/>
                  </a:lnTo>
                  <a:lnTo>
                    <a:pt x="27838" y="239687"/>
                  </a:lnTo>
                  <a:lnTo>
                    <a:pt x="27838" y="241236"/>
                  </a:lnTo>
                  <a:lnTo>
                    <a:pt x="29387" y="242785"/>
                  </a:lnTo>
                  <a:lnTo>
                    <a:pt x="30937" y="245872"/>
                  </a:lnTo>
                  <a:lnTo>
                    <a:pt x="35572" y="250507"/>
                  </a:lnTo>
                  <a:lnTo>
                    <a:pt x="38671" y="252056"/>
                  </a:lnTo>
                  <a:lnTo>
                    <a:pt x="40208" y="255155"/>
                  </a:lnTo>
                  <a:lnTo>
                    <a:pt x="43307" y="258241"/>
                  </a:lnTo>
                  <a:lnTo>
                    <a:pt x="44856" y="258241"/>
                  </a:lnTo>
                  <a:lnTo>
                    <a:pt x="47942" y="259791"/>
                  </a:lnTo>
                  <a:lnTo>
                    <a:pt x="49491" y="261340"/>
                  </a:lnTo>
                  <a:lnTo>
                    <a:pt x="54127" y="261340"/>
                  </a:lnTo>
                  <a:lnTo>
                    <a:pt x="71132" y="244322"/>
                  </a:lnTo>
                  <a:lnTo>
                    <a:pt x="72682" y="244322"/>
                  </a:lnTo>
                  <a:lnTo>
                    <a:pt x="74231" y="247421"/>
                  </a:lnTo>
                  <a:lnTo>
                    <a:pt x="86601" y="259791"/>
                  </a:lnTo>
                  <a:lnTo>
                    <a:pt x="94335" y="264426"/>
                  </a:lnTo>
                  <a:lnTo>
                    <a:pt x="97421" y="264426"/>
                  </a:lnTo>
                  <a:lnTo>
                    <a:pt x="119075" y="242785"/>
                  </a:lnTo>
                  <a:lnTo>
                    <a:pt x="120624" y="241236"/>
                  </a:lnTo>
                  <a:close/>
                </a:path>
                <a:path w="434975" h="309879">
                  <a:moveTo>
                    <a:pt x="434530" y="168554"/>
                  </a:moveTo>
                  <a:lnTo>
                    <a:pt x="432981" y="167005"/>
                  </a:lnTo>
                  <a:lnTo>
                    <a:pt x="415048" y="167982"/>
                  </a:lnTo>
                  <a:lnTo>
                    <a:pt x="413258" y="167982"/>
                  </a:lnTo>
                  <a:lnTo>
                    <a:pt x="396646" y="168363"/>
                  </a:lnTo>
                  <a:lnTo>
                    <a:pt x="370078" y="168554"/>
                  </a:lnTo>
                  <a:lnTo>
                    <a:pt x="252056" y="168554"/>
                  </a:lnTo>
                  <a:lnTo>
                    <a:pt x="200304" y="163334"/>
                  </a:lnTo>
                  <a:lnTo>
                    <a:pt x="185572" y="156184"/>
                  </a:lnTo>
                  <a:lnTo>
                    <a:pt x="184023" y="156184"/>
                  </a:lnTo>
                  <a:lnTo>
                    <a:pt x="184023" y="153098"/>
                  </a:lnTo>
                  <a:lnTo>
                    <a:pt x="187452" y="146443"/>
                  </a:lnTo>
                  <a:lnTo>
                    <a:pt x="192913" y="140525"/>
                  </a:lnTo>
                  <a:lnTo>
                    <a:pt x="200113" y="135483"/>
                  </a:lnTo>
                  <a:lnTo>
                    <a:pt x="208762" y="131445"/>
                  </a:lnTo>
                  <a:lnTo>
                    <a:pt x="220116" y="126860"/>
                  </a:lnTo>
                  <a:lnTo>
                    <a:pt x="228765" y="122605"/>
                  </a:lnTo>
                  <a:lnTo>
                    <a:pt x="256654" y="83578"/>
                  </a:lnTo>
                  <a:lnTo>
                    <a:pt x="259791" y="71132"/>
                  </a:lnTo>
                  <a:lnTo>
                    <a:pt x="259791" y="69596"/>
                  </a:lnTo>
                  <a:lnTo>
                    <a:pt x="258241" y="68046"/>
                  </a:lnTo>
                  <a:lnTo>
                    <a:pt x="256705" y="69596"/>
                  </a:lnTo>
                  <a:lnTo>
                    <a:pt x="255155" y="69596"/>
                  </a:lnTo>
                  <a:lnTo>
                    <a:pt x="255155" y="71132"/>
                  </a:lnTo>
                  <a:lnTo>
                    <a:pt x="250507" y="80416"/>
                  </a:lnTo>
                  <a:lnTo>
                    <a:pt x="245872" y="86601"/>
                  </a:lnTo>
                  <a:lnTo>
                    <a:pt x="242785" y="92786"/>
                  </a:lnTo>
                  <a:lnTo>
                    <a:pt x="241236" y="97421"/>
                  </a:lnTo>
                  <a:lnTo>
                    <a:pt x="236601" y="102069"/>
                  </a:lnTo>
                  <a:lnTo>
                    <a:pt x="230403" y="106705"/>
                  </a:lnTo>
                  <a:lnTo>
                    <a:pt x="224218" y="108254"/>
                  </a:lnTo>
                  <a:lnTo>
                    <a:pt x="219583" y="111340"/>
                  </a:lnTo>
                  <a:lnTo>
                    <a:pt x="185572" y="133375"/>
                  </a:lnTo>
                  <a:lnTo>
                    <a:pt x="162369" y="163918"/>
                  </a:lnTo>
                  <a:lnTo>
                    <a:pt x="156184" y="176288"/>
                  </a:lnTo>
                  <a:lnTo>
                    <a:pt x="156184" y="182473"/>
                  </a:lnTo>
                  <a:lnTo>
                    <a:pt x="157734" y="184023"/>
                  </a:lnTo>
                  <a:lnTo>
                    <a:pt x="157734" y="185572"/>
                  </a:lnTo>
                  <a:lnTo>
                    <a:pt x="190347" y="201295"/>
                  </a:lnTo>
                  <a:lnTo>
                    <a:pt x="197942" y="201993"/>
                  </a:lnTo>
                  <a:lnTo>
                    <a:pt x="205524" y="202984"/>
                  </a:lnTo>
                  <a:lnTo>
                    <a:pt x="213398" y="204127"/>
                  </a:lnTo>
                  <a:lnTo>
                    <a:pt x="265976" y="204127"/>
                  </a:lnTo>
                  <a:lnTo>
                    <a:pt x="338531" y="199872"/>
                  </a:lnTo>
                  <a:lnTo>
                    <a:pt x="387819" y="193497"/>
                  </a:lnTo>
                  <a:lnTo>
                    <a:pt x="423710" y="177838"/>
                  </a:lnTo>
                  <a:lnTo>
                    <a:pt x="429895" y="173189"/>
                  </a:lnTo>
                  <a:lnTo>
                    <a:pt x="434530" y="168554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322571" y="4633829"/>
              <a:ext cx="145354" cy="14071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222059" y="4570430"/>
              <a:ext cx="77317" cy="20411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0085979" y="4530225"/>
              <a:ext cx="94615" cy="261620"/>
            </a:xfrm>
            <a:custGeom>
              <a:avLst/>
              <a:gdLst/>
              <a:ahLst/>
              <a:cxnLst/>
              <a:rect l="l" t="t" r="r" b="b"/>
              <a:pathLst>
                <a:path w="94615" h="261620">
                  <a:moveTo>
                    <a:pt x="4640" y="0"/>
                  </a:moveTo>
                  <a:lnTo>
                    <a:pt x="0" y="0"/>
                  </a:lnTo>
                  <a:lnTo>
                    <a:pt x="0" y="6184"/>
                  </a:lnTo>
                  <a:lnTo>
                    <a:pt x="3092" y="7729"/>
                  </a:lnTo>
                  <a:lnTo>
                    <a:pt x="30612" y="30345"/>
                  </a:lnTo>
                  <a:lnTo>
                    <a:pt x="50449" y="58760"/>
                  </a:lnTo>
                  <a:lnTo>
                    <a:pt x="62457" y="92972"/>
                  </a:lnTo>
                  <a:lnTo>
                    <a:pt x="66492" y="132984"/>
                  </a:lnTo>
                  <a:lnTo>
                    <a:pt x="65622" y="149195"/>
                  </a:lnTo>
                  <a:lnTo>
                    <a:pt x="52577" y="196383"/>
                  </a:lnTo>
                  <a:lnTo>
                    <a:pt x="19740" y="241613"/>
                  </a:lnTo>
                  <a:lnTo>
                    <a:pt x="4640" y="252050"/>
                  </a:lnTo>
                  <a:lnTo>
                    <a:pt x="1548" y="255143"/>
                  </a:lnTo>
                  <a:lnTo>
                    <a:pt x="1548" y="259782"/>
                  </a:lnTo>
                  <a:lnTo>
                    <a:pt x="3092" y="261330"/>
                  </a:lnTo>
                  <a:lnTo>
                    <a:pt x="9281" y="258237"/>
                  </a:lnTo>
                  <a:lnTo>
                    <a:pt x="27208" y="249852"/>
                  </a:lnTo>
                  <a:lnTo>
                    <a:pt x="58424" y="224965"/>
                  </a:lnTo>
                  <a:lnTo>
                    <a:pt x="81280" y="190825"/>
                  </a:lnTo>
                  <a:lnTo>
                    <a:pt x="92878" y="152650"/>
                  </a:lnTo>
                  <a:lnTo>
                    <a:pt x="94327" y="132984"/>
                  </a:lnTo>
                  <a:lnTo>
                    <a:pt x="92853" y="111263"/>
                  </a:lnTo>
                  <a:lnTo>
                    <a:pt x="80628" y="70139"/>
                  </a:lnTo>
                  <a:lnTo>
                    <a:pt x="55960" y="33920"/>
                  </a:lnTo>
                  <a:lnTo>
                    <a:pt x="23486" y="8407"/>
                  </a:lnTo>
                  <a:lnTo>
                    <a:pt x="4640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757197" y="4408625"/>
              <a:ext cx="2297859" cy="488080"/>
            </a:xfrm>
            <a:prstGeom prst="rect">
              <a:avLst/>
            </a:prstGeom>
          </p:spPr>
        </p:pic>
      </p:grpSp>
      <p:sp>
        <p:nvSpPr>
          <p:cNvPr id="39" name="object 39"/>
          <p:cNvSpPr/>
          <p:nvPr/>
        </p:nvSpPr>
        <p:spPr>
          <a:xfrm>
            <a:off x="11176149" y="5388649"/>
            <a:ext cx="119380" cy="35560"/>
          </a:xfrm>
          <a:custGeom>
            <a:avLst/>
            <a:gdLst/>
            <a:ahLst/>
            <a:cxnLst/>
            <a:rect l="l" t="t" r="r" b="b"/>
            <a:pathLst>
              <a:path w="119379" h="35560">
                <a:moveTo>
                  <a:pt x="117521" y="0"/>
                </a:moveTo>
                <a:lnTo>
                  <a:pt x="112881" y="0"/>
                </a:lnTo>
                <a:lnTo>
                  <a:pt x="109788" y="1544"/>
                </a:lnTo>
                <a:lnTo>
                  <a:pt x="106696" y="1544"/>
                </a:lnTo>
                <a:lnTo>
                  <a:pt x="103604" y="3092"/>
                </a:lnTo>
                <a:lnTo>
                  <a:pt x="98963" y="3092"/>
                </a:lnTo>
                <a:lnTo>
                  <a:pt x="89106" y="4227"/>
                </a:lnTo>
                <a:lnTo>
                  <a:pt x="78089" y="5217"/>
                </a:lnTo>
                <a:lnTo>
                  <a:pt x="65912" y="5918"/>
                </a:lnTo>
                <a:lnTo>
                  <a:pt x="52574" y="6184"/>
                </a:lnTo>
                <a:lnTo>
                  <a:pt x="4636" y="6184"/>
                </a:lnTo>
                <a:lnTo>
                  <a:pt x="1544" y="7729"/>
                </a:lnTo>
                <a:lnTo>
                  <a:pt x="0" y="9277"/>
                </a:lnTo>
                <a:lnTo>
                  <a:pt x="0" y="12369"/>
                </a:lnTo>
                <a:lnTo>
                  <a:pt x="1544" y="15462"/>
                </a:lnTo>
                <a:lnTo>
                  <a:pt x="26286" y="26286"/>
                </a:lnTo>
                <a:lnTo>
                  <a:pt x="34019" y="27832"/>
                </a:lnTo>
                <a:lnTo>
                  <a:pt x="40204" y="29378"/>
                </a:lnTo>
                <a:lnTo>
                  <a:pt x="47937" y="30923"/>
                </a:lnTo>
                <a:lnTo>
                  <a:pt x="57214" y="34019"/>
                </a:lnTo>
                <a:lnTo>
                  <a:pt x="64943" y="35563"/>
                </a:lnTo>
                <a:lnTo>
                  <a:pt x="89686" y="35563"/>
                </a:lnTo>
                <a:lnTo>
                  <a:pt x="95871" y="34019"/>
                </a:lnTo>
                <a:lnTo>
                  <a:pt x="100511" y="34019"/>
                </a:lnTo>
                <a:lnTo>
                  <a:pt x="119066" y="6184"/>
                </a:lnTo>
                <a:lnTo>
                  <a:pt x="119066" y="1544"/>
                </a:lnTo>
                <a:lnTo>
                  <a:pt x="117521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" name="object 40"/>
          <p:cNvGrpSpPr/>
          <p:nvPr/>
        </p:nvGrpSpPr>
        <p:grpSpPr>
          <a:xfrm>
            <a:off x="2111514" y="5082472"/>
            <a:ext cx="8949055" cy="470534"/>
            <a:chOff x="2111514" y="5082472"/>
            <a:chExt cx="8949055" cy="470534"/>
          </a:xfrm>
        </p:grpSpPr>
        <p:pic>
          <p:nvPicPr>
            <p:cNvPr id="41" name="object 4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0894716" y="5230923"/>
              <a:ext cx="165455" cy="205659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0585447" y="5082472"/>
              <a:ext cx="281940" cy="396240"/>
            </a:xfrm>
            <a:custGeom>
              <a:avLst/>
              <a:gdLst/>
              <a:ahLst/>
              <a:cxnLst/>
              <a:rect l="l" t="t" r="r" b="b"/>
              <a:pathLst>
                <a:path w="281940" h="396239">
                  <a:moveTo>
                    <a:pt x="253601" y="0"/>
                  </a:moveTo>
                  <a:lnTo>
                    <a:pt x="241230" y="14111"/>
                  </a:lnTo>
                  <a:lnTo>
                    <a:pt x="236640" y="19790"/>
                  </a:lnTo>
                  <a:lnTo>
                    <a:pt x="233499" y="24743"/>
                  </a:lnTo>
                  <a:lnTo>
                    <a:pt x="230403" y="26287"/>
                  </a:lnTo>
                  <a:lnTo>
                    <a:pt x="230403" y="32472"/>
                  </a:lnTo>
                  <a:lnTo>
                    <a:pt x="236592" y="37111"/>
                  </a:lnTo>
                  <a:lnTo>
                    <a:pt x="241228" y="43296"/>
                  </a:lnTo>
                  <a:lnTo>
                    <a:pt x="247413" y="46389"/>
                  </a:lnTo>
                  <a:lnTo>
                    <a:pt x="250506" y="49481"/>
                  </a:lnTo>
                  <a:lnTo>
                    <a:pt x="255145" y="51029"/>
                  </a:lnTo>
                  <a:lnTo>
                    <a:pt x="258237" y="51029"/>
                  </a:lnTo>
                  <a:lnTo>
                    <a:pt x="259786" y="49481"/>
                  </a:lnTo>
                  <a:lnTo>
                    <a:pt x="261330" y="49481"/>
                  </a:lnTo>
                  <a:lnTo>
                    <a:pt x="267733" y="41920"/>
                  </a:lnTo>
                  <a:lnTo>
                    <a:pt x="273122" y="35373"/>
                  </a:lnTo>
                  <a:lnTo>
                    <a:pt x="277640" y="29696"/>
                  </a:lnTo>
                  <a:lnTo>
                    <a:pt x="281433" y="24743"/>
                  </a:lnTo>
                  <a:lnTo>
                    <a:pt x="281433" y="21650"/>
                  </a:lnTo>
                  <a:lnTo>
                    <a:pt x="272977" y="15246"/>
                  </a:lnTo>
                  <a:lnTo>
                    <a:pt x="255145" y="1548"/>
                  </a:lnTo>
                  <a:lnTo>
                    <a:pt x="253601" y="0"/>
                  </a:lnTo>
                  <a:close/>
                </a:path>
                <a:path w="281940" h="396239">
                  <a:moveTo>
                    <a:pt x="26286" y="233495"/>
                  </a:moveTo>
                  <a:lnTo>
                    <a:pt x="24742" y="235043"/>
                  </a:lnTo>
                  <a:lnTo>
                    <a:pt x="24742" y="236588"/>
                  </a:lnTo>
                  <a:lnTo>
                    <a:pt x="23194" y="239684"/>
                  </a:lnTo>
                  <a:lnTo>
                    <a:pt x="20101" y="242777"/>
                  </a:lnTo>
                  <a:lnTo>
                    <a:pt x="11833" y="266865"/>
                  </a:lnTo>
                  <a:lnTo>
                    <a:pt x="11742" y="267129"/>
                  </a:lnTo>
                  <a:lnTo>
                    <a:pt x="5502" y="288851"/>
                  </a:lnTo>
                  <a:lnTo>
                    <a:pt x="5412" y="289165"/>
                  </a:lnTo>
                  <a:lnTo>
                    <a:pt x="1401" y="308881"/>
                  </a:lnTo>
                  <a:lnTo>
                    <a:pt x="0" y="326279"/>
                  </a:lnTo>
                  <a:lnTo>
                    <a:pt x="531" y="336185"/>
                  </a:lnTo>
                  <a:lnTo>
                    <a:pt x="1932" y="345220"/>
                  </a:lnTo>
                  <a:lnTo>
                    <a:pt x="21649" y="383494"/>
                  </a:lnTo>
                  <a:lnTo>
                    <a:pt x="44844" y="394314"/>
                  </a:lnTo>
                  <a:lnTo>
                    <a:pt x="47937" y="394314"/>
                  </a:lnTo>
                  <a:lnTo>
                    <a:pt x="52577" y="395862"/>
                  </a:lnTo>
                  <a:lnTo>
                    <a:pt x="55670" y="395862"/>
                  </a:lnTo>
                  <a:lnTo>
                    <a:pt x="74805" y="393543"/>
                  </a:lnTo>
                  <a:lnTo>
                    <a:pt x="92781" y="386585"/>
                  </a:lnTo>
                  <a:lnTo>
                    <a:pt x="109598" y="374988"/>
                  </a:lnTo>
                  <a:lnTo>
                    <a:pt x="125255" y="358750"/>
                  </a:lnTo>
                  <a:lnTo>
                    <a:pt x="129749" y="352565"/>
                  </a:lnTo>
                  <a:lnTo>
                    <a:pt x="49481" y="352565"/>
                  </a:lnTo>
                  <a:lnTo>
                    <a:pt x="41752" y="349473"/>
                  </a:lnTo>
                  <a:lnTo>
                    <a:pt x="35567" y="346381"/>
                  </a:lnTo>
                  <a:lnTo>
                    <a:pt x="29378" y="341740"/>
                  </a:lnTo>
                  <a:lnTo>
                    <a:pt x="20101" y="329370"/>
                  </a:lnTo>
                  <a:lnTo>
                    <a:pt x="17009" y="323187"/>
                  </a:lnTo>
                  <a:lnTo>
                    <a:pt x="17009" y="312361"/>
                  </a:lnTo>
                  <a:lnTo>
                    <a:pt x="15464" y="307720"/>
                  </a:lnTo>
                  <a:lnTo>
                    <a:pt x="15464" y="303084"/>
                  </a:lnTo>
                  <a:lnTo>
                    <a:pt x="16315" y="289165"/>
                  </a:lnTo>
                  <a:lnTo>
                    <a:pt x="16334" y="288851"/>
                  </a:lnTo>
                  <a:lnTo>
                    <a:pt x="18942" y="273895"/>
                  </a:lnTo>
                  <a:lnTo>
                    <a:pt x="23290" y="258069"/>
                  </a:lnTo>
                  <a:lnTo>
                    <a:pt x="29378" y="241228"/>
                  </a:lnTo>
                  <a:lnTo>
                    <a:pt x="30927" y="236588"/>
                  </a:lnTo>
                  <a:lnTo>
                    <a:pt x="30927" y="235043"/>
                  </a:lnTo>
                  <a:lnTo>
                    <a:pt x="29378" y="235043"/>
                  </a:lnTo>
                  <a:lnTo>
                    <a:pt x="26286" y="233495"/>
                  </a:lnTo>
                  <a:close/>
                </a:path>
                <a:path w="281940" h="396239">
                  <a:moveTo>
                    <a:pt x="171644" y="191747"/>
                  </a:moveTo>
                  <a:lnTo>
                    <a:pt x="168551" y="191747"/>
                  </a:lnTo>
                  <a:lnTo>
                    <a:pt x="165459" y="197932"/>
                  </a:lnTo>
                  <a:lnTo>
                    <a:pt x="163911" y="202572"/>
                  </a:lnTo>
                  <a:lnTo>
                    <a:pt x="163911" y="207209"/>
                  </a:lnTo>
                  <a:lnTo>
                    <a:pt x="162366" y="214941"/>
                  </a:lnTo>
                  <a:lnTo>
                    <a:pt x="163792" y="233495"/>
                  </a:lnTo>
                  <a:lnTo>
                    <a:pt x="163811" y="236588"/>
                  </a:lnTo>
                  <a:lnTo>
                    <a:pt x="161858" y="266865"/>
                  </a:lnTo>
                  <a:lnTo>
                    <a:pt x="138035" y="318328"/>
                  </a:lnTo>
                  <a:lnTo>
                    <a:pt x="104112" y="344083"/>
                  </a:lnTo>
                  <a:lnTo>
                    <a:pt x="66492" y="352565"/>
                  </a:lnTo>
                  <a:lnTo>
                    <a:pt x="129749" y="352565"/>
                  </a:lnTo>
                  <a:lnTo>
                    <a:pt x="162366" y="296510"/>
                  </a:lnTo>
                  <a:lnTo>
                    <a:pt x="176284" y="222674"/>
                  </a:lnTo>
                  <a:lnTo>
                    <a:pt x="176284" y="221126"/>
                  </a:lnTo>
                  <a:lnTo>
                    <a:pt x="182977" y="220256"/>
                  </a:lnTo>
                  <a:lnTo>
                    <a:pt x="189234" y="217646"/>
                  </a:lnTo>
                  <a:lnTo>
                    <a:pt x="195201" y="213297"/>
                  </a:lnTo>
                  <a:lnTo>
                    <a:pt x="201023" y="207209"/>
                  </a:lnTo>
                  <a:lnTo>
                    <a:pt x="208756" y="207209"/>
                  </a:lnTo>
                  <a:lnTo>
                    <a:pt x="216489" y="205665"/>
                  </a:lnTo>
                  <a:lnTo>
                    <a:pt x="221126" y="204116"/>
                  </a:lnTo>
                  <a:lnTo>
                    <a:pt x="224218" y="201024"/>
                  </a:lnTo>
                  <a:lnTo>
                    <a:pt x="240461" y="201024"/>
                  </a:lnTo>
                  <a:lnTo>
                    <a:pt x="244321" y="199480"/>
                  </a:lnTo>
                  <a:lnTo>
                    <a:pt x="176284" y="199480"/>
                  </a:lnTo>
                  <a:lnTo>
                    <a:pt x="174736" y="197932"/>
                  </a:lnTo>
                  <a:lnTo>
                    <a:pt x="173192" y="197932"/>
                  </a:lnTo>
                  <a:lnTo>
                    <a:pt x="173192" y="194839"/>
                  </a:lnTo>
                  <a:lnTo>
                    <a:pt x="171644" y="193291"/>
                  </a:lnTo>
                  <a:lnTo>
                    <a:pt x="171644" y="191747"/>
                  </a:lnTo>
                  <a:close/>
                </a:path>
                <a:path w="281940" h="396239">
                  <a:moveTo>
                    <a:pt x="240461" y="201024"/>
                  </a:moveTo>
                  <a:lnTo>
                    <a:pt x="225766" y="201024"/>
                  </a:lnTo>
                  <a:lnTo>
                    <a:pt x="230403" y="202572"/>
                  </a:lnTo>
                  <a:lnTo>
                    <a:pt x="236592" y="202572"/>
                  </a:lnTo>
                  <a:lnTo>
                    <a:pt x="240461" y="201024"/>
                  </a:lnTo>
                  <a:close/>
                </a:path>
                <a:path w="281940" h="396239">
                  <a:moveTo>
                    <a:pt x="207208" y="176281"/>
                  </a:moveTo>
                  <a:lnTo>
                    <a:pt x="202571" y="180921"/>
                  </a:lnTo>
                  <a:lnTo>
                    <a:pt x="201023" y="185562"/>
                  </a:lnTo>
                  <a:lnTo>
                    <a:pt x="199478" y="187106"/>
                  </a:lnTo>
                  <a:lnTo>
                    <a:pt x="199478" y="188654"/>
                  </a:lnTo>
                  <a:lnTo>
                    <a:pt x="194838" y="194839"/>
                  </a:lnTo>
                  <a:lnTo>
                    <a:pt x="188654" y="199480"/>
                  </a:lnTo>
                  <a:lnTo>
                    <a:pt x="244321" y="199480"/>
                  </a:lnTo>
                  <a:lnTo>
                    <a:pt x="257924" y="190490"/>
                  </a:lnTo>
                  <a:lnTo>
                    <a:pt x="259409" y="188654"/>
                  </a:lnTo>
                  <a:lnTo>
                    <a:pt x="211848" y="188654"/>
                  </a:lnTo>
                  <a:lnTo>
                    <a:pt x="208756" y="187106"/>
                  </a:lnTo>
                  <a:lnTo>
                    <a:pt x="208756" y="180921"/>
                  </a:lnTo>
                  <a:lnTo>
                    <a:pt x="210300" y="179377"/>
                  </a:lnTo>
                  <a:lnTo>
                    <a:pt x="207208" y="176281"/>
                  </a:lnTo>
                  <a:close/>
                </a:path>
                <a:path w="281940" h="396239">
                  <a:moveTo>
                    <a:pt x="235043" y="162366"/>
                  </a:moveTo>
                  <a:lnTo>
                    <a:pt x="231951" y="162366"/>
                  </a:lnTo>
                  <a:lnTo>
                    <a:pt x="230403" y="167003"/>
                  </a:lnTo>
                  <a:lnTo>
                    <a:pt x="227310" y="171644"/>
                  </a:lnTo>
                  <a:lnTo>
                    <a:pt x="225766" y="176281"/>
                  </a:lnTo>
                  <a:lnTo>
                    <a:pt x="224218" y="179377"/>
                  </a:lnTo>
                  <a:lnTo>
                    <a:pt x="221126" y="184014"/>
                  </a:lnTo>
                  <a:lnTo>
                    <a:pt x="216489" y="185562"/>
                  </a:lnTo>
                  <a:lnTo>
                    <a:pt x="214941" y="188654"/>
                  </a:lnTo>
                  <a:lnTo>
                    <a:pt x="259409" y="188654"/>
                  </a:lnTo>
                  <a:lnTo>
                    <a:pt x="263165" y="184014"/>
                  </a:lnTo>
                  <a:lnTo>
                    <a:pt x="235043" y="184014"/>
                  </a:lnTo>
                  <a:lnTo>
                    <a:pt x="231951" y="182469"/>
                  </a:lnTo>
                  <a:lnTo>
                    <a:pt x="231951" y="179377"/>
                  </a:lnTo>
                  <a:lnTo>
                    <a:pt x="233499" y="176281"/>
                  </a:lnTo>
                  <a:lnTo>
                    <a:pt x="233499" y="174736"/>
                  </a:lnTo>
                  <a:lnTo>
                    <a:pt x="235043" y="173188"/>
                  </a:lnTo>
                  <a:lnTo>
                    <a:pt x="235043" y="170145"/>
                  </a:lnTo>
                  <a:lnTo>
                    <a:pt x="236592" y="167003"/>
                  </a:lnTo>
                  <a:lnTo>
                    <a:pt x="236592" y="163911"/>
                  </a:lnTo>
                  <a:lnTo>
                    <a:pt x="235043" y="162366"/>
                  </a:lnTo>
                  <a:close/>
                </a:path>
                <a:path w="281940" h="396239">
                  <a:moveTo>
                    <a:pt x="279888" y="61855"/>
                  </a:moveTo>
                  <a:lnTo>
                    <a:pt x="275248" y="61855"/>
                  </a:lnTo>
                  <a:lnTo>
                    <a:pt x="275248" y="63399"/>
                  </a:lnTo>
                  <a:lnTo>
                    <a:pt x="273704" y="66492"/>
                  </a:lnTo>
                  <a:lnTo>
                    <a:pt x="272155" y="71132"/>
                  </a:lnTo>
                  <a:lnTo>
                    <a:pt x="270607" y="77317"/>
                  </a:lnTo>
                  <a:lnTo>
                    <a:pt x="267515" y="81958"/>
                  </a:lnTo>
                  <a:lnTo>
                    <a:pt x="265971" y="86594"/>
                  </a:lnTo>
                  <a:lnTo>
                    <a:pt x="264422" y="89687"/>
                  </a:lnTo>
                  <a:lnTo>
                    <a:pt x="262878" y="95872"/>
                  </a:lnTo>
                  <a:lnTo>
                    <a:pt x="262878" y="117521"/>
                  </a:lnTo>
                  <a:lnTo>
                    <a:pt x="264422" y="126799"/>
                  </a:lnTo>
                  <a:lnTo>
                    <a:pt x="264422" y="134532"/>
                  </a:lnTo>
                  <a:lnTo>
                    <a:pt x="265971" y="140717"/>
                  </a:lnTo>
                  <a:lnTo>
                    <a:pt x="265971" y="145357"/>
                  </a:lnTo>
                  <a:lnTo>
                    <a:pt x="248961" y="184014"/>
                  </a:lnTo>
                  <a:lnTo>
                    <a:pt x="263165" y="184014"/>
                  </a:lnTo>
                  <a:lnTo>
                    <a:pt x="268483" y="177442"/>
                  </a:lnTo>
                  <a:lnTo>
                    <a:pt x="275853" y="160336"/>
                  </a:lnTo>
                  <a:lnTo>
                    <a:pt x="279888" y="139172"/>
                  </a:lnTo>
                  <a:lnTo>
                    <a:pt x="279809" y="126799"/>
                  </a:lnTo>
                  <a:lnTo>
                    <a:pt x="279695" y="120421"/>
                  </a:lnTo>
                  <a:lnTo>
                    <a:pt x="279235" y="110684"/>
                  </a:lnTo>
                  <a:lnTo>
                    <a:pt x="278340" y="100511"/>
                  </a:lnTo>
                  <a:lnTo>
                    <a:pt x="278431" y="86594"/>
                  </a:lnTo>
                  <a:lnTo>
                    <a:pt x="278534" y="80796"/>
                  </a:lnTo>
                  <a:lnTo>
                    <a:pt x="278993" y="71808"/>
                  </a:lnTo>
                  <a:lnTo>
                    <a:pt x="279888" y="63399"/>
                  </a:lnTo>
                  <a:lnTo>
                    <a:pt x="279888" y="6185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916948" y="5110753"/>
              <a:ext cx="1632934" cy="404695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8482419" y="5189168"/>
              <a:ext cx="393065" cy="317500"/>
            </a:xfrm>
            <a:custGeom>
              <a:avLst/>
              <a:gdLst/>
              <a:ahLst/>
              <a:cxnLst/>
              <a:rect l="l" t="t" r="r" b="b"/>
              <a:pathLst>
                <a:path w="393065" h="317500">
                  <a:moveTo>
                    <a:pt x="94335" y="132994"/>
                  </a:moveTo>
                  <a:lnTo>
                    <a:pt x="88341" y="90855"/>
                  </a:lnTo>
                  <a:lnTo>
                    <a:pt x="69583" y="51041"/>
                  </a:lnTo>
                  <a:lnTo>
                    <a:pt x="40589" y="19913"/>
                  </a:lnTo>
                  <a:lnTo>
                    <a:pt x="4648" y="1549"/>
                  </a:lnTo>
                  <a:lnTo>
                    <a:pt x="1549" y="0"/>
                  </a:lnTo>
                  <a:lnTo>
                    <a:pt x="0" y="0"/>
                  </a:lnTo>
                  <a:lnTo>
                    <a:pt x="0" y="4648"/>
                  </a:lnTo>
                  <a:lnTo>
                    <a:pt x="3098" y="7734"/>
                  </a:lnTo>
                  <a:lnTo>
                    <a:pt x="30619" y="30378"/>
                  </a:lnTo>
                  <a:lnTo>
                    <a:pt x="50457" y="58966"/>
                  </a:lnTo>
                  <a:lnTo>
                    <a:pt x="62458" y="93637"/>
                  </a:lnTo>
                  <a:lnTo>
                    <a:pt x="66497" y="134543"/>
                  </a:lnTo>
                  <a:lnTo>
                    <a:pt x="65620" y="150507"/>
                  </a:lnTo>
                  <a:lnTo>
                    <a:pt x="52578" y="196392"/>
                  </a:lnTo>
                  <a:lnTo>
                    <a:pt x="19748" y="241617"/>
                  </a:lnTo>
                  <a:lnTo>
                    <a:pt x="4648" y="252056"/>
                  </a:lnTo>
                  <a:lnTo>
                    <a:pt x="3098" y="255155"/>
                  </a:lnTo>
                  <a:lnTo>
                    <a:pt x="1549" y="256705"/>
                  </a:lnTo>
                  <a:lnTo>
                    <a:pt x="1549" y="261340"/>
                  </a:lnTo>
                  <a:lnTo>
                    <a:pt x="4648" y="261340"/>
                  </a:lnTo>
                  <a:lnTo>
                    <a:pt x="9283" y="258241"/>
                  </a:lnTo>
                  <a:lnTo>
                    <a:pt x="27863" y="250075"/>
                  </a:lnTo>
                  <a:lnTo>
                    <a:pt x="58648" y="225628"/>
                  </a:lnTo>
                  <a:lnTo>
                    <a:pt x="81280" y="190830"/>
                  </a:lnTo>
                  <a:lnTo>
                    <a:pt x="92875" y="152666"/>
                  </a:lnTo>
                  <a:lnTo>
                    <a:pt x="94335" y="132994"/>
                  </a:lnTo>
                  <a:close/>
                </a:path>
                <a:path w="393065" h="317500">
                  <a:moveTo>
                    <a:pt x="231952" y="105156"/>
                  </a:moveTo>
                  <a:lnTo>
                    <a:pt x="226110" y="101117"/>
                  </a:lnTo>
                  <a:lnTo>
                    <a:pt x="219964" y="96075"/>
                  </a:lnTo>
                  <a:lnTo>
                    <a:pt x="205663" y="83502"/>
                  </a:lnTo>
                  <a:lnTo>
                    <a:pt x="204114" y="83502"/>
                  </a:lnTo>
                  <a:lnTo>
                    <a:pt x="196557" y="91313"/>
                  </a:lnTo>
                  <a:lnTo>
                    <a:pt x="190004" y="98386"/>
                  </a:lnTo>
                  <a:lnTo>
                    <a:pt x="184327" y="104597"/>
                  </a:lnTo>
                  <a:lnTo>
                    <a:pt x="179374" y="109791"/>
                  </a:lnTo>
                  <a:lnTo>
                    <a:pt x="179374" y="111340"/>
                  </a:lnTo>
                  <a:lnTo>
                    <a:pt x="180924" y="114439"/>
                  </a:lnTo>
                  <a:lnTo>
                    <a:pt x="185559" y="119075"/>
                  </a:lnTo>
                  <a:lnTo>
                    <a:pt x="193294" y="125260"/>
                  </a:lnTo>
                  <a:lnTo>
                    <a:pt x="197929" y="129895"/>
                  </a:lnTo>
                  <a:lnTo>
                    <a:pt x="201028" y="131445"/>
                  </a:lnTo>
                  <a:lnTo>
                    <a:pt x="202577" y="132994"/>
                  </a:lnTo>
                  <a:lnTo>
                    <a:pt x="208762" y="132994"/>
                  </a:lnTo>
                  <a:lnTo>
                    <a:pt x="215404" y="125450"/>
                  </a:lnTo>
                  <a:lnTo>
                    <a:pt x="221322" y="119075"/>
                  </a:lnTo>
                  <a:lnTo>
                    <a:pt x="226377" y="113855"/>
                  </a:lnTo>
                  <a:lnTo>
                    <a:pt x="230403" y="109791"/>
                  </a:lnTo>
                  <a:lnTo>
                    <a:pt x="231889" y="105346"/>
                  </a:lnTo>
                  <a:lnTo>
                    <a:pt x="231952" y="105156"/>
                  </a:lnTo>
                  <a:close/>
                </a:path>
                <a:path w="393065" h="317500">
                  <a:moveTo>
                    <a:pt x="352564" y="290715"/>
                  </a:moveTo>
                  <a:lnTo>
                    <a:pt x="351015" y="290715"/>
                  </a:lnTo>
                  <a:lnTo>
                    <a:pt x="344347" y="284314"/>
                  </a:lnTo>
                  <a:lnTo>
                    <a:pt x="338404" y="279044"/>
                  </a:lnTo>
                  <a:lnTo>
                    <a:pt x="332752" y="274408"/>
                  </a:lnTo>
                  <a:lnTo>
                    <a:pt x="327825" y="270611"/>
                  </a:lnTo>
                  <a:lnTo>
                    <a:pt x="326288" y="270611"/>
                  </a:lnTo>
                  <a:lnTo>
                    <a:pt x="318770" y="279044"/>
                  </a:lnTo>
                  <a:lnTo>
                    <a:pt x="312559" y="285889"/>
                  </a:lnTo>
                  <a:lnTo>
                    <a:pt x="307797" y="291274"/>
                  </a:lnTo>
                  <a:lnTo>
                    <a:pt x="304634" y="295351"/>
                  </a:lnTo>
                  <a:lnTo>
                    <a:pt x="304634" y="298450"/>
                  </a:lnTo>
                  <a:lnTo>
                    <a:pt x="330923" y="317004"/>
                  </a:lnTo>
                  <a:lnTo>
                    <a:pt x="337540" y="310337"/>
                  </a:lnTo>
                  <a:lnTo>
                    <a:pt x="343293" y="304253"/>
                  </a:lnTo>
                  <a:lnTo>
                    <a:pt x="347878" y="298742"/>
                  </a:lnTo>
                  <a:lnTo>
                    <a:pt x="351015" y="293814"/>
                  </a:lnTo>
                  <a:lnTo>
                    <a:pt x="352564" y="292265"/>
                  </a:lnTo>
                  <a:lnTo>
                    <a:pt x="352564" y="290715"/>
                  </a:lnTo>
                  <a:close/>
                </a:path>
                <a:path w="393065" h="317500">
                  <a:moveTo>
                    <a:pt x="380403" y="242785"/>
                  </a:moveTo>
                  <a:lnTo>
                    <a:pt x="378853" y="241236"/>
                  </a:lnTo>
                  <a:lnTo>
                    <a:pt x="376745" y="239687"/>
                  </a:lnTo>
                  <a:lnTo>
                    <a:pt x="374548" y="238099"/>
                  </a:lnTo>
                  <a:lnTo>
                    <a:pt x="368808" y="233502"/>
                  </a:lnTo>
                  <a:lnTo>
                    <a:pt x="361899" y="227749"/>
                  </a:lnTo>
                  <a:lnTo>
                    <a:pt x="354114" y="221132"/>
                  </a:lnTo>
                  <a:lnTo>
                    <a:pt x="354114" y="219583"/>
                  </a:lnTo>
                  <a:lnTo>
                    <a:pt x="352564" y="219583"/>
                  </a:lnTo>
                  <a:lnTo>
                    <a:pt x="351015" y="221132"/>
                  </a:lnTo>
                  <a:lnTo>
                    <a:pt x="334010" y="239687"/>
                  </a:lnTo>
                  <a:lnTo>
                    <a:pt x="332473" y="239687"/>
                  </a:lnTo>
                  <a:lnTo>
                    <a:pt x="324015" y="233045"/>
                  </a:lnTo>
                  <a:lnTo>
                    <a:pt x="317093" y="227203"/>
                  </a:lnTo>
                  <a:lnTo>
                    <a:pt x="311150" y="222072"/>
                  </a:lnTo>
                  <a:lnTo>
                    <a:pt x="306184" y="218046"/>
                  </a:lnTo>
                  <a:lnTo>
                    <a:pt x="304634" y="218046"/>
                  </a:lnTo>
                  <a:lnTo>
                    <a:pt x="296202" y="226733"/>
                  </a:lnTo>
                  <a:lnTo>
                    <a:pt x="289356" y="234276"/>
                  </a:lnTo>
                  <a:lnTo>
                    <a:pt x="283972" y="240652"/>
                  </a:lnTo>
                  <a:lnTo>
                    <a:pt x="279895" y="245872"/>
                  </a:lnTo>
                  <a:lnTo>
                    <a:pt x="281432" y="248970"/>
                  </a:lnTo>
                  <a:lnTo>
                    <a:pt x="293801" y="261340"/>
                  </a:lnTo>
                  <a:lnTo>
                    <a:pt x="298450" y="264426"/>
                  </a:lnTo>
                  <a:lnTo>
                    <a:pt x="304634" y="267525"/>
                  </a:lnTo>
                  <a:lnTo>
                    <a:pt x="309270" y="267525"/>
                  </a:lnTo>
                  <a:lnTo>
                    <a:pt x="314782" y="261772"/>
                  </a:lnTo>
                  <a:lnTo>
                    <a:pt x="319709" y="256311"/>
                  </a:lnTo>
                  <a:lnTo>
                    <a:pt x="324053" y="251434"/>
                  </a:lnTo>
                  <a:lnTo>
                    <a:pt x="327825" y="247421"/>
                  </a:lnTo>
                  <a:lnTo>
                    <a:pt x="329374" y="250507"/>
                  </a:lnTo>
                  <a:lnTo>
                    <a:pt x="332473" y="255155"/>
                  </a:lnTo>
                  <a:lnTo>
                    <a:pt x="335559" y="258241"/>
                  </a:lnTo>
                  <a:lnTo>
                    <a:pt x="337108" y="258241"/>
                  </a:lnTo>
                  <a:lnTo>
                    <a:pt x="344830" y="265976"/>
                  </a:lnTo>
                  <a:lnTo>
                    <a:pt x="349478" y="269074"/>
                  </a:lnTo>
                  <a:lnTo>
                    <a:pt x="354114" y="270611"/>
                  </a:lnTo>
                  <a:lnTo>
                    <a:pt x="357200" y="270611"/>
                  </a:lnTo>
                  <a:lnTo>
                    <a:pt x="378853" y="245872"/>
                  </a:lnTo>
                  <a:lnTo>
                    <a:pt x="380403" y="244322"/>
                  </a:lnTo>
                  <a:lnTo>
                    <a:pt x="380403" y="242785"/>
                  </a:lnTo>
                  <a:close/>
                </a:path>
                <a:path w="393065" h="317500">
                  <a:moveTo>
                    <a:pt x="392772" y="94335"/>
                  </a:moveTo>
                  <a:lnTo>
                    <a:pt x="391223" y="94335"/>
                  </a:lnTo>
                  <a:lnTo>
                    <a:pt x="368033" y="89687"/>
                  </a:lnTo>
                  <a:lnTo>
                    <a:pt x="366483" y="89179"/>
                  </a:lnTo>
                  <a:lnTo>
                    <a:pt x="366483" y="109791"/>
                  </a:lnTo>
                  <a:lnTo>
                    <a:pt x="327240" y="139179"/>
                  </a:lnTo>
                  <a:lnTo>
                    <a:pt x="306184" y="142265"/>
                  </a:lnTo>
                  <a:lnTo>
                    <a:pt x="306514" y="140728"/>
                  </a:lnTo>
                  <a:lnTo>
                    <a:pt x="307784" y="134924"/>
                  </a:lnTo>
                  <a:lnTo>
                    <a:pt x="307873" y="134543"/>
                  </a:lnTo>
                  <a:lnTo>
                    <a:pt x="307987" y="134010"/>
                  </a:lnTo>
                  <a:lnTo>
                    <a:pt x="327825" y="102069"/>
                  </a:lnTo>
                  <a:lnTo>
                    <a:pt x="332473" y="102069"/>
                  </a:lnTo>
                  <a:lnTo>
                    <a:pt x="341299" y="103606"/>
                  </a:lnTo>
                  <a:lnTo>
                    <a:pt x="341147" y="103606"/>
                  </a:lnTo>
                  <a:lnTo>
                    <a:pt x="348894" y="105346"/>
                  </a:lnTo>
                  <a:lnTo>
                    <a:pt x="366483" y="109791"/>
                  </a:lnTo>
                  <a:lnTo>
                    <a:pt x="366483" y="89179"/>
                  </a:lnTo>
                  <a:lnTo>
                    <a:pt x="354114" y="85051"/>
                  </a:lnTo>
                  <a:lnTo>
                    <a:pt x="347929" y="83502"/>
                  </a:lnTo>
                  <a:lnTo>
                    <a:pt x="343293" y="81965"/>
                  </a:lnTo>
                  <a:lnTo>
                    <a:pt x="335559" y="81965"/>
                  </a:lnTo>
                  <a:lnTo>
                    <a:pt x="330923" y="83502"/>
                  </a:lnTo>
                  <a:lnTo>
                    <a:pt x="327825" y="83502"/>
                  </a:lnTo>
                  <a:lnTo>
                    <a:pt x="304241" y="117894"/>
                  </a:lnTo>
                  <a:lnTo>
                    <a:pt x="300761" y="125844"/>
                  </a:lnTo>
                  <a:lnTo>
                    <a:pt x="297510" y="132994"/>
                  </a:lnTo>
                  <a:lnTo>
                    <a:pt x="293801" y="140728"/>
                  </a:lnTo>
                  <a:lnTo>
                    <a:pt x="292265" y="140728"/>
                  </a:lnTo>
                  <a:lnTo>
                    <a:pt x="289166" y="139179"/>
                  </a:lnTo>
                  <a:lnTo>
                    <a:pt x="284530" y="137629"/>
                  </a:lnTo>
                  <a:lnTo>
                    <a:pt x="278345" y="131445"/>
                  </a:lnTo>
                  <a:lnTo>
                    <a:pt x="276936" y="125844"/>
                  </a:lnTo>
                  <a:lnTo>
                    <a:pt x="276847" y="125450"/>
                  </a:lnTo>
                  <a:lnTo>
                    <a:pt x="276796" y="123710"/>
                  </a:lnTo>
                  <a:lnTo>
                    <a:pt x="275361" y="119418"/>
                  </a:lnTo>
                  <a:lnTo>
                    <a:pt x="275247" y="119075"/>
                  </a:lnTo>
                  <a:lnTo>
                    <a:pt x="272161" y="112890"/>
                  </a:lnTo>
                  <a:lnTo>
                    <a:pt x="272288" y="85051"/>
                  </a:lnTo>
                  <a:lnTo>
                    <a:pt x="272326" y="81965"/>
                  </a:lnTo>
                  <a:lnTo>
                    <a:pt x="272427" y="75780"/>
                  </a:lnTo>
                  <a:lnTo>
                    <a:pt x="272542" y="67665"/>
                  </a:lnTo>
                  <a:lnTo>
                    <a:pt x="273469" y="45910"/>
                  </a:lnTo>
                  <a:lnTo>
                    <a:pt x="275247" y="24752"/>
                  </a:lnTo>
                  <a:lnTo>
                    <a:pt x="273710" y="24752"/>
                  </a:lnTo>
                  <a:lnTo>
                    <a:pt x="259676" y="124485"/>
                  </a:lnTo>
                  <a:lnTo>
                    <a:pt x="258457" y="132994"/>
                  </a:lnTo>
                  <a:lnTo>
                    <a:pt x="258432" y="133235"/>
                  </a:lnTo>
                  <a:lnTo>
                    <a:pt x="258318" y="134010"/>
                  </a:lnTo>
                  <a:lnTo>
                    <a:pt x="258241" y="146913"/>
                  </a:lnTo>
                  <a:lnTo>
                    <a:pt x="256679" y="154660"/>
                  </a:lnTo>
                  <a:lnTo>
                    <a:pt x="252056" y="160820"/>
                  </a:lnTo>
                  <a:lnTo>
                    <a:pt x="247421" y="165468"/>
                  </a:lnTo>
                  <a:lnTo>
                    <a:pt x="235051" y="165468"/>
                  </a:lnTo>
                  <a:lnTo>
                    <a:pt x="227317" y="163918"/>
                  </a:lnTo>
                  <a:lnTo>
                    <a:pt x="221132" y="168554"/>
                  </a:lnTo>
                  <a:lnTo>
                    <a:pt x="214947" y="176288"/>
                  </a:lnTo>
                  <a:lnTo>
                    <a:pt x="209677" y="183565"/>
                  </a:lnTo>
                  <a:lnTo>
                    <a:pt x="205282" y="189242"/>
                  </a:lnTo>
                  <a:lnTo>
                    <a:pt x="201460" y="193471"/>
                  </a:lnTo>
                  <a:lnTo>
                    <a:pt x="197929" y="196392"/>
                  </a:lnTo>
                  <a:lnTo>
                    <a:pt x="188658" y="199491"/>
                  </a:lnTo>
                  <a:lnTo>
                    <a:pt x="180924" y="202577"/>
                  </a:lnTo>
                  <a:lnTo>
                    <a:pt x="170103" y="202577"/>
                  </a:lnTo>
                  <a:lnTo>
                    <a:pt x="167005" y="201028"/>
                  </a:lnTo>
                  <a:lnTo>
                    <a:pt x="150672" y="160820"/>
                  </a:lnTo>
                  <a:lnTo>
                    <a:pt x="150202" y="147878"/>
                  </a:lnTo>
                  <a:lnTo>
                    <a:pt x="150253" y="94335"/>
                  </a:lnTo>
                  <a:lnTo>
                    <a:pt x="150355" y="88709"/>
                  </a:lnTo>
                  <a:lnTo>
                    <a:pt x="150469" y="85051"/>
                  </a:lnTo>
                  <a:lnTo>
                    <a:pt x="151142" y="69596"/>
                  </a:lnTo>
                  <a:lnTo>
                    <a:pt x="151218" y="67665"/>
                  </a:lnTo>
                  <a:lnTo>
                    <a:pt x="151307" y="65849"/>
                  </a:lnTo>
                  <a:lnTo>
                    <a:pt x="153035" y="42583"/>
                  </a:lnTo>
                  <a:lnTo>
                    <a:pt x="153085" y="40208"/>
                  </a:lnTo>
                  <a:lnTo>
                    <a:pt x="149999" y="40208"/>
                  </a:lnTo>
                  <a:lnTo>
                    <a:pt x="148450" y="41757"/>
                  </a:lnTo>
                  <a:lnTo>
                    <a:pt x="146900" y="44856"/>
                  </a:lnTo>
                  <a:lnTo>
                    <a:pt x="145364" y="52578"/>
                  </a:lnTo>
                  <a:lnTo>
                    <a:pt x="140716" y="61861"/>
                  </a:lnTo>
                  <a:lnTo>
                    <a:pt x="137629" y="69596"/>
                  </a:lnTo>
                  <a:lnTo>
                    <a:pt x="136080" y="75780"/>
                  </a:lnTo>
                  <a:lnTo>
                    <a:pt x="136080" y="191757"/>
                  </a:lnTo>
                  <a:lnTo>
                    <a:pt x="148450" y="235051"/>
                  </a:lnTo>
                  <a:lnTo>
                    <a:pt x="160820" y="245872"/>
                  </a:lnTo>
                  <a:lnTo>
                    <a:pt x="173189" y="245872"/>
                  </a:lnTo>
                  <a:lnTo>
                    <a:pt x="176288" y="244322"/>
                  </a:lnTo>
                  <a:lnTo>
                    <a:pt x="183032" y="241236"/>
                  </a:lnTo>
                  <a:lnTo>
                    <a:pt x="207987" y="210121"/>
                  </a:lnTo>
                  <a:lnTo>
                    <a:pt x="211061" y="202577"/>
                  </a:lnTo>
                  <a:lnTo>
                    <a:pt x="211467" y="201587"/>
                  </a:lnTo>
                  <a:lnTo>
                    <a:pt x="214947" y="191757"/>
                  </a:lnTo>
                  <a:lnTo>
                    <a:pt x="218033" y="187109"/>
                  </a:lnTo>
                  <a:lnTo>
                    <a:pt x="221132" y="185572"/>
                  </a:lnTo>
                  <a:lnTo>
                    <a:pt x="222681" y="187109"/>
                  </a:lnTo>
                  <a:lnTo>
                    <a:pt x="228866" y="187109"/>
                  </a:lnTo>
                  <a:lnTo>
                    <a:pt x="233502" y="188658"/>
                  </a:lnTo>
                  <a:lnTo>
                    <a:pt x="242785" y="188658"/>
                  </a:lnTo>
                  <a:lnTo>
                    <a:pt x="244322" y="187109"/>
                  </a:lnTo>
                  <a:lnTo>
                    <a:pt x="246646" y="185572"/>
                  </a:lnTo>
                  <a:lnTo>
                    <a:pt x="248970" y="184023"/>
                  </a:lnTo>
                  <a:lnTo>
                    <a:pt x="255155" y="174739"/>
                  </a:lnTo>
                  <a:lnTo>
                    <a:pt x="256692" y="171653"/>
                  </a:lnTo>
                  <a:lnTo>
                    <a:pt x="258241" y="167005"/>
                  </a:lnTo>
                  <a:lnTo>
                    <a:pt x="259016" y="165468"/>
                  </a:lnTo>
                  <a:lnTo>
                    <a:pt x="262877" y="157734"/>
                  </a:lnTo>
                  <a:lnTo>
                    <a:pt x="267525" y="168554"/>
                  </a:lnTo>
                  <a:lnTo>
                    <a:pt x="271576" y="175539"/>
                  </a:lnTo>
                  <a:lnTo>
                    <a:pt x="276796" y="180352"/>
                  </a:lnTo>
                  <a:lnTo>
                    <a:pt x="283171" y="183121"/>
                  </a:lnTo>
                  <a:lnTo>
                    <a:pt x="290715" y="184023"/>
                  </a:lnTo>
                  <a:lnTo>
                    <a:pt x="303491" y="182549"/>
                  </a:lnTo>
                  <a:lnTo>
                    <a:pt x="316420" y="178028"/>
                  </a:lnTo>
                  <a:lnTo>
                    <a:pt x="329641" y="170319"/>
                  </a:lnTo>
                  <a:lnTo>
                    <a:pt x="343293" y="159283"/>
                  </a:lnTo>
                  <a:lnTo>
                    <a:pt x="344360" y="157734"/>
                  </a:lnTo>
                  <a:lnTo>
                    <a:pt x="346481" y="154660"/>
                  </a:lnTo>
                  <a:lnTo>
                    <a:pt x="351409" y="147878"/>
                  </a:lnTo>
                  <a:lnTo>
                    <a:pt x="355650" y="142265"/>
                  </a:lnTo>
                  <a:lnTo>
                    <a:pt x="357987" y="139179"/>
                  </a:lnTo>
                  <a:lnTo>
                    <a:pt x="366483" y="128358"/>
                  </a:lnTo>
                  <a:lnTo>
                    <a:pt x="373176" y="119418"/>
                  </a:lnTo>
                  <a:lnTo>
                    <a:pt x="379437" y="111340"/>
                  </a:lnTo>
                  <a:lnTo>
                    <a:pt x="385406" y="104432"/>
                  </a:lnTo>
                  <a:lnTo>
                    <a:pt x="387934" y="102069"/>
                  </a:lnTo>
                  <a:lnTo>
                    <a:pt x="391223" y="98971"/>
                  </a:lnTo>
                  <a:lnTo>
                    <a:pt x="392684" y="96075"/>
                  </a:lnTo>
                  <a:lnTo>
                    <a:pt x="392772" y="9433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284497" y="5230923"/>
              <a:ext cx="167003" cy="205659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7976874" y="5082472"/>
              <a:ext cx="281940" cy="396240"/>
            </a:xfrm>
            <a:custGeom>
              <a:avLst/>
              <a:gdLst/>
              <a:ahLst/>
              <a:cxnLst/>
              <a:rect l="l" t="t" r="r" b="b"/>
              <a:pathLst>
                <a:path w="281940" h="396239">
                  <a:moveTo>
                    <a:pt x="253499" y="0"/>
                  </a:moveTo>
                  <a:lnTo>
                    <a:pt x="246855" y="7563"/>
                  </a:lnTo>
                  <a:lnTo>
                    <a:pt x="240936" y="14111"/>
                  </a:lnTo>
                  <a:lnTo>
                    <a:pt x="235887" y="19790"/>
                  </a:lnTo>
                  <a:lnTo>
                    <a:pt x="231853" y="24743"/>
                  </a:lnTo>
                  <a:lnTo>
                    <a:pt x="228760" y="26287"/>
                  </a:lnTo>
                  <a:lnTo>
                    <a:pt x="228760" y="29380"/>
                  </a:lnTo>
                  <a:lnTo>
                    <a:pt x="230305" y="32472"/>
                  </a:lnTo>
                  <a:lnTo>
                    <a:pt x="241130" y="43296"/>
                  </a:lnTo>
                  <a:lnTo>
                    <a:pt x="250406" y="49481"/>
                  </a:lnTo>
                  <a:lnTo>
                    <a:pt x="253499" y="51029"/>
                  </a:lnTo>
                  <a:lnTo>
                    <a:pt x="256591" y="51029"/>
                  </a:lnTo>
                  <a:lnTo>
                    <a:pt x="258139" y="49481"/>
                  </a:lnTo>
                  <a:lnTo>
                    <a:pt x="259684" y="49481"/>
                  </a:lnTo>
                  <a:lnTo>
                    <a:pt x="266088" y="41920"/>
                  </a:lnTo>
                  <a:lnTo>
                    <a:pt x="271477" y="35373"/>
                  </a:lnTo>
                  <a:lnTo>
                    <a:pt x="275995" y="29696"/>
                  </a:lnTo>
                  <a:lnTo>
                    <a:pt x="279787" y="24743"/>
                  </a:lnTo>
                  <a:lnTo>
                    <a:pt x="281335" y="24743"/>
                  </a:lnTo>
                  <a:lnTo>
                    <a:pt x="281335" y="23195"/>
                  </a:lnTo>
                  <a:lnTo>
                    <a:pt x="279787" y="21650"/>
                  </a:lnTo>
                  <a:lnTo>
                    <a:pt x="271983" y="15246"/>
                  </a:lnTo>
                  <a:lnTo>
                    <a:pt x="264904" y="9857"/>
                  </a:lnTo>
                  <a:lnTo>
                    <a:pt x="253499" y="1548"/>
                  </a:lnTo>
                  <a:lnTo>
                    <a:pt x="253499" y="0"/>
                  </a:lnTo>
                  <a:close/>
                </a:path>
                <a:path w="281940" h="396239">
                  <a:moveTo>
                    <a:pt x="26188" y="233495"/>
                  </a:moveTo>
                  <a:lnTo>
                    <a:pt x="23095" y="236588"/>
                  </a:lnTo>
                  <a:lnTo>
                    <a:pt x="21551" y="239684"/>
                  </a:lnTo>
                  <a:lnTo>
                    <a:pt x="21551" y="241228"/>
                  </a:lnTo>
                  <a:lnTo>
                    <a:pt x="20003" y="242777"/>
                  </a:lnTo>
                  <a:lnTo>
                    <a:pt x="11089" y="266865"/>
                  </a:lnTo>
                  <a:lnTo>
                    <a:pt x="10991" y="267129"/>
                  </a:lnTo>
                  <a:lnTo>
                    <a:pt x="4822" y="288851"/>
                  </a:lnTo>
                  <a:lnTo>
                    <a:pt x="4733" y="289165"/>
                  </a:lnTo>
                  <a:lnTo>
                    <a:pt x="1085" y="308881"/>
                  </a:lnTo>
                  <a:lnTo>
                    <a:pt x="112" y="323187"/>
                  </a:lnTo>
                  <a:lnTo>
                    <a:pt x="0" y="329370"/>
                  </a:lnTo>
                  <a:lnTo>
                    <a:pt x="216" y="336185"/>
                  </a:lnTo>
                  <a:lnTo>
                    <a:pt x="12078" y="373827"/>
                  </a:lnTo>
                  <a:lnTo>
                    <a:pt x="44746" y="394314"/>
                  </a:lnTo>
                  <a:lnTo>
                    <a:pt x="47839" y="394314"/>
                  </a:lnTo>
                  <a:lnTo>
                    <a:pt x="50931" y="395862"/>
                  </a:lnTo>
                  <a:lnTo>
                    <a:pt x="54024" y="395862"/>
                  </a:lnTo>
                  <a:lnTo>
                    <a:pt x="73159" y="393543"/>
                  </a:lnTo>
                  <a:lnTo>
                    <a:pt x="91135" y="386585"/>
                  </a:lnTo>
                  <a:lnTo>
                    <a:pt x="107951" y="374988"/>
                  </a:lnTo>
                  <a:lnTo>
                    <a:pt x="123608" y="358750"/>
                  </a:lnTo>
                  <a:lnTo>
                    <a:pt x="128103" y="352565"/>
                  </a:lnTo>
                  <a:lnTo>
                    <a:pt x="49383" y="352565"/>
                  </a:lnTo>
                  <a:lnTo>
                    <a:pt x="40106" y="349473"/>
                  </a:lnTo>
                  <a:lnTo>
                    <a:pt x="15362" y="315454"/>
                  </a:lnTo>
                  <a:lnTo>
                    <a:pt x="15362" y="303084"/>
                  </a:lnTo>
                  <a:lnTo>
                    <a:pt x="16213" y="289165"/>
                  </a:lnTo>
                  <a:lnTo>
                    <a:pt x="16232" y="288851"/>
                  </a:lnTo>
                  <a:lnTo>
                    <a:pt x="18842" y="273895"/>
                  </a:lnTo>
                  <a:lnTo>
                    <a:pt x="23192" y="258069"/>
                  </a:lnTo>
                  <a:lnTo>
                    <a:pt x="29280" y="241228"/>
                  </a:lnTo>
                  <a:lnTo>
                    <a:pt x="29280" y="235043"/>
                  </a:lnTo>
                  <a:lnTo>
                    <a:pt x="27736" y="235043"/>
                  </a:lnTo>
                  <a:lnTo>
                    <a:pt x="26188" y="233495"/>
                  </a:lnTo>
                  <a:close/>
                </a:path>
                <a:path w="281940" h="396239">
                  <a:moveTo>
                    <a:pt x="171546" y="191747"/>
                  </a:moveTo>
                  <a:lnTo>
                    <a:pt x="166905" y="191747"/>
                  </a:lnTo>
                  <a:lnTo>
                    <a:pt x="163813" y="197932"/>
                  </a:lnTo>
                  <a:lnTo>
                    <a:pt x="163813" y="204116"/>
                  </a:lnTo>
                  <a:lnTo>
                    <a:pt x="162268" y="207209"/>
                  </a:lnTo>
                  <a:lnTo>
                    <a:pt x="161084" y="266865"/>
                  </a:lnTo>
                  <a:lnTo>
                    <a:pt x="137260" y="318328"/>
                  </a:lnTo>
                  <a:lnTo>
                    <a:pt x="102684" y="344083"/>
                  </a:lnTo>
                  <a:lnTo>
                    <a:pt x="64849" y="352565"/>
                  </a:lnTo>
                  <a:lnTo>
                    <a:pt x="128103" y="352565"/>
                  </a:lnTo>
                  <a:lnTo>
                    <a:pt x="160719" y="296510"/>
                  </a:lnTo>
                  <a:lnTo>
                    <a:pt x="174638" y="222674"/>
                  </a:lnTo>
                  <a:lnTo>
                    <a:pt x="176182" y="221126"/>
                  </a:lnTo>
                  <a:lnTo>
                    <a:pt x="182852" y="220256"/>
                  </a:lnTo>
                  <a:lnTo>
                    <a:pt x="188940" y="217646"/>
                  </a:lnTo>
                  <a:lnTo>
                    <a:pt x="194448" y="213297"/>
                  </a:lnTo>
                  <a:lnTo>
                    <a:pt x="199376" y="207209"/>
                  </a:lnTo>
                  <a:lnTo>
                    <a:pt x="208658" y="207209"/>
                  </a:lnTo>
                  <a:lnTo>
                    <a:pt x="216387" y="205665"/>
                  </a:lnTo>
                  <a:lnTo>
                    <a:pt x="219479" y="204116"/>
                  </a:lnTo>
                  <a:lnTo>
                    <a:pt x="222576" y="201024"/>
                  </a:lnTo>
                  <a:lnTo>
                    <a:pt x="239588" y="201024"/>
                  </a:lnTo>
                  <a:lnTo>
                    <a:pt x="242678" y="199480"/>
                  </a:lnTo>
                  <a:lnTo>
                    <a:pt x="174638" y="199480"/>
                  </a:lnTo>
                  <a:lnTo>
                    <a:pt x="173090" y="197932"/>
                  </a:lnTo>
                  <a:lnTo>
                    <a:pt x="171546" y="197932"/>
                  </a:lnTo>
                  <a:lnTo>
                    <a:pt x="171546" y="191747"/>
                  </a:lnTo>
                  <a:close/>
                </a:path>
                <a:path w="281940" h="396239">
                  <a:moveTo>
                    <a:pt x="239588" y="201024"/>
                  </a:moveTo>
                  <a:lnTo>
                    <a:pt x="224120" y="201024"/>
                  </a:lnTo>
                  <a:lnTo>
                    <a:pt x="230305" y="202572"/>
                  </a:lnTo>
                  <a:lnTo>
                    <a:pt x="236490" y="202572"/>
                  </a:lnTo>
                  <a:lnTo>
                    <a:pt x="239588" y="201024"/>
                  </a:lnTo>
                  <a:close/>
                </a:path>
                <a:path w="281940" h="396239">
                  <a:moveTo>
                    <a:pt x="207110" y="176281"/>
                  </a:moveTo>
                  <a:lnTo>
                    <a:pt x="202473" y="180921"/>
                  </a:lnTo>
                  <a:lnTo>
                    <a:pt x="199376" y="185562"/>
                  </a:lnTo>
                  <a:lnTo>
                    <a:pt x="199376" y="188654"/>
                  </a:lnTo>
                  <a:lnTo>
                    <a:pt x="194740" y="194839"/>
                  </a:lnTo>
                  <a:lnTo>
                    <a:pt x="188555" y="199480"/>
                  </a:lnTo>
                  <a:lnTo>
                    <a:pt x="242678" y="199480"/>
                  </a:lnTo>
                  <a:lnTo>
                    <a:pt x="256305" y="190490"/>
                  </a:lnTo>
                  <a:lnTo>
                    <a:pt x="257814" y="188654"/>
                  </a:lnTo>
                  <a:lnTo>
                    <a:pt x="210202" y="188654"/>
                  </a:lnTo>
                  <a:lnTo>
                    <a:pt x="207110" y="187106"/>
                  </a:lnTo>
                  <a:lnTo>
                    <a:pt x="207110" y="185562"/>
                  </a:lnTo>
                  <a:lnTo>
                    <a:pt x="208658" y="180921"/>
                  </a:lnTo>
                  <a:lnTo>
                    <a:pt x="208658" y="177829"/>
                  </a:lnTo>
                  <a:lnTo>
                    <a:pt x="207110" y="176281"/>
                  </a:lnTo>
                  <a:close/>
                </a:path>
                <a:path w="281940" h="396239">
                  <a:moveTo>
                    <a:pt x="233397" y="162366"/>
                  </a:moveTo>
                  <a:lnTo>
                    <a:pt x="230305" y="162366"/>
                  </a:lnTo>
                  <a:lnTo>
                    <a:pt x="225668" y="176281"/>
                  </a:lnTo>
                  <a:lnTo>
                    <a:pt x="222576" y="179377"/>
                  </a:lnTo>
                  <a:lnTo>
                    <a:pt x="219479" y="184014"/>
                  </a:lnTo>
                  <a:lnTo>
                    <a:pt x="216387" y="185562"/>
                  </a:lnTo>
                  <a:lnTo>
                    <a:pt x="213294" y="188654"/>
                  </a:lnTo>
                  <a:lnTo>
                    <a:pt x="257814" y="188654"/>
                  </a:lnTo>
                  <a:lnTo>
                    <a:pt x="261629" y="184014"/>
                  </a:lnTo>
                  <a:lnTo>
                    <a:pt x="233397" y="184014"/>
                  </a:lnTo>
                  <a:lnTo>
                    <a:pt x="231853" y="182469"/>
                  </a:lnTo>
                  <a:lnTo>
                    <a:pt x="231853" y="176281"/>
                  </a:lnTo>
                  <a:lnTo>
                    <a:pt x="233397" y="174736"/>
                  </a:lnTo>
                  <a:lnTo>
                    <a:pt x="233397" y="171644"/>
                  </a:lnTo>
                  <a:lnTo>
                    <a:pt x="234896" y="170145"/>
                  </a:lnTo>
                  <a:lnTo>
                    <a:pt x="234945" y="163911"/>
                  </a:lnTo>
                  <a:lnTo>
                    <a:pt x="233397" y="162366"/>
                  </a:lnTo>
                  <a:close/>
                </a:path>
                <a:path w="281940" h="396239">
                  <a:moveTo>
                    <a:pt x="278242" y="61855"/>
                  </a:moveTo>
                  <a:lnTo>
                    <a:pt x="275150" y="61855"/>
                  </a:lnTo>
                  <a:lnTo>
                    <a:pt x="275150" y="63399"/>
                  </a:lnTo>
                  <a:lnTo>
                    <a:pt x="273602" y="66492"/>
                  </a:lnTo>
                  <a:lnTo>
                    <a:pt x="272057" y="71132"/>
                  </a:lnTo>
                  <a:lnTo>
                    <a:pt x="268965" y="77317"/>
                  </a:lnTo>
                  <a:lnTo>
                    <a:pt x="265872" y="86594"/>
                  </a:lnTo>
                  <a:lnTo>
                    <a:pt x="264324" y="89687"/>
                  </a:lnTo>
                  <a:lnTo>
                    <a:pt x="262780" y="95872"/>
                  </a:lnTo>
                  <a:lnTo>
                    <a:pt x="261232" y="100511"/>
                  </a:lnTo>
                  <a:lnTo>
                    <a:pt x="261232" y="111337"/>
                  </a:lnTo>
                  <a:lnTo>
                    <a:pt x="262780" y="117521"/>
                  </a:lnTo>
                  <a:lnTo>
                    <a:pt x="262780" y="126799"/>
                  </a:lnTo>
                  <a:lnTo>
                    <a:pt x="264324" y="134532"/>
                  </a:lnTo>
                  <a:lnTo>
                    <a:pt x="264324" y="145357"/>
                  </a:lnTo>
                  <a:lnTo>
                    <a:pt x="247315" y="184014"/>
                  </a:lnTo>
                  <a:lnTo>
                    <a:pt x="261629" y="184014"/>
                  </a:lnTo>
                  <a:lnTo>
                    <a:pt x="267032" y="177442"/>
                  </a:lnTo>
                  <a:lnTo>
                    <a:pt x="274859" y="160336"/>
                  </a:lnTo>
                  <a:lnTo>
                    <a:pt x="279787" y="139172"/>
                  </a:lnTo>
                  <a:lnTo>
                    <a:pt x="278894" y="129869"/>
                  </a:lnTo>
                  <a:lnTo>
                    <a:pt x="278435" y="120421"/>
                  </a:lnTo>
                  <a:lnTo>
                    <a:pt x="278435" y="80796"/>
                  </a:lnTo>
                  <a:lnTo>
                    <a:pt x="278894" y="71808"/>
                  </a:lnTo>
                  <a:lnTo>
                    <a:pt x="279787" y="63399"/>
                  </a:lnTo>
                  <a:lnTo>
                    <a:pt x="278242" y="6185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553768" y="5117377"/>
              <a:ext cx="5387442" cy="435183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2111514" y="5189168"/>
              <a:ext cx="410209" cy="353060"/>
            </a:xfrm>
            <a:custGeom>
              <a:avLst/>
              <a:gdLst/>
              <a:ahLst/>
              <a:cxnLst/>
              <a:rect l="l" t="t" r="r" b="b"/>
              <a:pathLst>
                <a:path w="410210" h="353060">
                  <a:moveTo>
                    <a:pt x="94322" y="0"/>
                  </a:moveTo>
                  <a:lnTo>
                    <a:pt x="92773" y="0"/>
                  </a:lnTo>
                  <a:lnTo>
                    <a:pt x="89687" y="1549"/>
                  </a:lnTo>
                  <a:lnTo>
                    <a:pt x="71081" y="9067"/>
                  </a:lnTo>
                  <a:lnTo>
                    <a:pt x="39662" y="33959"/>
                  </a:lnTo>
                  <a:lnTo>
                    <a:pt x="14998" y="70802"/>
                  </a:lnTo>
                  <a:lnTo>
                    <a:pt x="1714" y="111493"/>
                  </a:lnTo>
                  <a:lnTo>
                    <a:pt x="0" y="132994"/>
                  </a:lnTo>
                  <a:lnTo>
                    <a:pt x="1473" y="152666"/>
                  </a:lnTo>
                  <a:lnTo>
                    <a:pt x="13690" y="190830"/>
                  </a:lnTo>
                  <a:lnTo>
                    <a:pt x="37198" y="225628"/>
                  </a:lnTo>
                  <a:lnTo>
                    <a:pt x="67360" y="250075"/>
                  </a:lnTo>
                  <a:lnTo>
                    <a:pt x="85039" y="258241"/>
                  </a:lnTo>
                  <a:lnTo>
                    <a:pt x="91224" y="261340"/>
                  </a:lnTo>
                  <a:lnTo>
                    <a:pt x="94322" y="261340"/>
                  </a:lnTo>
                  <a:lnTo>
                    <a:pt x="94322" y="256705"/>
                  </a:lnTo>
                  <a:lnTo>
                    <a:pt x="89687" y="252056"/>
                  </a:lnTo>
                  <a:lnTo>
                    <a:pt x="74587" y="241617"/>
                  </a:lnTo>
                  <a:lnTo>
                    <a:pt x="61658" y="228866"/>
                  </a:lnTo>
                  <a:lnTo>
                    <a:pt x="35661" y="181292"/>
                  </a:lnTo>
                  <a:lnTo>
                    <a:pt x="27825" y="134543"/>
                  </a:lnTo>
                  <a:lnTo>
                    <a:pt x="31864" y="93637"/>
                  </a:lnTo>
                  <a:lnTo>
                    <a:pt x="43865" y="58966"/>
                  </a:lnTo>
                  <a:lnTo>
                    <a:pt x="63703" y="30378"/>
                  </a:lnTo>
                  <a:lnTo>
                    <a:pt x="91224" y="7734"/>
                  </a:lnTo>
                  <a:lnTo>
                    <a:pt x="94322" y="6184"/>
                  </a:lnTo>
                  <a:lnTo>
                    <a:pt x="94322" y="0"/>
                  </a:lnTo>
                  <a:close/>
                </a:path>
                <a:path w="410210" h="353060">
                  <a:moveTo>
                    <a:pt x="239674" y="326288"/>
                  </a:moveTo>
                  <a:lnTo>
                    <a:pt x="238125" y="318554"/>
                  </a:lnTo>
                  <a:lnTo>
                    <a:pt x="236588" y="313918"/>
                  </a:lnTo>
                  <a:lnTo>
                    <a:pt x="233489" y="312369"/>
                  </a:lnTo>
                  <a:lnTo>
                    <a:pt x="230403" y="312369"/>
                  </a:lnTo>
                  <a:lnTo>
                    <a:pt x="228854" y="313918"/>
                  </a:lnTo>
                  <a:lnTo>
                    <a:pt x="227304" y="317004"/>
                  </a:lnTo>
                  <a:lnTo>
                    <a:pt x="224218" y="321640"/>
                  </a:lnTo>
                  <a:lnTo>
                    <a:pt x="224218" y="324739"/>
                  </a:lnTo>
                  <a:lnTo>
                    <a:pt x="222669" y="324739"/>
                  </a:lnTo>
                  <a:lnTo>
                    <a:pt x="221119" y="326288"/>
                  </a:lnTo>
                  <a:lnTo>
                    <a:pt x="218033" y="324739"/>
                  </a:lnTo>
                  <a:lnTo>
                    <a:pt x="218033" y="323189"/>
                  </a:lnTo>
                  <a:lnTo>
                    <a:pt x="216484" y="320103"/>
                  </a:lnTo>
                  <a:lnTo>
                    <a:pt x="224218" y="284530"/>
                  </a:lnTo>
                  <a:lnTo>
                    <a:pt x="224218" y="282981"/>
                  </a:lnTo>
                  <a:lnTo>
                    <a:pt x="225767" y="279895"/>
                  </a:lnTo>
                  <a:lnTo>
                    <a:pt x="228854" y="275259"/>
                  </a:lnTo>
                  <a:lnTo>
                    <a:pt x="230403" y="270611"/>
                  </a:lnTo>
                  <a:lnTo>
                    <a:pt x="231940" y="267525"/>
                  </a:lnTo>
                  <a:lnTo>
                    <a:pt x="231940" y="262890"/>
                  </a:lnTo>
                  <a:lnTo>
                    <a:pt x="227304" y="262890"/>
                  </a:lnTo>
                  <a:lnTo>
                    <a:pt x="208826" y="298983"/>
                  </a:lnTo>
                  <a:lnTo>
                    <a:pt x="204114" y="318554"/>
                  </a:lnTo>
                  <a:lnTo>
                    <a:pt x="204114" y="338658"/>
                  </a:lnTo>
                  <a:lnTo>
                    <a:pt x="207200" y="344843"/>
                  </a:lnTo>
                  <a:lnTo>
                    <a:pt x="211848" y="349478"/>
                  </a:lnTo>
                  <a:lnTo>
                    <a:pt x="218033" y="352577"/>
                  </a:lnTo>
                  <a:lnTo>
                    <a:pt x="224218" y="351028"/>
                  </a:lnTo>
                  <a:lnTo>
                    <a:pt x="230327" y="346938"/>
                  </a:lnTo>
                  <a:lnTo>
                    <a:pt x="234848" y="341553"/>
                  </a:lnTo>
                  <a:lnTo>
                    <a:pt x="237909" y="334721"/>
                  </a:lnTo>
                  <a:lnTo>
                    <a:pt x="239674" y="326288"/>
                  </a:lnTo>
                  <a:close/>
                </a:path>
                <a:path w="410210" h="353060">
                  <a:moveTo>
                    <a:pt x="409778" y="210312"/>
                  </a:moveTo>
                  <a:lnTo>
                    <a:pt x="408228" y="210312"/>
                  </a:lnTo>
                  <a:lnTo>
                    <a:pt x="406679" y="208762"/>
                  </a:lnTo>
                  <a:lnTo>
                    <a:pt x="405130" y="208762"/>
                  </a:lnTo>
                  <a:lnTo>
                    <a:pt x="380390" y="210312"/>
                  </a:lnTo>
                  <a:lnTo>
                    <a:pt x="312356" y="210312"/>
                  </a:lnTo>
                  <a:lnTo>
                    <a:pt x="221119" y="208762"/>
                  </a:lnTo>
                  <a:lnTo>
                    <a:pt x="178816" y="203949"/>
                  </a:lnTo>
                  <a:lnTo>
                    <a:pt x="157721" y="193306"/>
                  </a:lnTo>
                  <a:lnTo>
                    <a:pt x="157721" y="190207"/>
                  </a:lnTo>
                  <a:lnTo>
                    <a:pt x="193763" y="166674"/>
                  </a:lnTo>
                  <a:lnTo>
                    <a:pt x="202171" y="163144"/>
                  </a:lnTo>
                  <a:lnTo>
                    <a:pt x="207683" y="160782"/>
                  </a:lnTo>
                  <a:lnTo>
                    <a:pt x="234937" y="137731"/>
                  </a:lnTo>
                  <a:lnTo>
                    <a:pt x="242963" y="137731"/>
                  </a:lnTo>
                  <a:lnTo>
                    <a:pt x="245859" y="139179"/>
                  </a:lnTo>
                  <a:lnTo>
                    <a:pt x="250494" y="142265"/>
                  </a:lnTo>
                  <a:lnTo>
                    <a:pt x="255143" y="146913"/>
                  </a:lnTo>
                  <a:lnTo>
                    <a:pt x="258229" y="148450"/>
                  </a:lnTo>
                  <a:lnTo>
                    <a:pt x="262864" y="149999"/>
                  </a:lnTo>
                  <a:lnTo>
                    <a:pt x="267512" y="149999"/>
                  </a:lnTo>
                  <a:lnTo>
                    <a:pt x="272148" y="145364"/>
                  </a:lnTo>
                  <a:lnTo>
                    <a:pt x="278257" y="137731"/>
                  </a:lnTo>
                  <a:lnTo>
                    <a:pt x="281432" y="131445"/>
                  </a:lnTo>
                  <a:lnTo>
                    <a:pt x="281432" y="123710"/>
                  </a:lnTo>
                  <a:lnTo>
                    <a:pt x="281432" y="120624"/>
                  </a:lnTo>
                  <a:lnTo>
                    <a:pt x="279882" y="117525"/>
                  </a:lnTo>
                  <a:lnTo>
                    <a:pt x="279882" y="114439"/>
                  </a:lnTo>
                  <a:lnTo>
                    <a:pt x="276783" y="109791"/>
                  </a:lnTo>
                  <a:lnTo>
                    <a:pt x="273697" y="109791"/>
                  </a:lnTo>
                  <a:lnTo>
                    <a:pt x="270598" y="111340"/>
                  </a:lnTo>
                  <a:lnTo>
                    <a:pt x="269062" y="114439"/>
                  </a:lnTo>
                  <a:lnTo>
                    <a:pt x="267512" y="119075"/>
                  </a:lnTo>
                  <a:lnTo>
                    <a:pt x="265963" y="122174"/>
                  </a:lnTo>
                  <a:lnTo>
                    <a:pt x="264414" y="123710"/>
                  </a:lnTo>
                  <a:lnTo>
                    <a:pt x="261327" y="123710"/>
                  </a:lnTo>
                  <a:lnTo>
                    <a:pt x="261327" y="122174"/>
                  </a:lnTo>
                  <a:lnTo>
                    <a:pt x="258229" y="120624"/>
                  </a:lnTo>
                  <a:lnTo>
                    <a:pt x="256679" y="117525"/>
                  </a:lnTo>
                  <a:lnTo>
                    <a:pt x="256679" y="115989"/>
                  </a:lnTo>
                  <a:lnTo>
                    <a:pt x="255143" y="115989"/>
                  </a:lnTo>
                  <a:lnTo>
                    <a:pt x="252044" y="114439"/>
                  </a:lnTo>
                  <a:lnTo>
                    <a:pt x="244309" y="114439"/>
                  </a:lnTo>
                  <a:lnTo>
                    <a:pt x="239674" y="115989"/>
                  </a:lnTo>
                  <a:lnTo>
                    <a:pt x="235038" y="122174"/>
                  </a:lnTo>
                  <a:lnTo>
                    <a:pt x="230403" y="125260"/>
                  </a:lnTo>
                  <a:lnTo>
                    <a:pt x="197878" y="149326"/>
                  </a:lnTo>
                  <a:lnTo>
                    <a:pt x="182460" y="157734"/>
                  </a:lnTo>
                  <a:lnTo>
                    <a:pt x="170815" y="164719"/>
                  </a:lnTo>
                  <a:lnTo>
                    <a:pt x="161201" y="171843"/>
                  </a:lnTo>
                  <a:lnTo>
                    <a:pt x="153327" y="179260"/>
                  </a:lnTo>
                  <a:lnTo>
                    <a:pt x="146900" y="187109"/>
                  </a:lnTo>
                  <a:lnTo>
                    <a:pt x="143802" y="191757"/>
                  </a:lnTo>
                  <a:lnTo>
                    <a:pt x="139166" y="197942"/>
                  </a:lnTo>
                  <a:lnTo>
                    <a:pt x="132981" y="207213"/>
                  </a:lnTo>
                  <a:lnTo>
                    <a:pt x="131432" y="213398"/>
                  </a:lnTo>
                  <a:lnTo>
                    <a:pt x="129882" y="218046"/>
                  </a:lnTo>
                  <a:lnTo>
                    <a:pt x="168833" y="241935"/>
                  </a:lnTo>
                  <a:lnTo>
                    <a:pt x="205943" y="244690"/>
                  </a:lnTo>
                  <a:lnTo>
                    <a:pt x="228854" y="244322"/>
                  </a:lnTo>
                  <a:lnTo>
                    <a:pt x="281432" y="242785"/>
                  </a:lnTo>
                  <a:lnTo>
                    <a:pt x="335546" y="239687"/>
                  </a:lnTo>
                  <a:lnTo>
                    <a:pt x="382130" y="229450"/>
                  </a:lnTo>
                  <a:lnTo>
                    <a:pt x="409778" y="211861"/>
                  </a:lnTo>
                  <a:lnTo>
                    <a:pt x="409778" y="21031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/>
          <p:nvPr/>
        </p:nvSpPr>
        <p:spPr>
          <a:xfrm>
            <a:off x="11176149" y="6047592"/>
            <a:ext cx="119380" cy="36195"/>
          </a:xfrm>
          <a:custGeom>
            <a:avLst/>
            <a:gdLst/>
            <a:ahLst/>
            <a:cxnLst/>
            <a:rect l="l" t="t" r="r" b="b"/>
            <a:pathLst>
              <a:path w="119379" h="36195">
                <a:moveTo>
                  <a:pt x="115973" y="0"/>
                </a:moveTo>
                <a:lnTo>
                  <a:pt x="112881" y="0"/>
                </a:lnTo>
                <a:lnTo>
                  <a:pt x="109788" y="1548"/>
                </a:lnTo>
                <a:lnTo>
                  <a:pt x="106696" y="1548"/>
                </a:lnTo>
                <a:lnTo>
                  <a:pt x="103604" y="3092"/>
                </a:lnTo>
                <a:lnTo>
                  <a:pt x="98963" y="3092"/>
                </a:lnTo>
                <a:lnTo>
                  <a:pt x="89106" y="4228"/>
                </a:lnTo>
                <a:lnTo>
                  <a:pt x="78089" y="5219"/>
                </a:lnTo>
                <a:lnTo>
                  <a:pt x="65912" y="5919"/>
                </a:lnTo>
                <a:lnTo>
                  <a:pt x="52574" y="6184"/>
                </a:lnTo>
                <a:lnTo>
                  <a:pt x="4636" y="6184"/>
                </a:lnTo>
                <a:lnTo>
                  <a:pt x="1544" y="7733"/>
                </a:lnTo>
                <a:lnTo>
                  <a:pt x="0" y="9281"/>
                </a:lnTo>
                <a:lnTo>
                  <a:pt x="0" y="12373"/>
                </a:lnTo>
                <a:lnTo>
                  <a:pt x="1544" y="15466"/>
                </a:lnTo>
                <a:lnTo>
                  <a:pt x="26286" y="26287"/>
                </a:lnTo>
                <a:lnTo>
                  <a:pt x="34019" y="27835"/>
                </a:lnTo>
                <a:lnTo>
                  <a:pt x="40204" y="29383"/>
                </a:lnTo>
                <a:lnTo>
                  <a:pt x="47937" y="32476"/>
                </a:lnTo>
                <a:lnTo>
                  <a:pt x="57214" y="34020"/>
                </a:lnTo>
                <a:lnTo>
                  <a:pt x="64943" y="35568"/>
                </a:lnTo>
                <a:lnTo>
                  <a:pt x="95871" y="35568"/>
                </a:lnTo>
                <a:lnTo>
                  <a:pt x="100511" y="34020"/>
                </a:lnTo>
                <a:lnTo>
                  <a:pt x="119066" y="6184"/>
                </a:lnTo>
                <a:lnTo>
                  <a:pt x="119066" y="1548"/>
                </a:lnTo>
                <a:lnTo>
                  <a:pt x="117521" y="1548"/>
                </a:lnTo>
                <a:lnTo>
                  <a:pt x="11597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0" name="object 50"/>
          <p:cNvGrpSpPr/>
          <p:nvPr/>
        </p:nvGrpSpPr>
        <p:grpSpPr>
          <a:xfrm>
            <a:off x="9501465" y="5798634"/>
            <a:ext cx="1558925" cy="365125"/>
            <a:chOff x="9501465" y="5798634"/>
            <a:chExt cx="1558925" cy="365125"/>
          </a:xfrm>
        </p:grpSpPr>
        <p:pic>
          <p:nvPicPr>
            <p:cNvPr id="51" name="object 5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0874613" y="5888321"/>
              <a:ext cx="185558" cy="20566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744722" y="5974916"/>
              <a:ext cx="95871" cy="115973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10650395" y="5848117"/>
              <a:ext cx="95885" cy="261620"/>
            </a:xfrm>
            <a:custGeom>
              <a:avLst/>
              <a:gdLst/>
              <a:ahLst/>
              <a:cxnLst/>
              <a:rect l="l" t="t" r="r" b="b"/>
              <a:pathLst>
                <a:path w="95884" h="261620">
                  <a:moveTo>
                    <a:pt x="1544" y="0"/>
                  </a:moveTo>
                  <a:lnTo>
                    <a:pt x="0" y="0"/>
                  </a:lnTo>
                  <a:lnTo>
                    <a:pt x="0" y="4636"/>
                  </a:lnTo>
                  <a:lnTo>
                    <a:pt x="3092" y="7733"/>
                  </a:lnTo>
                  <a:lnTo>
                    <a:pt x="31264" y="30371"/>
                  </a:lnTo>
                  <a:lnTo>
                    <a:pt x="51028" y="58953"/>
                  </a:lnTo>
                  <a:lnTo>
                    <a:pt x="62674" y="93624"/>
                  </a:lnTo>
                  <a:lnTo>
                    <a:pt x="66492" y="134531"/>
                  </a:lnTo>
                  <a:lnTo>
                    <a:pt x="65863" y="150501"/>
                  </a:lnTo>
                  <a:lnTo>
                    <a:pt x="54122" y="196382"/>
                  </a:lnTo>
                  <a:lnTo>
                    <a:pt x="33632" y="229050"/>
                  </a:lnTo>
                  <a:lnTo>
                    <a:pt x="3092" y="255145"/>
                  </a:lnTo>
                  <a:lnTo>
                    <a:pt x="1544" y="256689"/>
                  </a:lnTo>
                  <a:lnTo>
                    <a:pt x="1544" y="261330"/>
                  </a:lnTo>
                  <a:lnTo>
                    <a:pt x="4636" y="261330"/>
                  </a:lnTo>
                  <a:lnTo>
                    <a:pt x="44455" y="239488"/>
                  </a:lnTo>
                  <a:lnTo>
                    <a:pt x="71131" y="208756"/>
                  </a:lnTo>
                  <a:lnTo>
                    <a:pt x="89880" y="172609"/>
                  </a:lnTo>
                  <a:lnTo>
                    <a:pt x="95871" y="132984"/>
                  </a:lnTo>
                  <a:lnTo>
                    <a:pt x="94155" y="111504"/>
                  </a:lnTo>
                  <a:lnTo>
                    <a:pt x="80867" y="71444"/>
                  </a:lnTo>
                  <a:lnTo>
                    <a:pt x="55981" y="34598"/>
                  </a:lnTo>
                  <a:lnTo>
                    <a:pt x="24137" y="9083"/>
                  </a:lnTo>
                  <a:lnTo>
                    <a:pt x="6184" y="1544"/>
                  </a:lnTo>
                  <a:lnTo>
                    <a:pt x="154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9501465" y="5798634"/>
              <a:ext cx="1118001" cy="364935"/>
            </a:xfrm>
            <a:prstGeom prst="rect">
              <a:avLst/>
            </a:prstGeom>
          </p:spPr>
        </p:pic>
      </p:grpSp>
      <p:grpSp>
        <p:nvGrpSpPr>
          <p:cNvPr id="55" name="object 55"/>
          <p:cNvGrpSpPr/>
          <p:nvPr/>
        </p:nvGrpSpPr>
        <p:grpSpPr>
          <a:xfrm>
            <a:off x="6500023" y="6389539"/>
            <a:ext cx="3295650" cy="484505"/>
            <a:chOff x="6500023" y="6389539"/>
            <a:chExt cx="3295650" cy="484505"/>
          </a:xfrm>
        </p:grpSpPr>
        <p:pic>
          <p:nvPicPr>
            <p:cNvPr id="56" name="object 5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717951" y="6548813"/>
              <a:ext cx="77317" cy="202568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9380856" y="6389539"/>
              <a:ext cx="360680" cy="407034"/>
            </a:xfrm>
            <a:custGeom>
              <a:avLst/>
              <a:gdLst/>
              <a:ahLst/>
              <a:cxnLst/>
              <a:rect l="l" t="t" r="r" b="b"/>
              <a:pathLst>
                <a:path w="360679" h="407034">
                  <a:moveTo>
                    <a:pt x="354829" y="29383"/>
                  </a:moveTo>
                  <a:lnTo>
                    <a:pt x="307715" y="29383"/>
                  </a:lnTo>
                  <a:lnTo>
                    <a:pt x="313539" y="36003"/>
                  </a:lnTo>
                  <a:lnTo>
                    <a:pt x="319506" y="41753"/>
                  </a:lnTo>
                  <a:lnTo>
                    <a:pt x="325764" y="46344"/>
                  </a:lnTo>
                  <a:lnTo>
                    <a:pt x="332458" y="49485"/>
                  </a:lnTo>
                  <a:lnTo>
                    <a:pt x="335550" y="51029"/>
                  </a:lnTo>
                  <a:lnTo>
                    <a:pt x="337094" y="51029"/>
                  </a:lnTo>
                  <a:lnTo>
                    <a:pt x="340187" y="47937"/>
                  </a:lnTo>
                  <a:lnTo>
                    <a:pt x="347436" y="38660"/>
                  </a:lnTo>
                  <a:lnTo>
                    <a:pt x="352945" y="31702"/>
                  </a:lnTo>
                  <a:lnTo>
                    <a:pt x="354829" y="29383"/>
                  </a:lnTo>
                  <a:close/>
                </a:path>
                <a:path w="360679" h="407034">
                  <a:moveTo>
                    <a:pt x="284520" y="0"/>
                  </a:moveTo>
                  <a:lnTo>
                    <a:pt x="282972" y="0"/>
                  </a:lnTo>
                  <a:lnTo>
                    <a:pt x="275435" y="8699"/>
                  </a:lnTo>
                  <a:lnTo>
                    <a:pt x="269057" y="16238"/>
                  </a:lnTo>
                  <a:lnTo>
                    <a:pt x="263838" y="22617"/>
                  </a:lnTo>
                  <a:lnTo>
                    <a:pt x="259778" y="27835"/>
                  </a:lnTo>
                  <a:lnTo>
                    <a:pt x="261326" y="30928"/>
                  </a:lnTo>
                  <a:lnTo>
                    <a:pt x="289157" y="49485"/>
                  </a:lnTo>
                  <a:lnTo>
                    <a:pt x="295346" y="43300"/>
                  </a:lnTo>
                  <a:lnTo>
                    <a:pt x="301531" y="38660"/>
                  </a:lnTo>
                  <a:lnTo>
                    <a:pt x="303075" y="34020"/>
                  </a:lnTo>
                  <a:lnTo>
                    <a:pt x="307715" y="29383"/>
                  </a:lnTo>
                  <a:lnTo>
                    <a:pt x="354829" y="29383"/>
                  </a:lnTo>
                  <a:lnTo>
                    <a:pt x="356715" y="27063"/>
                  </a:lnTo>
                  <a:lnTo>
                    <a:pt x="358745" y="24743"/>
                  </a:lnTo>
                  <a:lnTo>
                    <a:pt x="360290" y="21650"/>
                  </a:lnTo>
                  <a:lnTo>
                    <a:pt x="312356" y="21650"/>
                  </a:lnTo>
                  <a:lnTo>
                    <a:pt x="304744" y="16746"/>
                  </a:lnTo>
                  <a:lnTo>
                    <a:pt x="297858" y="11406"/>
                  </a:lnTo>
                  <a:lnTo>
                    <a:pt x="284520" y="0"/>
                  </a:lnTo>
                  <a:close/>
                </a:path>
                <a:path w="360679" h="407034">
                  <a:moveTo>
                    <a:pt x="332458" y="0"/>
                  </a:moveTo>
                  <a:lnTo>
                    <a:pt x="329363" y="0"/>
                  </a:lnTo>
                  <a:lnTo>
                    <a:pt x="313900" y="21650"/>
                  </a:lnTo>
                  <a:lnTo>
                    <a:pt x="360290" y="21650"/>
                  </a:lnTo>
                  <a:lnTo>
                    <a:pt x="351833" y="15248"/>
                  </a:lnTo>
                  <a:lnTo>
                    <a:pt x="334002" y="1548"/>
                  </a:lnTo>
                  <a:lnTo>
                    <a:pt x="332458" y="0"/>
                  </a:lnTo>
                  <a:close/>
                </a:path>
                <a:path w="360679" h="407034">
                  <a:moveTo>
                    <a:pt x="23190" y="247417"/>
                  </a:moveTo>
                  <a:lnTo>
                    <a:pt x="20097" y="247417"/>
                  </a:lnTo>
                  <a:lnTo>
                    <a:pt x="17005" y="250510"/>
                  </a:lnTo>
                  <a:lnTo>
                    <a:pt x="17005" y="252054"/>
                  </a:lnTo>
                  <a:lnTo>
                    <a:pt x="9127" y="275298"/>
                  </a:lnTo>
                  <a:lnTo>
                    <a:pt x="3860" y="296513"/>
                  </a:lnTo>
                  <a:lnTo>
                    <a:pt x="912" y="315987"/>
                  </a:lnTo>
                  <a:lnTo>
                    <a:pt x="63" y="332658"/>
                  </a:lnTo>
                  <a:lnTo>
                    <a:pt x="0" y="334179"/>
                  </a:lnTo>
                  <a:lnTo>
                    <a:pt x="246" y="342347"/>
                  </a:lnTo>
                  <a:lnTo>
                    <a:pt x="308" y="344400"/>
                  </a:lnTo>
                  <a:lnTo>
                    <a:pt x="1347" y="354499"/>
                  </a:lnTo>
                  <a:lnTo>
                    <a:pt x="2897" y="362230"/>
                  </a:lnTo>
                  <a:lnTo>
                    <a:pt x="2960" y="362545"/>
                  </a:lnTo>
                  <a:lnTo>
                    <a:pt x="3071" y="363101"/>
                  </a:lnTo>
                  <a:lnTo>
                    <a:pt x="3129" y="363391"/>
                  </a:lnTo>
                  <a:lnTo>
                    <a:pt x="3255" y="364018"/>
                  </a:lnTo>
                  <a:lnTo>
                    <a:pt x="27707" y="399946"/>
                  </a:lnTo>
                  <a:lnTo>
                    <a:pt x="47932" y="406688"/>
                  </a:lnTo>
                  <a:lnTo>
                    <a:pt x="67985" y="405529"/>
                  </a:lnTo>
                  <a:lnTo>
                    <a:pt x="86588" y="399730"/>
                  </a:lnTo>
                  <a:lnTo>
                    <a:pt x="104033" y="389293"/>
                  </a:lnTo>
                  <a:lnTo>
                    <a:pt x="120609" y="374216"/>
                  </a:lnTo>
                  <a:lnTo>
                    <a:pt x="128430" y="363391"/>
                  </a:lnTo>
                  <a:lnTo>
                    <a:pt x="60302" y="363391"/>
                  </a:lnTo>
                  <a:lnTo>
                    <a:pt x="49549" y="362545"/>
                  </a:lnTo>
                  <a:lnTo>
                    <a:pt x="16618" y="332658"/>
                  </a:lnTo>
                  <a:lnTo>
                    <a:pt x="13912" y="310817"/>
                  </a:lnTo>
                  <a:lnTo>
                    <a:pt x="14226" y="302697"/>
                  </a:lnTo>
                  <a:lnTo>
                    <a:pt x="15265" y="292259"/>
                  </a:lnTo>
                  <a:lnTo>
                    <a:pt x="17173" y="279502"/>
                  </a:lnTo>
                  <a:lnTo>
                    <a:pt x="20097" y="264427"/>
                  </a:lnTo>
                  <a:lnTo>
                    <a:pt x="21642" y="264427"/>
                  </a:lnTo>
                  <a:lnTo>
                    <a:pt x="21642" y="261331"/>
                  </a:lnTo>
                  <a:lnTo>
                    <a:pt x="23190" y="258239"/>
                  </a:lnTo>
                  <a:lnTo>
                    <a:pt x="23190" y="256694"/>
                  </a:lnTo>
                  <a:lnTo>
                    <a:pt x="24734" y="253602"/>
                  </a:lnTo>
                  <a:lnTo>
                    <a:pt x="24734" y="250510"/>
                  </a:lnTo>
                  <a:lnTo>
                    <a:pt x="23190" y="250510"/>
                  </a:lnTo>
                  <a:lnTo>
                    <a:pt x="23190" y="247417"/>
                  </a:lnTo>
                  <a:close/>
                </a:path>
                <a:path w="360679" h="407034">
                  <a:moveTo>
                    <a:pt x="160813" y="184017"/>
                  </a:moveTo>
                  <a:lnTo>
                    <a:pt x="159265" y="184017"/>
                  </a:lnTo>
                  <a:lnTo>
                    <a:pt x="157721" y="185562"/>
                  </a:lnTo>
                  <a:lnTo>
                    <a:pt x="154628" y="194839"/>
                  </a:lnTo>
                  <a:lnTo>
                    <a:pt x="154628" y="201024"/>
                  </a:lnTo>
                  <a:lnTo>
                    <a:pt x="153080" y="204120"/>
                  </a:lnTo>
                  <a:lnTo>
                    <a:pt x="154628" y="211849"/>
                  </a:lnTo>
                  <a:lnTo>
                    <a:pt x="156183" y="225840"/>
                  </a:lnTo>
                  <a:lnTo>
                    <a:pt x="157721" y="236592"/>
                  </a:lnTo>
                  <a:lnTo>
                    <a:pt x="157721" y="262879"/>
                  </a:lnTo>
                  <a:lnTo>
                    <a:pt x="156173" y="267520"/>
                  </a:lnTo>
                  <a:lnTo>
                    <a:pt x="154120" y="282065"/>
                  </a:lnTo>
                  <a:lnTo>
                    <a:pt x="136071" y="321638"/>
                  </a:lnTo>
                  <a:lnTo>
                    <a:pt x="103672" y="352300"/>
                  </a:lnTo>
                  <a:lnTo>
                    <a:pt x="60302" y="363391"/>
                  </a:lnTo>
                  <a:lnTo>
                    <a:pt x="128430" y="363391"/>
                  </a:lnTo>
                  <a:lnTo>
                    <a:pt x="140300" y="346962"/>
                  </a:lnTo>
                  <a:lnTo>
                    <a:pt x="155208" y="316228"/>
                  </a:lnTo>
                  <a:lnTo>
                    <a:pt x="165172" y="282065"/>
                  </a:lnTo>
                  <a:lnTo>
                    <a:pt x="170091" y="244325"/>
                  </a:lnTo>
                  <a:lnTo>
                    <a:pt x="170091" y="231951"/>
                  </a:lnTo>
                  <a:lnTo>
                    <a:pt x="171639" y="230407"/>
                  </a:lnTo>
                  <a:lnTo>
                    <a:pt x="182656" y="229851"/>
                  </a:lnTo>
                  <a:lnTo>
                    <a:pt x="192513" y="228280"/>
                  </a:lnTo>
                  <a:lnTo>
                    <a:pt x="201211" y="225840"/>
                  </a:lnTo>
                  <a:lnTo>
                    <a:pt x="208751" y="222674"/>
                  </a:lnTo>
                  <a:lnTo>
                    <a:pt x="210296" y="222674"/>
                  </a:lnTo>
                  <a:lnTo>
                    <a:pt x="219572" y="221127"/>
                  </a:lnTo>
                  <a:lnTo>
                    <a:pt x="233490" y="218034"/>
                  </a:lnTo>
                  <a:lnTo>
                    <a:pt x="244316" y="216489"/>
                  </a:lnTo>
                  <a:lnTo>
                    <a:pt x="252049" y="214942"/>
                  </a:lnTo>
                  <a:lnTo>
                    <a:pt x="258234" y="213398"/>
                  </a:lnTo>
                  <a:lnTo>
                    <a:pt x="269781" y="207913"/>
                  </a:lnTo>
                  <a:lnTo>
                    <a:pt x="275813" y="204120"/>
                  </a:lnTo>
                  <a:lnTo>
                    <a:pt x="233490" y="204120"/>
                  </a:lnTo>
                  <a:lnTo>
                    <a:pt x="243552" y="188654"/>
                  </a:lnTo>
                  <a:lnTo>
                    <a:pt x="170091" y="188654"/>
                  </a:lnTo>
                  <a:lnTo>
                    <a:pt x="165450" y="187110"/>
                  </a:lnTo>
                  <a:lnTo>
                    <a:pt x="163906" y="187110"/>
                  </a:lnTo>
                  <a:lnTo>
                    <a:pt x="160813" y="184017"/>
                  </a:lnTo>
                  <a:close/>
                </a:path>
                <a:path w="360679" h="407034">
                  <a:moveTo>
                    <a:pt x="327240" y="139172"/>
                  </a:moveTo>
                  <a:lnTo>
                    <a:pt x="307715" y="139172"/>
                  </a:lnTo>
                  <a:lnTo>
                    <a:pt x="310808" y="142265"/>
                  </a:lnTo>
                  <a:lnTo>
                    <a:pt x="310808" y="148450"/>
                  </a:lnTo>
                  <a:lnTo>
                    <a:pt x="282972" y="180633"/>
                  </a:lnTo>
                  <a:lnTo>
                    <a:pt x="248953" y="199479"/>
                  </a:lnTo>
                  <a:lnTo>
                    <a:pt x="233490" y="204120"/>
                  </a:lnTo>
                  <a:lnTo>
                    <a:pt x="275813" y="204120"/>
                  </a:lnTo>
                  <a:lnTo>
                    <a:pt x="310204" y="171766"/>
                  </a:lnTo>
                  <a:lnTo>
                    <a:pt x="323493" y="149199"/>
                  </a:lnTo>
                  <a:lnTo>
                    <a:pt x="327240" y="139172"/>
                  </a:lnTo>
                  <a:close/>
                </a:path>
                <a:path w="360679" h="407034">
                  <a:moveTo>
                    <a:pt x="242768" y="126803"/>
                  </a:moveTo>
                  <a:lnTo>
                    <a:pt x="230398" y="126803"/>
                  </a:lnTo>
                  <a:lnTo>
                    <a:pt x="221120" y="132988"/>
                  </a:lnTo>
                  <a:lnTo>
                    <a:pt x="215563" y="137989"/>
                  </a:lnTo>
                  <a:lnTo>
                    <a:pt x="210296" y="144005"/>
                  </a:lnTo>
                  <a:lnTo>
                    <a:pt x="204986" y="151542"/>
                  </a:lnTo>
                  <a:lnTo>
                    <a:pt x="199585" y="160627"/>
                  </a:lnTo>
                  <a:lnTo>
                    <a:pt x="192975" y="170485"/>
                  </a:lnTo>
                  <a:lnTo>
                    <a:pt x="187488" y="178217"/>
                  </a:lnTo>
                  <a:lnTo>
                    <a:pt x="182511" y="184306"/>
                  </a:lnTo>
                  <a:lnTo>
                    <a:pt x="177824" y="188654"/>
                  </a:lnTo>
                  <a:lnTo>
                    <a:pt x="193286" y="188654"/>
                  </a:lnTo>
                  <a:lnTo>
                    <a:pt x="193286" y="187110"/>
                  </a:lnTo>
                  <a:lnTo>
                    <a:pt x="199689" y="178386"/>
                  </a:lnTo>
                  <a:lnTo>
                    <a:pt x="205077" y="170678"/>
                  </a:lnTo>
                  <a:lnTo>
                    <a:pt x="209595" y="163840"/>
                  </a:lnTo>
                  <a:lnTo>
                    <a:pt x="213387" y="157727"/>
                  </a:lnTo>
                  <a:lnTo>
                    <a:pt x="221120" y="149998"/>
                  </a:lnTo>
                  <a:lnTo>
                    <a:pt x="227305" y="146905"/>
                  </a:lnTo>
                  <a:lnTo>
                    <a:pt x="257714" y="146905"/>
                  </a:lnTo>
                  <a:lnTo>
                    <a:pt x="258234" y="142265"/>
                  </a:lnTo>
                  <a:lnTo>
                    <a:pt x="256686" y="136080"/>
                  </a:lnTo>
                  <a:lnTo>
                    <a:pt x="253593" y="131439"/>
                  </a:lnTo>
                  <a:lnTo>
                    <a:pt x="250501" y="129895"/>
                  </a:lnTo>
                  <a:lnTo>
                    <a:pt x="245860" y="128347"/>
                  </a:lnTo>
                  <a:lnTo>
                    <a:pt x="242768" y="126803"/>
                  </a:lnTo>
                  <a:close/>
                </a:path>
                <a:path w="360679" h="407034">
                  <a:moveTo>
                    <a:pt x="257714" y="146905"/>
                  </a:moveTo>
                  <a:lnTo>
                    <a:pt x="236583" y="146905"/>
                  </a:lnTo>
                  <a:lnTo>
                    <a:pt x="242768" y="149998"/>
                  </a:lnTo>
                  <a:lnTo>
                    <a:pt x="244316" y="151542"/>
                  </a:lnTo>
                  <a:lnTo>
                    <a:pt x="244316" y="160820"/>
                  </a:lnTo>
                  <a:lnTo>
                    <a:pt x="235908" y="172998"/>
                  </a:lnTo>
                  <a:lnTo>
                    <a:pt x="224600" y="181696"/>
                  </a:lnTo>
                  <a:lnTo>
                    <a:pt x="210393" y="186915"/>
                  </a:lnTo>
                  <a:lnTo>
                    <a:pt x="193286" y="188654"/>
                  </a:lnTo>
                  <a:lnTo>
                    <a:pt x="243552" y="188654"/>
                  </a:lnTo>
                  <a:lnTo>
                    <a:pt x="243881" y="188148"/>
                  </a:lnTo>
                  <a:lnTo>
                    <a:pt x="251662" y="172612"/>
                  </a:lnTo>
                  <a:lnTo>
                    <a:pt x="256427" y="157727"/>
                  </a:lnTo>
                  <a:lnTo>
                    <a:pt x="256542" y="157365"/>
                  </a:lnTo>
                  <a:lnTo>
                    <a:pt x="257714" y="146905"/>
                  </a:lnTo>
                  <a:close/>
                </a:path>
                <a:path w="360679" h="407034">
                  <a:moveTo>
                    <a:pt x="312356" y="77317"/>
                  </a:moveTo>
                  <a:lnTo>
                    <a:pt x="301531" y="77317"/>
                  </a:lnTo>
                  <a:lnTo>
                    <a:pt x="295346" y="81958"/>
                  </a:lnTo>
                  <a:lnTo>
                    <a:pt x="292253" y="92783"/>
                  </a:lnTo>
                  <a:lnTo>
                    <a:pt x="292253" y="95876"/>
                  </a:lnTo>
                  <a:lnTo>
                    <a:pt x="289157" y="100512"/>
                  </a:lnTo>
                  <a:lnTo>
                    <a:pt x="286064" y="108244"/>
                  </a:lnTo>
                  <a:lnTo>
                    <a:pt x="282972" y="114429"/>
                  </a:lnTo>
                  <a:lnTo>
                    <a:pt x="281428" y="120614"/>
                  </a:lnTo>
                  <a:lnTo>
                    <a:pt x="281428" y="129895"/>
                  </a:lnTo>
                  <a:lnTo>
                    <a:pt x="284520" y="136080"/>
                  </a:lnTo>
                  <a:lnTo>
                    <a:pt x="289157" y="139172"/>
                  </a:lnTo>
                  <a:lnTo>
                    <a:pt x="296890" y="140717"/>
                  </a:lnTo>
                  <a:lnTo>
                    <a:pt x="304623" y="140717"/>
                  </a:lnTo>
                  <a:lnTo>
                    <a:pt x="307715" y="139172"/>
                  </a:lnTo>
                  <a:lnTo>
                    <a:pt x="327240" y="139172"/>
                  </a:lnTo>
                  <a:lnTo>
                    <a:pt x="327818" y="137624"/>
                  </a:lnTo>
                  <a:lnTo>
                    <a:pt x="329363" y="129895"/>
                  </a:lnTo>
                  <a:lnTo>
                    <a:pt x="329363" y="117521"/>
                  </a:lnTo>
                  <a:lnTo>
                    <a:pt x="328807" y="108558"/>
                  </a:lnTo>
                  <a:lnTo>
                    <a:pt x="327273" y="100512"/>
                  </a:lnTo>
                  <a:lnTo>
                    <a:pt x="327237" y="100320"/>
                  </a:lnTo>
                  <a:lnTo>
                    <a:pt x="324797" y="92951"/>
                  </a:lnTo>
                  <a:lnTo>
                    <a:pt x="321633" y="86598"/>
                  </a:lnTo>
                  <a:lnTo>
                    <a:pt x="316993" y="80410"/>
                  </a:lnTo>
                  <a:lnTo>
                    <a:pt x="312356" y="7731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127252" y="6516342"/>
              <a:ext cx="231947" cy="236588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364426" y="6408097"/>
              <a:ext cx="1728806" cy="465447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500023" y="6473045"/>
              <a:ext cx="830383" cy="360295"/>
            </a:xfrm>
            <a:prstGeom prst="rect">
              <a:avLst/>
            </a:prstGeom>
          </p:spPr>
        </p:pic>
      </p:grpSp>
      <p:sp>
        <p:nvSpPr>
          <p:cNvPr id="61" name="object 61"/>
          <p:cNvSpPr/>
          <p:nvPr/>
        </p:nvSpPr>
        <p:spPr>
          <a:xfrm>
            <a:off x="11176149" y="6708085"/>
            <a:ext cx="119380" cy="34290"/>
          </a:xfrm>
          <a:custGeom>
            <a:avLst/>
            <a:gdLst/>
            <a:ahLst/>
            <a:cxnLst/>
            <a:rect l="l" t="t" r="r" b="b"/>
            <a:pathLst>
              <a:path w="119379" h="34290">
                <a:moveTo>
                  <a:pt x="119066" y="0"/>
                </a:moveTo>
                <a:lnTo>
                  <a:pt x="109788" y="0"/>
                </a:lnTo>
                <a:lnTo>
                  <a:pt x="106696" y="1548"/>
                </a:lnTo>
                <a:lnTo>
                  <a:pt x="103604" y="1548"/>
                </a:lnTo>
                <a:lnTo>
                  <a:pt x="100511" y="3092"/>
                </a:lnTo>
                <a:lnTo>
                  <a:pt x="98963" y="3092"/>
                </a:lnTo>
                <a:lnTo>
                  <a:pt x="89106" y="3987"/>
                </a:lnTo>
                <a:lnTo>
                  <a:pt x="78089" y="4447"/>
                </a:lnTo>
                <a:lnTo>
                  <a:pt x="62433" y="4664"/>
                </a:lnTo>
                <a:lnTo>
                  <a:pt x="40082" y="4664"/>
                </a:lnTo>
                <a:lnTo>
                  <a:pt x="28025" y="4834"/>
                </a:lnTo>
                <a:lnTo>
                  <a:pt x="16259" y="5293"/>
                </a:lnTo>
                <a:lnTo>
                  <a:pt x="4636" y="6188"/>
                </a:lnTo>
                <a:lnTo>
                  <a:pt x="1544" y="6188"/>
                </a:lnTo>
                <a:lnTo>
                  <a:pt x="0" y="9281"/>
                </a:lnTo>
                <a:lnTo>
                  <a:pt x="0" y="10825"/>
                </a:lnTo>
                <a:lnTo>
                  <a:pt x="1544" y="13917"/>
                </a:lnTo>
                <a:lnTo>
                  <a:pt x="9107" y="17348"/>
                </a:lnTo>
                <a:lnTo>
                  <a:pt x="15655" y="20489"/>
                </a:lnTo>
                <a:lnTo>
                  <a:pt x="21333" y="23050"/>
                </a:lnTo>
                <a:lnTo>
                  <a:pt x="26286" y="24742"/>
                </a:lnTo>
                <a:lnTo>
                  <a:pt x="34019" y="26290"/>
                </a:lnTo>
                <a:lnTo>
                  <a:pt x="40204" y="29382"/>
                </a:lnTo>
                <a:lnTo>
                  <a:pt x="47937" y="30927"/>
                </a:lnTo>
                <a:lnTo>
                  <a:pt x="57214" y="32475"/>
                </a:lnTo>
                <a:lnTo>
                  <a:pt x="64943" y="34019"/>
                </a:lnTo>
                <a:lnTo>
                  <a:pt x="95871" y="34019"/>
                </a:lnTo>
                <a:lnTo>
                  <a:pt x="100511" y="32475"/>
                </a:lnTo>
                <a:lnTo>
                  <a:pt x="118968" y="4834"/>
                </a:lnTo>
                <a:lnTo>
                  <a:pt x="119066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" name="object 62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9903513" y="6397271"/>
            <a:ext cx="1156658" cy="409780"/>
          </a:xfrm>
          <a:prstGeom prst="rect">
            <a:avLst/>
          </a:prstGeom>
        </p:spPr>
      </p:pic>
      <p:sp>
        <p:nvSpPr>
          <p:cNvPr id="63" name="object 63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3624" y="1121093"/>
            <a:ext cx="12494757" cy="772764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22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754504" y="1376160"/>
            <a:ext cx="2065020" cy="2636520"/>
            <a:chOff x="3754504" y="1376160"/>
            <a:chExt cx="2065020" cy="263652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88734" y="1464534"/>
              <a:ext cx="2029276" cy="254656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55876" y="1377532"/>
              <a:ext cx="2062480" cy="2633980"/>
            </a:xfrm>
            <a:custGeom>
              <a:avLst/>
              <a:gdLst/>
              <a:ahLst/>
              <a:cxnLst/>
              <a:rect l="l" t="t" r="r" b="b"/>
              <a:pathLst>
                <a:path w="2062479" h="2633979">
                  <a:moveTo>
                    <a:pt x="0" y="0"/>
                  </a:moveTo>
                  <a:lnTo>
                    <a:pt x="2062134" y="0"/>
                  </a:lnTo>
                  <a:lnTo>
                    <a:pt x="2062134" y="2633565"/>
                  </a:lnTo>
                  <a:lnTo>
                    <a:pt x="0" y="263356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44943" y="3266809"/>
            <a:ext cx="1124377" cy="345859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4285080" y="4067780"/>
            <a:ext cx="1003935" cy="283845"/>
            <a:chOff x="4285080" y="4067780"/>
            <a:chExt cx="1003935" cy="283845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11527" y="4106696"/>
              <a:ext cx="277282" cy="23674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45595" y="4067780"/>
              <a:ext cx="303530" cy="277495"/>
            </a:xfrm>
            <a:custGeom>
              <a:avLst/>
              <a:gdLst/>
              <a:ahLst/>
              <a:cxnLst/>
              <a:rect l="l" t="t" r="r" b="b"/>
              <a:pathLst>
                <a:path w="303529" h="277495">
                  <a:moveTo>
                    <a:pt x="9730" y="201066"/>
                  </a:moveTo>
                  <a:lnTo>
                    <a:pt x="8107" y="202690"/>
                  </a:lnTo>
                  <a:lnTo>
                    <a:pt x="4864" y="204309"/>
                  </a:lnTo>
                  <a:lnTo>
                    <a:pt x="4864" y="207553"/>
                  </a:lnTo>
                  <a:lnTo>
                    <a:pt x="2735" y="219690"/>
                  </a:lnTo>
                  <a:lnTo>
                    <a:pt x="1312" y="228635"/>
                  </a:lnTo>
                  <a:lnTo>
                    <a:pt x="294" y="236185"/>
                  </a:lnTo>
                  <a:lnTo>
                    <a:pt x="250" y="236743"/>
                  </a:lnTo>
                  <a:lnTo>
                    <a:pt x="125" y="238363"/>
                  </a:lnTo>
                  <a:lnTo>
                    <a:pt x="27465" y="273860"/>
                  </a:lnTo>
                  <a:lnTo>
                    <a:pt x="79456" y="277279"/>
                  </a:lnTo>
                  <a:lnTo>
                    <a:pt x="128102" y="272414"/>
                  </a:lnTo>
                  <a:lnTo>
                    <a:pt x="147205" y="265701"/>
                  </a:lnTo>
                  <a:lnTo>
                    <a:pt x="162964" y="257619"/>
                  </a:lnTo>
                  <a:lnTo>
                    <a:pt x="175075" y="248017"/>
                  </a:lnTo>
                  <a:lnTo>
                    <a:pt x="180886" y="239986"/>
                  </a:lnTo>
                  <a:lnTo>
                    <a:pt x="94396" y="239986"/>
                  </a:lnTo>
                  <a:lnTo>
                    <a:pt x="81887" y="239783"/>
                  </a:lnTo>
                  <a:lnTo>
                    <a:pt x="70943" y="239301"/>
                  </a:lnTo>
                  <a:lnTo>
                    <a:pt x="60006" y="238363"/>
                  </a:lnTo>
                  <a:lnTo>
                    <a:pt x="47481" y="237804"/>
                  </a:lnTo>
                  <a:lnTo>
                    <a:pt x="11351" y="225391"/>
                  </a:lnTo>
                  <a:lnTo>
                    <a:pt x="11351" y="209177"/>
                  </a:lnTo>
                  <a:lnTo>
                    <a:pt x="9730" y="204309"/>
                  </a:lnTo>
                  <a:lnTo>
                    <a:pt x="9730" y="201066"/>
                  </a:lnTo>
                  <a:close/>
                </a:path>
                <a:path w="303529" h="277495">
                  <a:moveTo>
                    <a:pt x="301604" y="0"/>
                  </a:moveTo>
                  <a:lnTo>
                    <a:pt x="299985" y="0"/>
                  </a:lnTo>
                  <a:lnTo>
                    <a:pt x="298361" y="1619"/>
                  </a:lnTo>
                  <a:lnTo>
                    <a:pt x="296741" y="6483"/>
                  </a:lnTo>
                  <a:lnTo>
                    <a:pt x="291877" y="11349"/>
                  </a:lnTo>
                  <a:lnTo>
                    <a:pt x="285390" y="16214"/>
                  </a:lnTo>
                  <a:lnTo>
                    <a:pt x="275659" y="24321"/>
                  </a:lnTo>
                  <a:lnTo>
                    <a:pt x="269176" y="30808"/>
                  </a:lnTo>
                  <a:lnTo>
                    <a:pt x="228636" y="63237"/>
                  </a:lnTo>
                  <a:lnTo>
                    <a:pt x="217666" y="71725"/>
                  </a:lnTo>
                  <a:lnTo>
                    <a:pt x="208976" y="80060"/>
                  </a:lnTo>
                  <a:lnTo>
                    <a:pt x="202413" y="88092"/>
                  </a:lnTo>
                  <a:lnTo>
                    <a:pt x="197827" y="95669"/>
                  </a:lnTo>
                  <a:lnTo>
                    <a:pt x="197827" y="98912"/>
                  </a:lnTo>
                  <a:lnTo>
                    <a:pt x="194584" y="105397"/>
                  </a:lnTo>
                  <a:lnTo>
                    <a:pt x="191340" y="115128"/>
                  </a:lnTo>
                  <a:lnTo>
                    <a:pt x="188097" y="121615"/>
                  </a:lnTo>
                  <a:lnTo>
                    <a:pt x="188097" y="128098"/>
                  </a:lnTo>
                  <a:lnTo>
                    <a:pt x="186476" y="132965"/>
                  </a:lnTo>
                  <a:lnTo>
                    <a:pt x="186501" y="138107"/>
                  </a:lnTo>
                  <a:lnTo>
                    <a:pt x="186679" y="146138"/>
                  </a:lnTo>
                  <a:lnTo>
                    <a:pt x="187160" y="156905"/>
                  </a:lnTo>
                  <a:lnTo>
                    <a:pt x="188097" y="170257"/>
                  </a:lnTo>
                  <a:lnTo>
                    <a:pt x="188071" y="181559"/>
                  </a:lnTo>
                  <a:lnTo>
                    <a:pt x="177963" y="220729"/>
                  </a:lnTo>
                  <a:lnTo>
                    <a:pt x="142542" y="236185"/>
                  </a:lnTo>
                  <a:lnTo>
                    <a:pt x="134586" y="236743"/>
                  </a:lnTo>
                  <a:lnTo>
                    <a:pt x="125494" y="237804"/>
                  </a:lnTo>
                  <a:lnTo>
                    <a:pt x="125168" y="237804"/>
                  </a:lnTo>
                  <a:lnTo>
                    <a:pt x="111100" y="239022"/>
                  </a:lnTo>
                  <a:lnTo>
                    <a:pt x="103778" y="239986"/>
                  </a:lnTo>
                  <a:lnTo>
                    <a:pt x="180886" y="239986"/>
                  </a:lnTo>
                  <a:lnTo>
                    <a:pt x="196003" y="193416"/>
                  </a:lnTo>
                  <a:lnTo>
                    <a:pt x="200090" y="128098"/>
                  </a:lnTo>
                  <a:lnTo>
                    <a:pt x="201071" y="111884"/>
                  </a:lnTo>
                  <a:lnTo>
                    <a:pt x="201071" y="108640"/>
                  </a:lnTo>
                  <a:lnTo>
                    <a:pt x="202691" y="105397"/>
                  </a:lnTo>
                  <a:lnTo>
                    <a:pt x="207558" y="100533"/>
                  </a:lnTo>
                  <a:lnTo>
                    <a:pt x="209179" y="97289"/>
                  </a:lnTo>
                  <a:lnTo>
                    <a:pt x="214041" y="94046"/>
                  </a:lnTo>
                  <a:lnTo>
                    <a:pt x="258508" y="58474"/>
                  </a:lnTo>
                  <a:lnTo>
                    <a:pt x="269176" y="50266"/>
                  </a:lnTo>
                  <a:lnTo>
                    <a:pt x="277967" y="42336"/>
                  </a:lnTo>
                  <a:lnTo>
                    <a:pt x="284782" y="35470"/>
                  </a:lnTo>
                  <a:lnTo>
                    <a:pt x="289469" y="29516"/>
                  </a:lnTo>
                  <a:lnTo>
                    <a:pt x="291877" y="24321"/>
                  </a:lnTo>
                  <a:lnTo>
                    <a:pt x="298361" y="12970"/>
                  </a:lnTo>
                  <a:lnTo>
                    <a:pt x="303229" y="6483"/>
                  </a:lnTo>
                  <a:lnTo>
                    <a:pt x="303229" y="1619"/>
                  </a:lnTo>
                  <a:lnTo>
                    <a:pt x="30160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75333" y="4202366"/>
              <a:ext cx="144316" cy="1491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285080" y="4114803"/>
              <a:ext cx="282575" cy="229235"/>
            </a:xfrm>
            <a:custGeom>
              <a:avLst/>
              <a:gdLst/>
              <a:ahLst/>
              <a:cxnLst/>
              <a:rect l="l" t="t" r="r" b="b"/>
              <a:pathLst>
                <a:path w="282575" h="229235">
                  <a:moveTo>
                    <a:pt x="100533" y="0"/>
                  </a:moveTo>
                  <a:lnTo>
                    <a:pt x="98912" y="0"/>
                  </a:lnTo>
                  <a:lnTo>
                    <a:pt x="94049" y="4862"/>
                  </a:lnTo>
                  <a:lnTo>
                    <a:pt x="94049" y="9730"/>
                  </a:lnTo>
                  <a:lnTo>
                    <a:pt x="90806" y="16214"/>
                  </a:lnTo>
                  <a:lnTo>
                    <a:pt x="87562" y="24321"/>
                  </a:lnTo>
                  <a:lnTo>
                    <a:pt x="84319" y="30808"/>
                  </a:lnTo>
                  <a:lnTo>
                    <a:pt x="82698" y="37296"/>
                  </a:lnTo>
                  <a:lnTo>
                    <a:pt x="82698" y="113507"/>
                  </a:lnTo>
                  <a:lnTo>
                    <a:pt x="81075" y="118371"/>
                  </a:lnTo>
                  <a:lnTo>
                    <a:pt x="54827" y="144240"/>
                  </a:lnTo>
                  <a:lnTo>
                    <a:pt x="40233" y="151992"/>
                  </a:lnTo>
                  <a:lnTo>
                    <a:pt x="9730" y="183233"/>
                  </a:lnTo>
                  <a:lnTo>
                    <a:pt x="6487" y="186476"/>
                  </a:lnTo>
                  <a:lnTo>
                    <a:pt x="3243" y="191339"/>
                  </a:lnTo>
                  <a:lnTo>
                    <a:pt x="0" y="201070"/>
                  </a:lnTo>
                  <a:lnTo>
                    <a:pt x="0" y="209177"/>
                  </a:lnTo>
                  <a:lnTo>
                    <a:pt x="51889" y="228635"/>
                  </a:lnTo>
                  <a:lnTo>
                    <a:pt x="108644" y="228635"/>
                  </a:lnTo>
                  <a:lnTo>
                    <a:pt x="205934" y="222148"/>
                  </a:lnTo>
                  <a:lnTo>
                    <a:pt x="246067" y="214446"/>
                  </a:lnTo>
                  <a:lnTo>
                    <a:pt x="282145" y="192963"/>
                  </a:lnTo>
                  <a:lnTo>
                    <a:pt x="280526" y="192963"/>
                  </a:lnTo>
                  <a:lnTo>
                    <a:pt x="280526" y="191339"/>
                  </a:lnTo>
                  <a:lnTo>
                    <a:pt x="259521" y="192709"/>
                  </a:lnTo>
                  <a:lnTo>
                    <a:pt x="249717" y="192963"/>
                  </a:lnTo>
                  <a:lnTo>
                    <a:pt x="241508" y="193899"/>
                  </a:lnTo>
                  <a:lnTo>
                    <a:pt x="233906" y="194380"/>
                  </a:lnTo>
                  <a:lnTo>
                    <a:pt x="226912" y="194557"/>
                  </a:lnTo>
                  <a:lnTo>
                    <a:pt x="90806" y="194583"/>
                  </a:lnTo>
                  <a:lnTo>
                    <a:pt x="70435" y="194000"/>
                  </a:lnTo>
                  <a:lnTo>
                    <a:pt x="27565" y="186476"/>
                  </a:lnTo>
                  <a:lnTo>
                    <a:pt x="22701" y="181612"/>
                  </a:lnTo>
                  <a:lnTo>
                    <a:pt x="24321" y="179989"/>
                  </a:lnTo>
                  <a:lnTo>
                    <a:pt x="28857" y="174212"/>
                  </a:lnTo>
                  <a:lnTo>
                    <a:pt x="35065" y="169043"/>
                  </a:lnTo>
                  <a:lnTo>
                    <a:pt x="42793" y="164482"/>
                  </a:lnTo>
                  <a:lnTo>
                    <a:pt x="51889" y="160530"/>
                  </a:lnTo>
                  <a:lnTo>
                    <a:pt x="61923" y="155665"/>
                  </a:lnTo>
                  <a:lnTo>
                    <a:pt x="92224" y="117560"/>
                  </a:lnTo>
                  <a:lnTo>
                    <a:pt x="98659" y="60908"/>
                  </a:lnTo>
                  <a:lnTo>
                    <a:pt x="99191" y="32632"/>
                  </a:lnTo>
                  <a:lnTo>
                    <a:pt x="99925" y="21078"/>
                  </a:lnTo>
                  <a:lnTo>
                    <a:pt x="100964" y="10740"/>
                  </a:lnTo>
                  <a:lnTo>
                    <a:pt x="102156" y="1619"/>
                  </a:lnTo>
                  <a:lnTo>
                    <a:pt x="100533" y="1619"/>
                  </a:lnTo>
                  <a:lnTo>
                    <a:pt x="10053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1619463" y="4577299"/>
            <a:ext cx="436245" cy="316230"/>
            <a:chOff x="1619463" y="4577299"/>
            <a:chExt cx="436245" cy="316230"/>
          </a:xfrm>
        </p:grpSpPr>
        <p:sp>
          <p:nvSpPr>
            <p:cNvPr id="18" name="object 18"/>
            <p:cNvSpPr/>
            <p:nvPr/>
          </p:nvSpPr>
          <p:spPr>
            <a:xfrm>
              <a:off x="1799450" y="4598377"/>
              <a:ext cx="256540" cy="295275"/>
            </a:xfrm>
            <a:custGeom>
              <a:avLst/>
              <a:gdLst/>
              <a:ahLst/>
              <a:cxnLst/>
              <a:rect l="l" t="t" r="r" b="b"/>
              <a:pathLst>
                <a:path w="256539" h="295275">
                  <a:moveTo>
                    <a:pt x="92430" y="270802"/>
                  </a:moveTo>
                  <a:lnTo>
                    <a:pt x="90805" y="269176"/>
                  </a:lnTo>
                  <a:lnTo>
                    <a:pt x="88849" y="267563"/>
                  </a:lnTo>
                  <a:lnTo>
                    <a:pt x="77635" y="258241"/>
                  </a:lnTo>
                  <a:lnTo>
                    <a:pt x="72339" y="253669"/>
                  </a:lnTo>
                  <a:lnTo>
                    <a:pt x="68097" y="249720"/>
                  </a:lnTo>
                  <a:lnTo>
                    <a:pt x="66484" y="249720"/>
                  </a:lnTo>
                  <a:lnTo>
                    <a:pt x="50266" y="267563"/>
                  </a:lnTo>
                  <a:lnTo>
                    <a:pt x="48641" y="267563"/>
                  </a:lnTo>
                  <a:lnTo>
                    <a:pt x="32423" y="254584"/>
                  </a:lnTo>
                  <a:lnTo>
                    <a:pt x="25946" y="249720"/>
                  </a:lnTo>
                  <a:lnTo>
                    <a:pt x="0" y="272427"/>
                  </a:lnTo>
                  <a:lnTo>
                    <a:pt x="1625" y="275666"/>
                  </a:lnTo>
                  <a:lnTo>
                    <a:pt x="9728" y="283768"/>
                  </a:lnTo>
                  <a:lnTo>
                    <a:pt x="12966" y="285394"/>
                  </a:lnTo>
                  <a:lnTo>
                    <a:pt x="17830" y="288632"/>
                  </a:lnTo>
                  <a:lnTo>
                    <a:pt x="24320" y="291884"/>
                  </a:lnTo>
                  <a:lnTo>
                    <a:pt x="25946" y="291884"/>
                  </a:lnTo>
                  <a:lnTo>
                    <a:pt x="43776" y="274040"/>
                  </a:lnTo>
                  <a:lnTo>
                    <a:pt x="47028" y="278917"/>
                  </a:lnTo>
                  <a:lnTo>
                    <a:pt x="51892" y="285394"/>
                  </a:lnTo>
                  <a:lnTo>
                    <a:pt x="59994" y="290258"/>
                  </a:lnTo>
                  <a:lnTo>
                    <a:pt x="64858" y="293497"/>
                  </a:lnTo>
                  <a:lnTo>
                    <a:pt x="68097" y="295122"/>
                  </a:lnTo>
                  <a:lnTo>
                    <a:pt x="69723" y="295122"/>
                  </a:lnTo>
                  <a:lnTo>
                    <a:pt x="75476" y="289344"/>
                  </a:lnTo>
                  <a:lnTo>
                    <a:pt x="80467" y="284175"/>
                  </a:lnTo>
                  <a:lnTo>
                    <a:pt x="84543" y="279615"/>
                  </a:lnTo>
                  <a:lnTo>
                    <a:pt x="87553" y="275666"/>
                  </a:lnTo>
                  <a:lnTo>
                    <a:pt x="89179" y="274040"/>
                  </a:lnTo>
                  <a:lnTo>
                    <a:pt x="92430" y="270802"/>
                  </a:lnTo>
                  <a:close/>
                </a:path>
                <a:path w="256539" h="295275">
                  <a:moveTo>
                    <a:pt x="171881" y="43789"/>
                  </a:moveTo>
                  <a:lnTo>
                    <a:pt x="167017" y="38925"/>
                  </a:lnTo>
                  <a:lnTo>
                    <a:pt x="165392" y="38925"/>
                  </a:lnTo>
                  <a:lnTo>
                    <a:pt x="163766" y="37299"/>
                  </a:lnTo>
                  <a:lnTo>
                    <a:pt x="160528" y="37299"/>
                  </a:lnTo>
                  <a:lnTo>
                    <a:pt x="160528" y="53517"/>
                  </a:lnTo>
                  <a:lnTo>
                    <a:pt x="160528" y="56756"/>
                  </a:lnTo>
                  <a:lnTo>
                    <a:pt x="158902" y="60007"/>
                  </a:lnTo>
                  <a:lnTo>
                    <a:pt x="154038" y="63246"/>
                  </a:lnTo>
                  <a:lnTo>
                    <a:pt x="150799" y="66484"/>
                  </a:lnTo>
                  <a:lnTo>
                    <a:pt x="134581" y="69735"/>
                  </a:lnTo>
                  <a:lnTo>
                    <a:pt x="136207" y="66484"/>
                  </a:lnTo>
                  <a:lnTo>
                    <a:pt x="139446" y="61620"/>
                  </a:lnTo>
                  <a:lnTo>
                    <a:pt x="147561" y="53517"/>
                  </a:lnTo>
                  <a:lnTo>
                    <a:pt x="150799" y="51892"/>
                  </a:lnTo>
                  <a:lnTo>
                    <a:pt x="158902" y="51892"/>
                  </a:lnTo>
                  <a:lnTo>
                    <a:pt x="160528" y="53517"/>
                  </a:lnTo>
                  <a:lnTo>
                    <a:pt x="160528" y="37299"/>
                  </a:lnTo>
                  <a:lnTo>
                    <a:pt x="157289" y="37299"/>
                  </a:lnTo>
                  <a:lnTo>
                    <a:pt x="152425" y="40538"/>
                  </a:lnTo>
                  <a:lnTo>
                    <a:pt x="144310" y="47028"/>
                  </a:lnTo>
                  <a:lnTo>
                    <a:pt x="147561" y="34061"/>
                  </a:lnTo>
                  <a:lnTo>
                    <a:pt x="147561" y="3251"/>
                  </a:lnTo>
                  <a:lnTo>
                    <a:pt x="149186" y="3251"/>
                  </a:lnTo>
                  <a:lnTo>
                    <a:pt x="149186" y="1625"/>
                  </a:lnTo>
                  <a:lnTo>
                    <a:pt x="147561" y="1625"/>
                  </a:lnTo>
                  <a:lnTo>
                    <a:pt x="147561" y="0"/>
                  </a:lnTo>
                  <a:lnTo>
                    <a:pt x="145935" y="0"/>
                  </a:lnTo>
                  <a:lnTo>
                    <a:pt x="139446" y="9740"/>
                  </a:lnTo>
                  <a:lnTo>
                    <a:pt x="136207" y="17843"/>
                  </a:lnTo>
                  <a:lnTo>
                    <a:pt x="136093" y="34061"/>
                  </a:lnTo>
                  <a:lnTo>
                    <a:pt x="135928" y="37299"/>
                  </a:lnTo>
                  <a:lnTo>
                    <a:pt x="121615" y="72974"/>
                  </a:lnTo>
                  <a:lnTo>
                    <a:pt x="119989" y="72974"/>
                  </a:lnTo>
                  <a:lnTo>
                    <a:pt x="116751" y="74599"/>
                  </a:lnTo>
                  <a:lnTo>
                    <a:pt x="115125" y="77838"/>
                  </a:lnTo>
                  <a:lnTo>
                    <a:pt x="115125" y="79463"/>
                  </a:lnTo>
                  <a:lnTo>
                    <a:pt x="116751" y="81089"/>
                  </a:lnTo>
                  <a:lnTo>
                    <a:pt x="119989" y="81089"/>
                  </a:lnTo>
                  <a:lnTo>
                    <a:pt x="121615" y="79463"/>
                  </a:lnTo>
                  <a:lnTo>
                    <a:pt x="128104" y="79463"/>
                  </a:lnTo>
                  <a:lnTo>
                    <a:pt x="129717" y="77838"/>
                  </a:lnTo>
                  <a:lnTo>
                    <a:pt x="134581" y="77838"/>
                  </a:lnTo>
                  <a:lnTo>
                    <a:pt x="144310" y="76212"/>
                  </a:lnTo>
                  <a:lnTo>
                    <a:pt x="149186" y="76212"/>
                  </a:lnTo>
                  <a:lnTo>
                    <a:pt x="154038" y="74599"/>
                  </a:lnTo>
                  <a:lnTo>
                    <a:pt x="157289" y="72974"/>
                  </a:lnTo>
                  <a:lnTo>
                    <a:pt x="159448" y="69735"/>
                  </a:lnTo>
                  <a:lnTo>
                    <a:pt x="160528" y="68110"/>
                  </a:lnTo>
                  <a:lnTo>
                    <a:pt x="167017" y="61620"/>
                  </a:lnTo>
                  <a:lnTo>
                    <a:pt x="170256" y="56756"/>
                  </a:lnTo>
                  <a:lnTo>
                    <a:pt x="171881" y="51892"/>
                  </a:lnTo>
                  <a:lnTo>
                    <a:pt x="171881" y="47028"/>
                  </a:lnTo>
                  <a:lnTo>
                    <a:pt x="171881" y="43789"/>
                  </a:lnTo>
                  <a:close/>
                </a:path>
                <a:path w="256539" h="295275">
                  <a:moveTo>
                    <a:pt x="256197" y="50279"/>
                  </a:moveTo>
                  <a:lnTo>
                    <a:pt x="254584" y="47028"/>
                  </a:lnTo>
                  <a:lnTo>
                    <a:pt x="252958" y="47028"/>
                  </a:lnTo>
                  <a:lnTo>
                    <a:pt x="236512" y="81711"/>
                  </a:lnTo>
                  <a:lnTo>
                    <a:pt x="233502" y="90817"/>
                  </a:lnTo>
                  <a:lnTo>
                    <a:pt x="233527" y="107505"/>
                  </a:lnTo>
                  <a:lnTo>
                    <a:pt x="233654" y="118808"/>
                  </a:lnTo>
                  <a:lnTo>
                    <a:pt x="233705" y="123444"/>
                  </a:lnTo>
                  <a:lnTo>
                    <a:pt x="234188" y="138468"/>
                  </a:lnTo>
                  <a:lnTo>
                    <a:pt x="235115" y="152425"/>
                  </a:lnTo>
                  <a:lnTo>
                    <a:pt x="234162" y="167906"/>
                  </a:lnTo>
                  <a:lnTo>
                    <a:pt x="233502" y="180200"/>
                  </a:lnTo>
                  <a:lnTo>
                    <a:pt x="232841" y="189141"/>
                  </a:lnTo>
                  <a:lnTo>
                    <a:pt x="231876" y="194589"/>
                  </a:lnTo>
                  <a:lnTo>
                    <a:pt x="230251" y="197827"/>
                  </a:lnTo>
                  <a:lnTo>
                    <a:pt x="233502" y="201079"/>
                  </a:lnTo>
                  <a:lnTo>
                    <a:pt x="235115" y="201079"/>
                  </a:lnTo>
                  <a:lnTo>
                    <a:pt x="236740" y="199453"/>
                  </a:lnTo>
                  <a:lnTo>
                    <a:pt x="250444" y="158127"/>
                  </a:lnTo>
                  <a:lnTo>
                    <a:pt x="251333" y="145948"/>
                  </a:lnTo>
                  <a:lnTo>
                    <a:pt x="252272" y="138925"/>
                  </a:lnTo>
                  <a:lnTo>
                    <a:pt x="252755" y="129933"/>
                  </a:lnTo>
                  <a:lnTo>
                    <a:pt x="252857" y="123444"/>
                  </a:lnTo>
                  <a:lnTo>
                    <a:pt x="252984" y="93853"/>
                  </a:lnTo>
                  <a:lnTo>
                    <a:pt x="253034" y="90817"/>
                  </a:lnTo>
                  <a:lnTo>
                    <a:pt x="253161" y="83515"/>
                  </a:lnTo>
                  <a:lnTo>
                    <a:pt x="253644" y="74396"/>
                  </a:lnTo>
                  <a:lnTo>
                    <a:pt x="254584" y="66484"/>
                  </a:lnTo>
                  <a:lnTo>
                    <a:pt x="254584" y="58381"/>
                  </a:lnTo>
                  <a:lnTo>
                    <a:pt x="256197" y="53517"/>
                  </a:lnTo>
                  <a:lnTo>
                    <a:pt x="256197" y="5027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12427" y="4577299"/>
              <a:ext cx="186476" cy="24809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19463" y="4664862"/>
              <a:ext cx="158911" cy="197826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2121965" y="6852694"/>
            <a:ext cx="403860" cy="128270"/>
            <a:chOff x="2121965" y="6852694"/>
            <a:chExt cx="403860" cy="128270"/>
          </a:xfrm>
        </p:grpSpPr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49514" y="6862424"/>
              <a:ext cx="76212" cy="113507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121954" y="6852704"/>
              <a:ext cx="342265" cy="128270"/>
            </a:xfrm>
            <a:custGeom>
              <a:avLst/>
              <a:gdLst/>
              <a:ahLst/>
              <a:cxnLst/>
              <a:rect l="l" t="t" r="r" b="b"/>
              <a:pathLst>
                <a:path w="342264" h="128270">
                  <a:moveTo>
                    <a:pt x="154051" y="32423"/>
                  </a:moveTo>
                  <a:lnTo>
                    <a:pt x="152425" y="30810"/>
                  </a:lnTo>
                  <a:lnTo>
                    <a:pt x="150342" y="29184"/>
                  </a:lnTo>
                  <a:lnTo>
                    <a:pt x="137833" y="19456"/>
                  </a:lnTo>
                  <a:lnTo>
                    <a:pt x="129730" y="11341"/>
                  </a:lnTo>
                  <a:lnTo>
                    <a:pt x="126479" y="11341"/>
                  </a:lnTo>
                  <a:lnTo>
                    <a:pt x="120002" y="17830"/>
                  </a:lnTo>
                  <a:lnTo>
                    <a:pt x="115138" y="24320"/>
                  </a:lnTo>
                  <a:lnTo>
                    <a:pt x="110274" y="29184"/>
                  </a:lnTo>
                  <a:lnTo>
                    <a:pt x="108648" y="29184"/>
                  </a:lnTo>
                  <a:lnTo>
                    <a:pt x="105397" y="25946"/>
                  </a:lnTo>
                  <a:lnTo>
                    <a:pt x="97294" y="19456"/>
                  </a:lnTo>
                  <a:lnTo>
                    <a:pt x="90805" y="14592"/>
                  </a:lnTo>
                  <a:lnTo>
                    <a:pt x="85940" y="11341"/>
                  </a:lnTo>
                  <a:lnTo>
                    <a:pt x="84328" y="9728"/>
                  </a:lnTo>
                  <a:lnTo>
                    <a:pt x="82702" y="9728"/>
                  </a:lnTo>
                  <a:lnTo>
                    <a:pt x="75755" y="17627"/>
                  </a:lnTo>
                  <a:lnTo>
                    <a:pt x="69735" y="24320"/>
                  </a:lnTo>
                  <a:lnTo>
                    <a:pt x="64922" y="29794"/>
                  </a:lnTo>
                  <a:lnTo>
                    <a:pt x="61620" y="34048"/>
                  </a:lnTo>
                  <a:lnTo>
                    <a:pt x="61620" y="38912"/>
                  </a:lnTo>
                  <a:lnTo>
                    <a:pt x="64871" y="42151"/>
                  </a:lnTo>
                  <a:lnTo>
                    <a:pt x="68110" y="43776"/>
                  </a:lnTo>
                  <a:lnTo>
                    <a:pt x="69735" y="47028"/>
                  </a:lnTo>
                  <a:lnTo>
                    <a:pt x="72974" y="48641"/>
                  </a:lnTo>
                  <a:lnTo>
                    <a:pt x="77838" y="53505"/>
                  </a:lnTo>
                  <a:lnTo>
                    <a:pt x="81076" y="55130"/>
                  </a:lnTo>
                  <a:lnTo>
                    <a:pt x="82702" y="56743"/>
                  </a:lnTo>
                  <a:lnTo>
                    <a:pt x="89192" y="56743"/>
                  </a:lnTo>
                  <a:lnTo>
                    <a:pt x="103784" y="38912"/>
                  </a:lnTo>
                  <a:lnTo>
                    <a:pt x="111887" y="45402"/>
                  </a:lnTo>
                  <a:lnTo>
                    <a:pt x="121615" y="55130"/>
                  </a:lnTo>
                  <a:lnTo>
                    <a:pt x="124866" y="55130"/>
                  </a:lnTo>
                  <a:lnTo>
                    <a:pt x="128104" y="58369"/>
                  </a:lnTo>
                  <a:lnTo>
                    <a:pt x="131343" y="58369"/>
                  </a:lnTo>
                  <a:lnTo>
                    <a:pt x="138036" y="51638"/>
                  </a:lnTo>
                  <a:lnTo>
                    <a:pt x="143510" y="45808"/>
                  </a:lnTo>
                  <a:lnTo>
                    <a:pt x="147764" y="40589"/>
                  </a:lnTo>
                  <a:lnTo>
                    <a:pt x="148793" y="38912"/>
                  </a:lnTo>
                  <a:lnTo>
                    <a:pt x="150812" y="35674"/>
                  </a:lnTo>
                  <a:lnTo>
                    <a:pt x="154051" y="32423"/>
                  </a:lnTo>
                  <a:close/>
                </a:path>
                <a:path w="342264" h="128270">
                  <a:moveTo>
                    <a:pt x="342150" y="1612"/>
                  </a:moveTo>
                  <a:lnTo>
                    <a:pt x="340525" y="0"/>
                  </a:lnTo>
                  <a:lnTo>
                    <a:pt x="338912" y="1612"/>
                  </a:lnTo>
                  <a:lnTo>
                    <a:pt x="337286" y="1612"/>
                  </a:lnTo>
                  <a:lnTo>
                    <a:pt x="337286" y="3238"/>
                  </a:lnTo>
                  <a:lnTo>
                    <a:pt x="333578" y="12966"/>
                  </a:lnTo>
                  <a:lnTo>
                    <a:pt x="329577" y="20269"/>
                  </a:lnTo>
                  <a:lnTo>
                    <a:pt x="324967" y="25133"/>
                  </a:lnTo>
                  <a:lnTo>
                    <a:pt x="319443" y="27559"/>
                  </a:lnTo>
                  <a:lnTo>
                    <a:pt x="317830" y="27559"/>
                  </a:lnTo>
                  <a:lnTo>
                    <a:pt x="314579" y="25946"/>
                  </a:lnTo>
                  <a:lnTo>
                    <a:pt x="312966" y="24320"/>
                  </a:lnTo>
                  <a:lnTo>
                    <a:pt x="312966" y="19456"/>
                  </a:lnTo>
                  <a:lnTo>
                    <a:pt x="311340" y="17830"/>
                  </a:lnTo>
                  <a:lnTo>
                    <a:pt x="311340" y="16217"/>
                  </a:lnTo>
                  <a:lnTo>
                    <a:pt x="309714" y="17830"/>
                  </a:lnTo>
                  <a:lnTo>
                    <a:pt x="303225" y="25946"/>
                  </a:lnTo>
                  <a:lnTo>
                    <a:pt x="298361" y="32423"/>
                  </a:lnTo>
                  <a:lnTo>
                    <a:pt x="296748" y="37287"/>
                  </a:lnTo>
                  <a:lnTo>
                    <a:pt x="295122" y="38912"/>
                  </a:lnTo>
                  <a:lnTo>
                    <a:pt x="291884" y="40538"/>
                  </a:lnTo>
                  <a:lnTo>
                    <a:pt x="288632" y="40538"/>
                  </a:lnTo>
                  <a:lnTo>
                    <a:pt x="285394" y="38912"/>
                  </a:lnTo>
                  <a:lnTo>
                    <a:pt x="280530" y="37287"/>
                  </a:lnTo>
                  <a:lnTo>
                    <a:pt x="251345" y="64858"/>
                  </a:lnTo>
                  <a:lnTo>
                    <a:pt x="244856" y="69723"/>
                  </a:lnTo>
                  <a:lnTo>
                    <a:pt x="239991" y="72961"/>
                  </a:lnTo>
                  <a:lnTo>
                    <a:pt x="233502" y="77825"/>
                  </a:lnTo>
                  <a:lnTo>
                    <a:pt x="225399" y="79451"/>
                  </a:lnTo>
                  <a:lnTo>
                    <a:pt x="212420" y="79451"/>
                  </a:lnTo>
                  <a:lnTo>
                    <a:pt x="210807" y="77825"/>
                  </a:lnTo>
                  <a:lnTo>
                    <a:pt x="215671" y="64858"/>
                  </a:lnTo>
                  <a:lnTo>
                    <a:pt x="220535" y="55130"/>
                  </a:lnTo>
                  <a:lnTo>
                    <a:pt x="220535" y="51879"/>
                  </a:lnTo>
                  <a:lnTo>
                    <a:pt x="218909" y="50266"/>
                  </a:lnTo>
                  <a:lnTo>
                    <a:pt x="217297" y="51879"/>
                  </a:lnTo>
                  <a:lnTo>
                    <a:pt x="214045" y="53505"/>
                  </a:lnTo>
                  <a:lnTo>
                    <a:pt x="173990" y="81686"/>
                  </a:lnTo>
                  <a:lnTo>
                    <a:pt x="129552" y="88976"/>
                  </a:lnTo>
                  <a:lnTo>
                    <a:pt x="76009" y="91109"/>
                  </a:lnTo>
                  <a:lnTo>
                    <a:pt x="53517" y="89585"/>
                  </a:lnTo>
                  <a:lnTo>
                    <a:pt x="34658" y="86245"/>
                  </a:lnTo>
                  <a:lnTo>
                    <a:pt x="14592" y="79451"/>
                  </a:lnTo>
                  <a:lnTo>
                    <a:pt x="11353" y="76212"/>
                  </a:lnTo>
                  <a:lnTo>
                    <a:pt x="9728" y="69723"/>
                  </a:lnTo>
                  <a:lnTo>
                    <a:pt x="9728" y="51879"/>
                  </a:lnTo>
                  <a:lnTo>
                    <a:pt x="8115" y="50266"/>
                  </a:lnTo>
                  <a:lnTo>
                    <a:pt x="6489" y="50266"/>
                  </a:lnTo>
                  <a:lnTo>
                    <a:pt x="4864" y="51879"/>
                  </a:lnTo>
                  <a:lnTo>
                    <a:pt x="4864" y="53505"/>
                  </a:lnTo>
                  <a:lnTo>
                    <a:pt x="2730" y="64858"/>
                  </a:lnTo>
                  <a:lnTo>
                    <a:pt x="1219" y="74587"/>
                  </a:lnTo>
                  <a:lnTo>
                    <a:pt x="304" y="83146"/>
                  </a:lnTo>
                  <a:lnTo>
                    <a:pt x="203" y="85940"/>
                  </a:lnTo>
                  <a:lnTo>
                    <a:pt x="76" y="88976"/>
                  </a:lnTo>
                  <a:lnTo>
                    <a:pt x="24333" y="123228"/>
                  </a:lnTo>
                  <a:lnTo>
                    <a:pt x="71348" y="128092"/>
                  </a:lnTo>
                  <a:lnTo>
                    <a:pt x="84734" y="127800"/>
                  </a:lnTo>
                  <a:lnTo>
                    <a:pt x="124866" y="123228"/>
                  </a:lnTo>
                  <a:lnTo>
                    <a:pt x="164185" y="113093"/>
                  </a:lnTo>
                  <a:lnTo>
                    <a:pt x="194589" y="97294"/>
                  </a:lnTo>
                  <a:lnTo>
                    <a:pt x="197827" y="95669"/>
                  </a:lnTo>
                  <a:lnTo>
                    <a:pt x="199453" y="92430"/>
                  </a:lnTo>
                  <a:lnTo>
                    <a:pt x="204317" y="97294"/>
                  </a:lnTo>
                  <a:lnTo>
                    <a:pt x="210807" y="98907"/>
                  </a:lnTo>
                  <a:lnTo>
                    <a:pt x="223774" y="98907"/>
                  </a:lnTo>
                  <a:lnTo>
                    <a:pt x="227012" y="97294"/>
                  </a:lnTo>
                  <a:lnTo>
                    <a:pt x="236194" y="92430"/>
                  </a:lnTo>
                  <a:lnTo>
                    <a:pt x="236778" y="92125"/>
                  </a:lnTo>
                  <a:lnTo>
                    <a:pt x="237998" y="91109"/>
                  </a:lnTo>
                  <a:lnTo>
                    <a:pt x="246684" y="83908"/>
                  </a:lnTo>
                  <a:lnTo>
                    <a:pt x="250723" y="79451"/>
                  </a:lnTo>
                  <a:lnTo>
                    <a:pt x="256895" y="72656"/>
                  </a:lnTo>
                  <a:lnTo>
                    <a:pt x="267563" y="58369"/>
                  </a:lnTo>
                  <a:lnTo>
                    <a:pt x="267563" y="56743"/>
                  </a:lnTo>
                  <a:lnTo>
                    <a:pt x="275666" y="56743"/>
                  </a:lnTo>
                  <a:lnTo>
                    <a:pt x="278904" y="58369"/>
                  </a:lnTo>
                  <a:lnTo>
                    <a:pt x="288632" y="58369"/>
                  </a:lnTo>
                  <a:lnTo>
                    <a:pt x="293509" y="56743"/>
                  </a:lnTo>
                  <a:lnTo>
                    <a:pt x="296748" y="51879"/>
                  </a:lnTo>
                  <a:lnTo>
                    <a:pt x="301612" y="47028"/>
                  </a:lnTo>
                  <a:lnTo>
                    <a:pt x="304850" y="42151"/>
                  </a:lnTo>
                  <a:lnTo>
                    <a:pt x="306476" y="42151"/>
                  </a:lnTo>
                  <a:lnTo>
                    <a:pt x="308102" y="43776"/>
                  </a:lnTo>
                  <a:lnTo>
                    <a:pt x="309714" y="43776"/>
                  </a:lnTo>
                  <a:lnTo>
                    <a:pt x="309714" y="45402"/>
                  </a:lnTo>
                  <a:lnTo>
                    <a:pt x="314579" y="45402"/>
                  </a:lnTo>
                  <a:lnTo>
                    <a:pt x="317830" y="43776"/>
                  </a:lnTo>
                  <a:lnTo>
                    <a:pt x="324307" y="42151"/>
                  </a:lnTo>
                  <a:lnTo>
                    <a:pt x="325869" y="40538"/>
                  </a:lnTo>
                  <a:lnTo>
                    <a:pt x="331889" y="34251"/>
                  </a:lnTo>
                  <a:lnTo>
                    <a:pt x="335991" y="27559"/>
                  </a:lnTo>
                  <a:lnTo>
                    <a:pt x="337489" y="25133"/>
                  </a:lnTo>
                  <a:lnTo>
                    <a:pt x="340956" y="14795"/>
                  </a:lnTo>
                  <a:lnTo>
                    <a:pt x="342150" y="3238"/>
                  </a:lnTo>
                  <a:lnTo>
                    <a:pt x="342150" y="161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9089147" y="8854519"/>
            <a:ext cx="290830" cy="189865"/>
            <a:chOff x="9089147" y="8854519"/>
            <a:chExt cx="290830" cy="189865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207521" y="8854519"/>
              <a:ext cx="171881" cy="18972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089147" y="8933976"/>
              <a:ext cx="87562" cy="107020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1916064" y="8935571"/>
            <a:ext cx="516255" cy="123825"/>
            <a:chOff x="1916064" y="8935571"/>
            <a:chExt cx="516255" cy="123825"/>
          </a:xfrm>
        </p:grpSpPr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185239" y="8940434"/>
              <a:ext cx="246473" cy="116752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916064" y="8935571"/>
              <a:ext cx="254635" cy="123825"/>
            </a:xfrm>
            <a:custGeom>
              <a:avLst/>
              <a:gdLst/>
              <a:ahLst/>
              <a:cxnLst/>
              <a:rect l="l" t="t" r="r" b="b"/>
              <a:pathLst>
                <a:path w="254635" h="123825">
                  <a:moveTo>
                    <a:pt x="94049" y="0"/>
                  </a:moveTo>
                  <a:lnTo>
                    <a:pt x="90806" y="0"/>
                  </a:lnTo>
                  <a:lnTo>
                    <a:pt x="89185" y="1623"/>
                  </a:lnTo>
                  <a:lnTo>
                    <a:pt x="85942" y="9730"/>
                  </a:lnTo>
                  <a:lnTo>
                    <a:pt x="81079" y="16214"/>
                  </a:lnTo>
                  <a:lnTo>
                    <a:pt x="77835" y="21080"/>
                  </a:lnTo>
                  <a:lnTo>
                    <a:pt x="76211" y="25944"/>
                  </a:lnTo>
                  <a:lnTo>
                    <a:pt x="72967" y="30807"/>
                  </a:lnTo>
                  <a:lnTo>
                    <a:pt x="66484" y="34051"/>
                  </a:lnTo>
                  <a:lnTo>
                    <a:pt x="61617" y="35671"/>
                  </a:lnTo>
                  <a:lnTo>
                    <a:pt x="51889" y="42158"/>
                  </a:lnTo>
                  <a:lnTo>
                    <a:pt x="14949" y="71119"/>
                  </a:lnTo>
                  <a:lnTo>
                    <a:pt x="0" y="97293"/>
                  </a:lnTo>
                  <a:lnTo>
                    <a:pt x="0" y="105399"/>
                  </a:lnTo>
                  <a:lnTo>
                    <a:pt x="37295" y="122222"/>
                  </a:lnTo>
                  <a:lnTo>
                    <a:pt x="51889" y="123234"/>
                  </a:lnTo>
                  <a:lnTo>
                    <a:pt x="98913" y="123234"/>
                  </a:lnTo>
                  <a:lnTo>
                    <a:pt x="191112" y="117029"/>
                  </a:lnTo>
                  <a:lnTo>
                    <a:pt x="197826" y="116751"/>
                  </a:lnTo>
                  <a:lnTo>
                    <a:pt x="234083" y="104664"/>
                  </a:lnTo>
                  <a:lnTo>
                    <a:pt x="252961" y="90806"/>
                  </a:lnTo>
                  <a:lnTo>
                    <a:pt x="85942" y="90806"/>
                  </a:lnTo>
                  <a:lnTo>
                    <a:pt x="67725" y="90223"/>
                  </a:lnTo>
                  <a:lnTo>
                    <a:pt x="52092" y="88576"/>
                  </a:lnTo>
                  <a:lnTo>
                    <a:pt x="39196" y="86017"/>
                  </a:lnTo>
                  <a:lnTo>
                    <a:pt x="29188" y="82698"/>
                  </a:lnTo>
                  <a:lnTo>
                    <a:pt x="27565" y="81075"/>
                  </a:lnTo>
                  <a:lnTo>
                    <a:pt x="25944" y="81075"/>
                  </a:lnTo>
                  <a:lnTo>
                    <a:pt x="25944" y="79455"/>
                  </a:lnTo>
                  <a:lnTo>
                    <a:pt x="24325" y="79455"/>
                  </a:lnTo>
                  <a:lnTo>
                    <a:pt x="24325" y="76211"/>
                  </a:lnTo>
                  <a:lnTo>
                    <a:pt x="57033" y="52218"/>
                  </a:lnTo>
                  <a:lnTo>
                    <a:pt x="65064" y="48442"/>
                  </a:lnTo>
                  <a:lnTo>
                    <a:pt x="91009" y="13226"/>
                  </a:lnTo>
                  <a:lnTo>
                    <a:pt x="94049" y="1623"/>
                  </a:lnTo>
                  <a:lnTo>
                    <a:pt x="94049" y="0"/>
                  </a:lnTo>
                  <a:close/>
                </a:path>
                <a:path w="254635" h="123825">
                  <a:moveTo>
                    <a:pt x="252961" y="89185"/>
                  </a:moveTo>
                  <a:lnTo>
                    <a:pt x="236430" y="90223"/>
                  </a:lnTo>
                  <a:lnTo>
                    <a:pt x="234239" y="90223"/>
                  </a:lnTo>
                  <a:lnTo>
                    <a:pt x="219920" y="90603"/>
                  </a:lnTo>
                  <a:lnTo>
                    <a:pt x="195395" y="90806"/>
                  </a:lnTo>
                  <a:lnTo>
                    <a:pt x="254580" y="90806"/>
                  </a:lnTo>
                  <a:lnTo>
                    <a:pt x="252961" y="8918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0" name="object 3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497277" y="8752020"/>
            <a:ext cx="870565" cy="333771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7447366" y="481255"/>
            <a:ext cx="1546225" cy="628015"/>
            <a:chOff x="7447366" y="481255"/>
            <a:chExt cx="1546225" cy="628015"/>
          </a:xfrm>
        </p:grpSpPr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711621" y="481255"/>
              <a:ext cx="1281639" cy="62760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447366" y="715780"/>
              <a:ext cx="237490" cy="290830"/>
            </a:xfrm>
            <a:custGeom>
              <a:avLst/>
              <a:gdLst/>
              <a:ahLst/>
              <a:cxnLst/>
              <a:rect l="l" t="t" r="r" b="b"/>
              <a:pathLst>
                <a:path w="237490" h="290830">
                  <a:moveTo>
                    <a:pt x="37988" y="62762"/>
                  </a:moveTo>
                  <a:lnTo>
                    <a:pt x="34682" y="62762"/>
                  </a:lnTo>
                  <a:lnTo>
                    <a:pt x="29729" y="67716"/>
                  </a:lnTo>
                  <a:lnTo>
                    <a:pt x="25083" y="78244"/>
                  </a:lnTo>
                  <a:lnTo>
                    <a:pt x="21057" y="87534"/>
                  </a:lnTo>
                  <a:lnTo>
                    <a:pt x="17651" y="95585"/>
                  </a:lnTo>
                  <a:lnTo>
                    <a:pt x="14865" y="102398"/>
                  </a:lnTo>
                  <a:lnTo>
                    <a:pt x="14865" y="105703"/>
                  </a:lnTo>
                  <a:lnTo>
                    <a:pt x="11559" y="112308"/>
                  </a:lnTo>
                  <a:lnTo>
                    <a:pt x="11559" y="117262"/>
                  </a:lnTo>
                  <a:lnTo>
                    <a:pt x="6269" y="137752"/>
                  </a:lnTo>
                  <a:lnTo>
                    <a:pt x="2758" y="156902"/>
                  </a:lnTo>
                  <a:lnTo>
                    <a:pt x="2683" y="157313"/>
                  </a:lnTo>
                  <a:lnTo>
                    <a:pt x="644" y="176256"/>
                  </a:lnTo>
                  <a:lnTo>
                    <a:pt x="0" y="194889"/>
                  </a:lnTo>
                  <a:lnTo>
                    <a:pt x="2425" y="223662"/>
                  </a:lnTo>
                  <a:lnTo>
                    <a:pt x="20902" y="267584"/>
                  </a:lnTo>
                  <a:lnTo>
                    <a:pt x="55739" y="288410"/>
                  </a:lnTo>
                  <a:lnTo>
                    <a:pt x="66693" y="290113"/>
                  </a:lnTo>
                  <a:lnTo>
                    <a:pt x="67009" y="290113"/>
                  </a:lnTo>
                  <a:lnTo>
                    <a:pt x="77623" y="290681"/>
                  </a:lnTo>
                  <a:lnTo>
                    <a:pt x="115610" y="284076"/>
                  </a:lnTo>
                  <a:lnTo>
                    <a:pt x="162760" y="258526"/>
                  </a:lnTo>
                  <a:lnTo>
                    <a:pt x="189566" y="229571"/>
                  </a:lnTo>
                  <a:lnTo>
                    <a:pt x="95792" y="229571"/>
                  </a:lnTo>
                  <a:lnTo>
                    <a:pt x="84953" y="228952"/>
                  </a:lnTo>
                  <a:lnTo>
                    <a:pt x="43405" y="210372"/>
                  </a:lnTo>
                  <a:lnTo>
                    <a:pt x="28077" y="160202"/>
                  </a:lnTo>
                  <a:lnTo>
                    <a:pt x="28139" y="152309"/>
                  </a:lnTo>
                  <a:lnTo>
                    <a:pt x="34373" y="112566"/>
                  </a:lnTo>
                  <a:lnTo>
                    <a:pt x="38399" y="95793"/>
                  </a:lnTo>
                  <a:lnTo>
                    <a:pt x="41762" y="81677"/>
                  </a:lnTo>
                  <a:lnTo>
                    <a:pt x="44593" y="69368"/>
                  </a:lnTo>
                  <a:lnTo>
                    <a:pt x="42941" y="66064"/>
                  </a:lnTo>
                  <a:lnTo>
                    <a:pt x="37988" y="62762"/>
                  </a:lnTo>
                  <a:close/>
                </a:path>
                <a:path w="237490" h="290830">
                  <a:moveTo>
                    <a:pt x="232877" y="0"/>
                  </a:moveTo>
                  <a:lnTo>
                    <a:pt x="227920" y="0"/>
                  </a:lnTo>
                  <a:lnTo>
                    <a:pt x="222966" y="3304"/>
                  </a:lnTo>
                  <a:lnTo>
                    <a:pt x="208566" y="41857"/>
                  </a:lnTo>
                  <a:lnTo>
                    <a:pt x="203905" y="62218"/>
                  </a:lnTo>
                  <a:lnTo>
                    <a:pt x="203869" y="62528"/>
                  </a:lnTo>
                  <a:lnTo>
                    <a:pt x="203749" y="66064"/>
                  </a:lnTo>
                  <a:lnTo>
                    <a:pt x="203637" y="69368"/>
                  </a:lnTo>
                  <a:lnTo>
                    <a:pt x="203560" y="71638"/>
                  </a:lnTo>
                  <a:lnTo>
                    <a:pt x="203763" y="78244"/>
                  </a:lnTo>
                  <a:lnTo>
                    <a:pt x="203869" y="81677"/>
                  </a:lnTo>
                  <a:lnTo>
                    <a:pt x="204797" y="92491"/>
                  </a:lnTo>
                  <a:lnTo>
                    <a:pt x="204747" y="139534"/>
                  </a:lnTo>
                  <a:lnTo>
                    <a:pt x="204607" y="145134"/>
                  </a:lnTo>
                  <a:lnTo>
                    <a:pt x="189520" y="185805"/>
                  </a:lnTo>
                  <a:lnTo>
                    <a:pt x="148979" y="217727"/>
                  </a:lnTo>
                  <a:lnTo>
                    <a:pt x="95792" y="229571"/>
                  </a:lnTo>
                  <a:lnTo>
                    <a:pt x="189566" y="229571"/>
                  </a:lnTo>
                  <a:lnTo>
                    <a:pt x="216667" y="181985"/>
                  </a:lnTo>
                  <a:lnTo>
                    <a:pt x="229649" y="145134"/>
                  </a:lnTo>
                  <a:lnTo>
                    <a:pt x="234399" y="105703"/>
                  </a:lnTo>
                  <a:lnTo>
                    <a:pt x="234525" y="102398"/>
                  </a:lnTo>
                  <a:lnTo>
                    <a:pt x="234651" y="95793"/>
                  </a:lnTo>
                  <a:lnTo>
                    <a:pt x="234713" y="92491"/>
                  </a:lnTo>
                  <a:lnTo>
                    <a:pt x="234838" y="87534"/>
                  </a:lnTo>
                  <a:lnTo>
                    <a:pt x="235896" y="62762"/>
                  </a:lnTo>
                  <a:lnTo>
                    <a:pt x="236077" y="54503"/>
                  </a:lnTo>
                  <a:lnTo>
                    <a:pt x="236178" y="49546"/>
                  </a:lnTo>
                  <a:lnTo>
                    <a:pt x="237107" y="32799"/>
                  </a:lnTo>
                  <a:lnTo>
                    <a:pt x="237199" y="28902"/>
                  </a:lnTo>
                  <a:lnTo>
                    <a:pt x="237301" y="15948"/>
                  </a:lnTo>
                  <a:lnTo>
                    <a:pt x="237107" y="9833"/>
                  </a:lnTo>
                  <a:lnTo>
                    <a:pt x="236178" y="3304"/>
                  </a:lnTo>
                  <a:lnTo>
                    <a:pt x="23287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020384" y="545666"/>
            <a:ext cx="1375680" cy="493825"/>
          </a:xfrm>
          <a:prstGeom prst="rect">
            <a:avLst/>
          </a:prstGeom>
        </p:spPr>
      </p:pic>
      <p:grpSp>
        <p:nvGrpSpPr>
          <p:cNvPr id="35" name="object 35"/>
          <p:cNvGrpSpPr/>
          <p:nvPr/>
        </p:nvGrpSpPr>
        <p:grpSpPr>
          <a:xfrm>
            <a:off x="4723914" y="499421"/>
            <a:ext cx="1243965" cy="558800"/>
            <a:chOff x="4723914" y="499421"/>
            <a:chExt cx="1243965" cy="558800"/>
          </a:xfrm>
        </p:grpSpPr>
        <p:sp>
          <p:nvSpPr>
            <p:cNvPr id="36" name="object 36"/>
            <p:cNvSpPr/>
            <p:nvPr/>
          </p:nvSpPr>
          <p:spPr>
            <a:xfrm>
              <a:off x="4870945" y="499427"/>
              <a:ext cx="1096645" cy="558800"/>
            </a:xfrm>
            <a:custGeom>
              <a:avLst/>
              <a:gdLst/>
              <a:ahLst/>
              <a:cxnLst/>
              <a:rect l="l" t="t" r="r" b="b"/>
              <a:pathLst>
                <a:path w="1096645" h="558800">
                  <a:moveTo>
                    <a:pt x="318681" y="487222"/>
                  </a:moveTo>
                  <a:lnTo>
                    <a:pt x="313766" y="483920"/>
                  </a:lnTo>
                  <a:lnTo>
                    <a:pt x="306235" y="478866"/>
                  </a:lnTo>
                  <a:lnTo>
                    <a:pt x="295973" y="471119"/>
                  </a:lnTo>
                  <a:lnTo>
                    <a:pt x="287553" y="463994"/>
                  </a:lnTo>
                  <a:lnTo>
                    <a:pt x="280695" y="457492"/>
                  </a:lnTo>
                  <a:lnTo>
                    <a:pt x="274091" y="457492"/>
                  </a:lnTo>
                  <a:lnTo>
                    <a:pt x="268147" y="464642"/>
                  </a:lnTo>
                  <a:lnTo>
                    <a:pt x="262521" y="471322"/>
                  </a:lnTo>
                  <a:lnTo>
                    <a:pt x="256895" y="477697"/>
                  </a:lnTo>
                  <a:lnTo>
                    <a:pt x="252120" y="482714"/>
                  </a:lnTo>
                  <a:lnTo>
                    <a:pt x="254266" y="483920"/>
                  </a:lnTo>
                  <a:lnTo>
                    <a:pt x="250964" y="483920"/>
                  </a:lnTo>
                  <a:lnTo>
                    <a:pt x="252120" y="482714"/>
                  </a:lnTo>
                  <a:lnTo>
                    <a:pt x="242785" y="477469"/>
                  </a:lnTo>
                  <a:lnTo>
                    <a:pt x="233006" y="470700"/>
                  </a:lnTo>
                  <a:lnTo>
                    <a:pt x="224828" y="463994"/>
                  </a:lnTo>
                  <a:lnTo>
                    <a:pt x="217932" y="457492"/>
                  </a:lnTo>
                  <a:lnTo>
                    <a:pt x="211328" y="457492"/>
                  </a:lnTo>
                  <a:lnTo>
                    <a:pt x="179946" y="497128"/>
                  </a:lnTo>
                  <a:lnTo>
                    <a:pt x="179946" y="503732"/>
                  </a:lnTo>
                  <a:lnTo>
                    <a:pt x="187998" y="510806"/>
                  </a:lnTo>
                  <a:lnTo>
                    <a:pt x="194805" y="516953"/>
                  </a:lnTo>
                  <a:lnTo>
                    <a:pt x="200380" y="521855"/>
                  </a:lnTo>
                  <a:lnTo>
                    <a:pt x="204724" y="525208"/>
                  </a:lnTo>
                  <a:lnTo>
                    <a:pt x="206375" y="525208"/>
                  </a:lnTo>
                  <a:lnTo>
                    <a:pt x="208026" y="526859"/>
                  </a:lnTo>
                  <a:lnTo>
                    <a:pt x="211328" y="528510"/>
                  </a:lnTo>
                  <a:lnTo>
                    <a:pt x="214630" y="531812"/>
                  </a:lnTo>
                  <a:lnTo>
                    <a:pt x="224536" y="531812"/>
                  </a:lnTo>
                  <a:lnTo>
                    <a:pt x="226187" y="528510"/>
                  </a:lnTo>
                  <a:lnTo>
                    <a:pt x="233934" y="520458"/>
                  </a:lnTo>
                  <a:lnTo>
                    <a:pt x="239814" y="513651"/>
                  </a:lnTo>
                  <a:lnTo>
                    <a:pt x="243840" y="508076"/>
                  </a:lnTo>
                  <a:lnTo>
                    <a:pt x="246011" y="503732"/>
                  </a:lnTo>
                  <a:lnTo>
                    <a:pt x="246037" y="507072"/>
                  </a:lnTo>
                  <a:lnTo>
                    <a:pt x="257568" y="518604"/>
                  </a:lnTo>
                  <a:lnTo>
                    <a:pt x="267474" y="525208"/>
                  </a:lnTo>
                  <a:lnTo>
                    <a:pt x="277393" y="530161"/>
                  </a:lnTo>
                  <a:lnTo>
                    <a:pt x="282346" y="531812"/>
                  </a:lnTo>
                  <a:lnTo>
                    <a:pt x="287299" y="531812"/>
                  </a:lnTo>
                  <a:lnTo>
                    <a:pt x="288950" y="530161"/>
                  </a:lnTo>
                  <a:lnTo>
                    <a:pt x="298246" y="519379"/>
                  </a:lnTo>
                  <a:lnTo>
                    <a:pt x="306298" y="509524"/>
                  </a:lnTo>
                  <a:lnTo>
                    <a:pt x="310857" y="503732"/>
                  </a:lnTo>
                  <a:lnTo>
                    <a:pt x="318681" y="493826"/>
                  </a:lnTo>
                  <a:lnTo>
                    <a:pt x="318681" y="487222"/>
                  </a:lnTo>
                  <a:close/>
                </a:path>
                <a:path w="1096645" h="558800">
                  <a:moveTo>
                    <a:pt x="368223" y="165163"/>
                  </a:moveTo>
                  <a:lnTo>
                    <a:pt x="366572" y="161848"/>
                  </a:lnTo>
                  <a:lnTo>
                    <a:pt x="363270" y="160210"/>
                  </a:lnTo>
                  <a:lnTo>
                    <a:pt x="358317" y="160210"/>
                  </a:lnTo>
                  <a:lnTo>
                    <a:pt x="345109" y="173418"/>
                  </a:lnTo>
                  <a:lnTo>
                    <a:pt x="341807" y="178371"/>
                  </a:lnTo>
                  <a:lnTo>
                    <a:pt x="340156" y="180022"/>
                  </a:lnTo>
                  <a:lnTo>
                    <a:pt x="328587" y="180022"/>
                  </a:lnTo>
                  <a:lnTo>
                    <a:pt x="323634" y="178371"/>
                  </a:lnTo>
                  <a:lnTo>
                    <a:pt x="317030" y="176720"/>
                  </a:lnTo>
                  <a:lnTo>
                    <a:pt x="310527" y="171424"/>
                  </a:lnTo>
                  <a:lnTo>
                    <a:pt x="305993" y="163093"/>
                  </a:lnTo>
                  <a:lnTo>
                    <a:pt x="305879" y="162890"/>
                  </a:lnTo>
                  <a:lnTo>
                    <a:pt x="303098" y="150939"/>
                  </a:lnTo>
                  <a:lnTo>
                    <a:pt x="302171" y="135432"/>
                  </a:lnTo>
                  <a:lnTo>
                    <a:pt x="302171" y="130479"/>
                  </a:lnTo>
                  <a:lnTo>
                    <a:pt x="298856" y="128828"/>
                  </a:lnTo>
                  <a:lnTo>
                    <a:pt x="290601" y="128828"/>
                  </a:lnTo>
                  <a:lnTo>
                    <a:pt x="287299" y="132130"/>
                  </a:lnTo>
                  <a:lnTo>
                    <a:pt x="287299" y="226275"/>
                  </a:lnTo>
                  <a:lnTo>
                    <a:pt x="284873" y="230352"/>
                  </a:lnTo>
                  <a:lnTo>
                    <a:pt x="282346" y="226275"/>
                  </a:lnTo>
                  <a:lnTo>
                    <a:pt x="287299" y="226275"/>
                  </a:lnTo>
                  <a:lnTo>
                    <a:pt x="287299" y="132130"/>
                  </a:lnTo>
                  <a:lnTo>
                    <a:pt x="274294" y="179514"/>
                  </a:lnTo>
                  <a:lnTo>
                    <a:pt x="272440" y="196545"/>
                  </a:lnTo>
                  <a:lnTo>
                    <a:pt x="269138" y="209753"/>
                  </a:lnTo>
                  <a:lnTo>
                    <a:pt x="265836" y="213055"/>
                  </a:lnTo>
                  <a:lnTo>
                    <a:pt x="258991" y="220776"/>
                  </a:lnTo>
                  <a:lnTo>
                    <a:pt x="250761" y="226479"/>
                  </a:lnTo>
                  <a:lnTo>
                    <a:pt x="240982" y="230009"/>
                  </a:lnTo>
                  <a:lnTo>
                    <a:pt x="229489" y="231228"/>
                  </a:lnTo>
                  <a:lnTo>
                    <a:pt x="222885" y="231228"/>
                  </a:lnTo>
                  <a:lnTo>
                    <a:pt x="219583" y="229565"/>
                  </a:lnTo>
                  <a:lnTo>
                    <a:pt x="219583" y="227926"/>
                  </a:lnTo>
                  <a:lnTo>
                    <a:pt x="217932" y="226275"/>
                  </a:lnTo>
                  <a:lnTo>
                    <a:pt x="217932" y="224612"/>
                  </a:lnTo>
                  <a:lnTo>
                    <a:pt x="216281" y="222961"/>
                  </a:lnTo>
                  <a:lnTo>
                    <a:pt x="214630" y="219659"/>
                  </a:lnTo>
                  <a:lnTo>
                    <a:pt x="209677" y="219659"/>
                  </a:lnTo>
                  <a:lnTo>
                    <a:pt x="206375" y="221310"/>
                  </a:lnTo>
                  <a:lnTo>
                    <a:pt x="203073" y="224612"/>
                  </a:lnTo>
                  <a:lnTo>
                    <a:pt x="202018" y="229565"/>
                  </a:lnTo>
                  <a:lnTo>
                    <a:pt x="201917" y="230009"/>
                  </a:lnTo>
                  <a:lnTo>
                    <a:pt x="201828" y="230454"/>
                  </a:lnTo>
                  <a:lnTo>
                    <a:pt x="200621" y="237629"/>
                  </a:lnTo>
                  <a:lnTo>
                    <a:pt x="199351" y="246456"/>
                  </a:lnTo>
                  <a:lnTo>
                    <a:pt x="198120" y="255993"/>
                  </a:lnTo>
                  <a:lnTo>
                    <a:pt x="200469" y="269214"/>
                  </a:lnTo>
                  <a:lnTo>
                    <a:pt x="202653" y="283044"/>
                  </a:lnTo>
                  <a:lnTo>
                    <a:pt x="204089" y="295630"/>
                  </a:lnTo>
                  <a:lnTo>
                    <a:pt x="204152" y="296176"/>
                  </a:lnTo>
                  <a:lnTo>
                    <a:pt x="204724" y="308851"/>
                  </a:lnTo>
                  <a:lnTo>
                    <a:pt x="194271" y="361797"/>
                  </a:lnTo>
                  <a:lnTo>
                    <a:pt x="164668" y="408355"/>
                  </a:lnTo>
                  <a:lnTo>
                    <a:pt x="122936" y="436613"/>
                  </a:lnTo>
                  <a:lnTo>
                    <a:pt x="84150" y="444284"/>
                  </a:lnTo>
                  <a:lnTo>
                    <a:pt x="75539" y="443687"/>
                  </a:lnTo>
                  <a:lnTo>
                    <a:pt x="40982" y="427012"/>
                  </a:lnTo>
                  <a:lnTo>
                    <a:pt x="26352" y="379869"/>
                  </a:lnTo>
                  <a:lnTo>
                    <a:pt x="26352" y="373265"/>
                  </a:lnTo>
                  <a:lnTo>
                    <a:pt x="28003" y="364998"/>
                  </a:lnTo>
                  <a:lnTo>
                    <a:pt x="28003" y="358394"/>
                  </a:lnTo>
                  <a:lnTo>
                    <a:pt x="31432" y="340080"/>
                  </a:lnTo>
                  <a:lnTo>
                    <a:pt x="34404" y="324535"/>
                  </a:lnTo>
                  <a:lnTo>
                    <a:pt x="37058" y="311480"/>
                  </a:lnTo>
                  <a:lnTo>
                    <a:pt x="39560" y="300596"/>
                  </a:lnTo>
                  <a:lnTo>
                    <a:pt x="39560" y="295630"/>
                  </a:lnTo>
                  <a:lnTo>
                    <a:pt x="36258" y="293979"/>
                  </a:lnTo>
                  <a:lnTo>
                    <a:pt x="29654" y="292328"/>
                  </a:lnTo>
                  <a:lnTo>
                    <a:pt x="24701" y="295630"/>
                  </a:lnTo>
                  <a:lnTo>
                    <a:pt x="21399" y="300596"/>
                  </a:lnTo>
                  <a:lnTo>
                    <a:pt x="19748" y="303898"/>
                  </a:lnTo>
                  <a:lnTo>
                    <a:pt x="18084" y="308851"/>
                  </a:lnTo>
                  <a:lnTo>
                    <a:pt x="16433" y="312153"/>
                  </a:lnTo>
                  <a:lnTo>
                    <a:pt x="3632" y="364172"/>
                  </a:lnTo>
                  <a:lnTo>
                    <a:pt x="50" y="403352"/>
                  </a:lnTo>
                  <a:lnTo>
                    <a:pt x="0" y="408355"/>
                  </a:lnTo>
                  <a:lnTo>
                    <a:pt x="469" y="420484"/>
                  </a:lnTo>
                  <a:lnTo>
                    <a:pt x="11480" y="467398"/>
                  </a:lnTo>
                  <a:lnTo>
                    <a:pt x="40640" y="500100"/>
                  </a:lnTo>
                  <a:lnTo>
                    <a:pt x="64338" y="508698"/>
                  </a:lnTo>
                  <a:lnTo>
                    <a:pt x="69291" y="508698"/>
                  </a:lnTo>
                  <a:lnTo>
                    <a:pt x="72593" y="510336"/>
                  </a:lnTo>
                  <a:lnTo>
                    <a:pt x="77546" y="510336"/>
                  </a:lnTo>
                  <a:lnTo>
                    <a:pt x="93370" y="509079"/>
                  </a:lnTo>
                  <a:lnTo>
                    <a:pt x="138658" y="488873"/>
                  </a:lnTo>
                  <a:lnTo>
                    <a:pt x="173964" y="453567"/>
                  </a:lnTo>
                  <a:lnTo>
                    <a:pt x="202501" y="403352"/>
                  </a:lnTo>
                  <a:lnTo>
                    <a:pt x="215874" y="367068"/>
                  </a:lnTo>
                  <a:lnTo>
                    <a:pt x="225933" y="296176"/>
                  </a:lnTo>
                  <a:lnTo>
                    <a:pt x="225971" y="295630"/>
                  </a:lnTo>
                  <a:lnTo>
                    <a:pt x="226085" y="293979"/>
                  </a:lnTo>
                  <a:lnTo>
                    <a:pt x="226187" y="269214"/>
                  </a:lnTo>
                  <a:lnTo>
                    <a:pt x="227838" y="269214"/>
                  </a:lnTo>
                  <a:lnTo>
                    <a:pt x="275221" y="246684"/>
                  </a:lnTo>
                  <a:lnTo>
                    <a:pt x="284822" y="230454"/>
                  </a:lnTo>
                  <a:lnTo>
                    <a:pt x="284949" y="230454"/>
                  </a:lnTo>
                  <a:lnTo>
                    <a:pt x="286423" y="232803"/>
                  </a:lnTo>
                  <a:lnTo>
                    <a:pt x="291426" y="237629"/>
                  </a:lnTo>
                  <a:lnTo>
                    <a:pt x="297675" y="240906"/>
                  </a:lnTo>
                  <a:lnTo>
                    <a:pt x="305473" y="242785"/>
                  </a:lnTo>
                  <a:lnTo>
                    <a:pt x="312610" y="242138"/>
                  </a:lnTo>
                  <a:lnTo>
                    <a:pt x="336143" y="226275"/>
                  </a:lnTo>
                  <a:lnTo>
                    <a:pt x="343268" y="217754"/>
                  </a:lnTo>
                  <a:lnTo>
                    <a:pt x="363486" y="184975"/>
                  </a:lnTo>
                  <a:lnTo>
                    <a:pt x="367017" y="174447"/>
                  </a:lnTo>
                  <a:lnTo>
                    <a:pt x="368223" y="165163"/>
                  </a:lnTo>
                  <a:close/>
                </a:path>
                <a:path w="1096645" h="558800">
                  <a:moveTo>
                    <a:pt x="455764" y="8255"/>
                  </a:moveTo>
                  <a:lnTo>
                    <a:pt x="450811" y="3302"/>
                  </a:lnTo>
                  <a:lnTo>
                    <a:pt x="444207" y="0"/>
                  </a:lnTo>
                  <a:lnTo>
                    <a:pt x="439242" y="0"/>
                  </a:lnTo>
                  <a:lnTo>
                    <a:pt x="406209" y="18008"/>
                  </a:lnTo>
                  <a:lnTo>
                    <a:pt x="401256" y="25184"/>
                  </a:lnTo>
                  <a:lnTo>
                    <a:pt x="374396" y="52387"/>
                  </a:lnTo>
                  <a:lnTo>
                    <a:pt x="368223" y="54508"/>
                  </a:lnTo>
                  <a:lnTo>
                    <a:pt x="356666" y="54508"/>
                  </a:lnTo>
                  <a:lnTo>
                    <a:pt x="351713" y="52844"/>
                  </a:lnTo>
                  <a:lnTo>
                    <a:pt x="342760" y="68618"/>
                  </a:lnTo>
                  <a:lnTo>
                    <a:pt x="335813" y="81140"/>
                  </a:lnTo>
                  <a:lnTo>
                    <a:pt x="331038" y="90246"/>
                  </a:lnTo>
                  <a:lnTo>
                    <a:pt x="328587" y="95796"/>
                  </a:lnTo>
                  <a:lnTo>
                    <a:pt x="335191" y="99098"/>
                  </a:lnTo>
                  <a:lnTo>
                    <a:pt x="340156" y="99098"/>
                  </a:lnTo>
                  <a:lnTo>
                    <a:pt x="343458" y="100749"/>
                  </a:lnTo>
                  <a:lnTo>
                    <a:pt x="346760" y="100749"/>
                  </a:lnTo>
                  <a:lnTo>
                    <a:pt x="352945" y="99872"/>
                  </a:lnTo>
                  <a:lnTo>
                    <a:pt x="383603" y="76415"/>
                  </a:lnTo>
                  <a:lnTo>
                    <a:pt x="391350" y="67716"/>
                  </a:lnTo>
                  <a:lnTo>
                    <a:pt x="401256" y="57810"/>
                  </a:lnTo>
                  <a:lnTo>
                    <a:pt x="402907" y="54508"/>
                  </a:lnTo>
                  <a:lnTo>
                    <a:pt x="404558" y="51193"/>
                  </a:lnTo>
                  <a:lnTo>
                    <a:pt x="411175" y="46240"/>
                  </a:lnTo>
                  <a:lnTo>
                    <a:pt x="416128" y="42938"/>
                  </a:lnTo>
                  <a:lnTo>
                    <a:pt x="422732" y="44589"/>
                  </a:lnTo>
                  <a:lnTo>
                    <a:pt x="427685" y="44589"/>
                  </a:lnTo>
                  <a:lnTo>
                    <a:pt x="429336" y="46240"/>
                  </a:lnTo>
                  <a:lnTo>
                    <a:pt x="432638" y="46240"/>
                  </a:lnTo>
                  <a:lnTo>
                    <a:pt x="435940" y="44589"/>
                  </a:lnTo>
                  <a:lnTo>
                    <a:pt x="436854" y="42938"/>
                  </a:lnTo>
                  <a:lnTo>
                    <a:pt x="442760" y="32181"/>
                  </a:lnTo>
                  <a:lnTo>
                    <a:pt x="448335" y="22085"/>
                  </a:lnTo>
                  <a:lnTo>
                    <a:pt x="452666" y="14173"/>
                  </a:lnTo>
                  <a:lnTo>
                    <a:pt x="455764" y="8255"/>
                  </a:lnTo>
                  <a:close/>
                </a:path>
                <a:path w="1096645" h="558800">
                  <a:moveTo>
                    <a:pt x="601103" y="510336"/>
                  </a:moveTo>
                  <a:lnTo>
                    <a:pt x="593953" y="505358"/>
                  </a:lnTo>
                  <a:lnTo>
                    <a:pt x="587273" y="500227"/>
                  </a:lnTo>
                  <a:lnTo>
                    <a:pt x="580898" y="494779"/>
                  </a:lnTo>
                  <a:lnTo>
                    <a:pt x="574675" y="488873"/>
                  </a:lnTo>
                  <a:lnTo>
                    <a:pt x="573024" y="488873"/>
                  </a:lnTo>
                  <a:lnTo>
                    <a:pt x="568071" y="483920"/>
                  </a:lnTo>
                  <a:lnTo>
                    <a:pt x="566420" y="480618"/>
                  </a:lnTo>
                  <a:lnTo>
                    <a:pt x="563118" y="478967"/>
                  </a:lnTo>
                  <a:lnTo>
                    <a:pt x="554863" y="478967"/>
                  </a:lnTo>
                  <a:lnTo>
                    <a:pt x="553212" y="482269"/>
                  </a:lnTo>
                  <a:lnTo>
                    <a:pt x="521830" y="521906"/>
                  </a:lnTo>
                  <a:lnTo>
                    <a:pt x="521830" y="526859"/>
                  </a:lnTo>
                  <a:lnTo>
                    <a:pt x="528040" y="534009"/>
                  </a:lnTo>
                  <a:lnTo>
                    <a:pt x="534416" y="540689"/>
                  </a:lnTo>
                  <a:lnTo>
                    <a:pt x="541108" y="547065"/>
                  </a:lnTo>
                  <a:lnTo>
                    <a:pt x="548246" y="553288"/>
                  </a:lnTo>
                  <a:lnTo>
                    <a:pt x="563118" y="558241"/>
                  </a:lnTo>
                  <a:lnTo>
                    <a:pt x="569722" y="558241"/>
                  </a:lnTo>
                  <a:lnTo>
                    <a:pt x="576795" y="551091"/>
                  </a:lnTo>
                  <a:lnTo>
                    <a:pt x="582930" y="544410"/>
                  </a:lnTo>
                  <a:lnTo>
                    <a:pt x="587844" y="538035"/>
                  </a:lnTo>
                  <a:lnTo>
                    <a:pt x="591197" y="531812"/>
                  </a:lnTo>
                  <a:lnTo>
                    <a:pt x="597801" y="520255"/>
                  </a:lnTo>
                  <a:lnTo>
                    <a:pt x="601103" y="513651"/>
                  </a:lnTo>
                  <a:lnTo>
                    <a:pt x="601103" y="510336"/>
                  </a:lnTo>
                  <a:close/>
                </a:path>
                <a:path w="1096645" h="558800">
                  <a:moveTo>
                    <a:pt x="668820" y="333616"/>
                  </a:moveTo>
                  <a:lnTo>
                    <a:pt x="667169" y="330314"/>
                  </a:lnTo>
                  <a:lnTo>
                    <a:pt x="662216" y="328663"/>
                  </a:lnTo>
                  <a:lnTo>
                    <a:pt x="652297" y="327012"/>
                  </a:lnTo>
                  <a:lnTo>
                    <a:pt x="644042" y="325361"/>
                  </a:lnTo>
                  <a:lnTo>
                    <a:pt x="639089" y="325361"/>
                  </a:lnTo>
                  <a:lnTo>
                    <a:pt x="635787" y="323710"/>
                  </a:lnTo>
                  <a:lnTo>
                    <a:pt x="629183" y="322059"/>
                  </a:lnTo>
                  <a:lnTo>
                    <a:pt x="622579" y="319239"/>
                  </a:lnTo>
                  <a:lnTo>
                    <a:pt x="622579" y="353441"/>
                  </a:lnTo>
                  <a:lnTo>
                    <a:pt x="622579" y="356743"/>
                  </a:lnTo>
                  <a:lnTo>
                    <a:pt x="619988" y="355892"/>
                  </a:lnTo>
                  <a:lnTo>
                    <a:pt x="605205" y="369824"/>
                  </a:lnTo>
                  <a:lnTo>
                    <a:pt x="587679" y="381723"/>
                  </a:lnTo>
                  <a:lnTo>
                    <a:pt x="569849" y="388975"/>
                  </a:lnTo>
                  <a:lnTo>
                    <a:pt x="551561" y="391426"/>
                  </a:lnTo>
                  <a:lnTo>
                    <a:pt x="552653" y="388124"/>
                  </a:lnTo>
                  <a:lnTo>
                    <a:pt x="553212" y="386473"/>
                  </a:lnTo>
                  <a:lnTo>
                    <a:pt x="556514" y="381520"/>
                  </a:lnTo>
                  <a:lnTo>
                    <a:pt x="559816" y="373265"/>
                  </a:lnTo>
                  <a:lnTo>
                    <a:pt x="563118" y="368312"/>
                  </a:lnTo>
                  <a:lnTo>
                    <a:pt x="569722" y="355092"/>
                  </a:lnTo>
                  <a:lnTo>
                    <a:pt x="577977" y="346837"/>
                  </a:lnTo>
                  <a:lnTo>
                    <a:pt x="619988" y="355892"/>
                  </a:lnTo>
                  <a:lnTo>
                    <a:pt x="622579" y="353441"/>
                  </a:lnTo>
                  <a:lnTo>
                    <a:pt x="622579" y="319239"/>
                  </a:lnTo>
                  <a:lnTo>
                    <a:pt x="617613" y="317106"/>
                  </a:lnTo>
                  <a:lnTo>
                    <a:pt x="610476" y="314934"/>
                  </a:lnTo>
                  <a:lnTo>
                    <a:pt x="603783" y="313385"/>
                  </a:lnTo>
                  <a:lnTo>
                    <a:pt x="597420" y="312458"/>
                  </a:lnTo>
                  <a:lnTo>
                    <a:pt x="591197" y="312153"/>
                  </a:lnTo>
                  <a:lnTo>
                    <a:pt x="582942" y="312153"/>
                  </a:lnTo>
                  <a:lnTo>
                    <a:pt x="550189" y="344538"/>
                  </a:lnTo>
                  <a:lnTo>
                    <a:pt x="541235" y="363740"/>
                  </a:lnTo>
                  <a:lnTo>
                    <a:pt x="537514" y="372224"/>
                  </a:lnTo>
                  <a:lnTo>
                    <a:pt x="533768" y="380492"/>
                  </a:lnTo>
                  <a:lnTo>
                    <a:pt x="530428" y="387426"/>
                  </a:lnTo>
                  <a:lnTo>
                    <a:pt x="531736" y="388124"/>
                  </a:lnTo>
                  <a:lnTo>
                    <a:pt x="530085" y="388124"/>
                  </a:lnTo>
                  <a:lnTo>
                    <a:pt x="530428" y="387426"/>
                  </a:lnTo>
                  <a:lnTo>
                    <a:pt x="525881" y="385000"/>
                  </a:lnTo>
                  <a:lnTo>
                    <a:pt x="510603" y="341884"/>
                  </a:lnTo>
                  <a:lnTo>
                    <a:pt x="510273" y="328663"/>
                  </a:lnTo>
                  <a:lnTo>
                    <a:pt x="508723" y="290842"/>
                  </a:lnTo>
                  <a:lnTo>
                    <a:pt x="508901" y="268947"/>
                  </a:lnTo>
                  <a:lnTo>
                    <a:pt x="509028" y="253936"/>
                  </a:lnTo>
                  <a:lnTo>
                    <a:pt x="511200" y="217652"/>
                  </a:lnTo>
                  <a:lnTo>
                    <a:pt x="515226" y="181673"/>
                  </a:lnTo>
                  <a:lnTo>
                    <a:pt x="513575" y="178371"/>
                  </a:lnTo>
                  <a:lnTo>
                    <a:pt x="510273" y="176720"/>
                  </a:lnTo>
                  <a:lnTo>
                    <a:pt x="503656" y="176720"/>
                  </a:lnTo>
                  <a:lnTo>
                    <a:pt x="495401" y="193230"/>
                  </a:lnTo>
                  <a:lnTo>
                    <a:pt x="493750" y="198196"/>
                  </a:lnTo>
                  <a:lnTo>
                    <a:pt x="490372" y="206248"/>
                  </a:lnTo>
                  <a:lnTo>
                    <a:pt x="487768" y="215531"/>
                  </a:lnTo>
                  <a:lnTo>
                    <a:pt x="486079" y="226060"/>
                  </a:lnTo>
                  <a:lnTo>
                    <a:pt x="485495" y="237832"/>
                  </a:lnTo>
                  <a:lnTo>
                    <a:pt x="484530" y="247992"/>
                  </a:lnTo>
                  <a:lnTo>
                    <a:pt x="484047" y="258470"/>
                  </a:lnTo>
                  <a:lnTo>
                    <a:pt x="483870" y="268947"/>
                  </a:lnTo>
                  <a:lnTo>
                    <a:pt x="483743" y="290842"/>
                  </a:lnTo>
                  <a:lnTo>
                    <a:pt x="483628" y="296468"/>
                  </a:lnTo>
                  <a:lnTo>
                    <a:pt x="483146" y="306997"/>
                  </a:lnTo>
                  <a:lnTo>
                    <a:pt x="482320" y="317106"/>
                  </a:lnTo>
                  <a:lnTo>
                    <a:pt x="482396" y="366661"/>
                  </a:lnTo>
                  <a:lnTo>
                    <a:pt x="489153" y="417182"/>
                  </a:lnTo>
                  <a:lnTo>
                    <a:pt x="511911" y="449033"/>
                  </a:lnTo>
                  <a:lnTo>
                    <a:pt x="533387" y="454190"/>
                  </a:lnTo>
                  <a:lnTo>
                    <a:pt x="547014" y="451713"/>
                  </a:lnTo>
                  <a:lnTo>
                    <a:pt x="587895" y="429412"/>
                  </a:lnTo>
                  <a:lnTo>
                    <a:pt x="615759" y="399681"/>
                  </a:lnTo>
                  <a:lnTo>
                    <a:pt x="622300" y="391426"/>
                  </a:lnTo>
                  <a:lnTo>
                    <a:pt x="627532" y="384822"/>
                  </a:lnTo>
                  <a:lnTo>
                    <a:pt x="639267" y="370217"/>
                  </a:lnTo>
                  <a:lnTo>
                    <a:pt x="649617" y="358394"/>
                  </a:lnTo>
                  <a:lnTo>
                    <a:pt x="651179" y="356743"/>
                  </a:lnTo>
                  <a:lnTo>
                    <a:pt x="654291" y="353441"/>
                  </a:lnTo>
                  <a:lnTo>
                    <a:pt x="658418" y="349059"/>
                  </a:lnTo>
                  <a:lnTo>
                    <a:pt x="662254" y="345186"/>
                  </a:lnTo>
                  <a:lnTo>
                    <a:pt x="668820" y="338582"/>
                  </a:lnTo>
                  <a:lnTo>
                    <a:pt x="668820" y="333616"/>
                  </a:lnTo>
                  <a:close/>
                </a:path>
                <a:path w="1096645" h="558800">
                  <a:moveTo>
                    <a:pt x="1096581" y="394728"/>
                  </a:moveTo>
                  <a:lnTo>
                    <a:pt x="1094930" y="393077"/>
                  </a:lnTo>
                  <a:lnTo>
                    <a:pt x="1091628" y="389775"/>
                  </a:lnTo>
                  <a:lnTo>
                    <a:pt x="1088326" y="389775"/>
                  </a:lnTo>
                  <a:lnTo>
                    <a:pt x="1081176" y="390029"/>
                  </a:lnTo>
                  <a:lnTo>
                    <a:pt x="1072019" y="390601"/>
                  </a:lnTo>
                  <a:lnTo>
                    <a:pt x="1060691" y="391172"/>
                  </a:lnTo>
                  <a:lnTo>
                    <a:pt x="1047038" y="391426"/>
                  </a:lnTo>
                  <a:lnTo>
                    <a:pt x="1034592" y="392430"/>
                  </a:lnTo>
                  <a:lnTo>
                    <a:pt x="1034097" y="392430"/>
                  </a:lnTo>
                  <a:lnTo>
                    <a:pt x="1024534" y="392874"/>
                  </a:lnTo>
                  <a:lnTo>
                    <a:pt x="1013358" y="393077"/>
                  </a:lnTo>
                  <a:lnTo>
                    <a:pt x="820762" y="393077"/>
                  </a:lnTo>
                  <a:lnTo>
                    <a:pt x="791997" y="392430"/>
                  </a:lnTo>
                  <a:lnTo>
                    <a:pt x="767702" y="390398"/>
                  </a:lnTo>
                  <a:lnTo>
                    <a:pt x="748068" y="386816"/>
                  </a:lnTo>
                  <a:lnTo>
                    <a:pt x="733234" y="381520"/>
                  </a:lnTo>
                  <a:lnTo>
                    <a:pt x="729932" y="381520"/>
                  </a:lnTo>
                  <a:lnTo>
                    <a:pt x="769569" y="351790"/>
                  </a:lnTo>
                  <a:lnTo>
                    <a:pt x="783221" y="345541"/>
                  </a:lnTo>
                  <a:lnTo>
                    <a:pt x="819810" y="307657"/>
                  </a:lnTo>
                  <a:lnTo>
                    <a:pt x="831532" y="269367"/>
                  </a:lnTo>
                  <a:lnTo>
                    <a:pt x="835431" y="225653"/>
                  </a:lnTo>
                  <a:lnTo>
                    <a:pt x="835634" y="184975"/>
                  </a:lnTo>
                  <a:lnTo>
                    <a:pt x="836587" y="168046"/>
                  </a:lnTo>
                  <a:lnTo>
                    <a:pt x="837488" y="150507"/>
                  </a:lnTo>
                  <a:lnTo>
                    <a:pt x="838657" y="135509"/>
                  </a:lnTo>
                  <a:lnTo>
                    <a:pt x="840587" y="122224"/>
                  </a:lnTo>
                  <a:lnTo>
                    <a:pt x="837285" y="118910"/>
                  </a:lnTo>
                  <a:lnTo>
                    <a:pt x="833983" y="117259"/>
                  </a:lnTo>
                  <a:lnTo>
                    <a:pt x="829030" y="117259"/>
                  </a:lnTo>
                  <a:lnTo>
                    <a:pt x="824064" y="122224"/>
                  </a:lnTo>
                  <a:lnTo>
                    <a:pt x="820762" y="127177"/>
                  </a:lnTo>
                  <a:lnTo>
                    <a:pt x="819111" y="130479"/>
                  </a:lnTo>
                  <a:lnTo>
                    <a:pt x="819111" y="133781"/>
                  </a:lnTo>
                  <a:lnTo>
                    <a:pt x="815809" y="142036"/>
                  </a:lnTo>
                  <a:lnTo>
                    <a:pt x="804252" y="180022"/>
                  </a:lnTo>
                  <a:lnTo>
                    <a:pt x="804252" y="252691"/>
                  </a:lnTo>
                  <a:lnTo>
                    <a:pt x="803960" y="264464"/>
                  </a:lnTo>
                  <a:lnTo>
                    <a:pt x="794550" y="305549"/>
                  </a:lnTo>
                  <a:lnTo>
                    <a:pt x="768616" y="321881"/>
                  </a:lnTo>
                  <a:lnTo>
                    <a:pt x="755738" y="328879"/>
                  </a:lnTo>
                  <a:lnTo>
                    <a:pt x="718362" y="355714"/>
                  </a:lnTo>
                  <a:lnTo>
                    <a:pt x="703503" y="374916"/>
                  </a:lnTo>
                  <a:lnTo>
                    <a:pt x="696899" y="384822"/>
                  </a:lnTo>
                  <a:lnTo>
                    <a:pt x="691946" y="391426"/>
                  </a:lnTo>
                  <a:lnTo>
                    <a:pt x="686993" y="399681"/>
                  </a:lnTo>
                  <a:lnTo>
                    <a:pt x="685330" y="406285"/>
                  </a:lnTo>
                  <a:lnTo>
                    <a:pt x="685330" y="421157"/>
                  </a:lnTo>
                  <a:lnTo>
                    <a:pt x="724979" y="445935"/>
                  </a:lnTo>
                  <a:lnTo>
                    <a:pt x="728383" y="446239"/>
                  </a:lnTo>
                  <a:lnTo>
                    <a:pt x="736117" y="447167"/>
                  </a:lnTo>
                  <a:lnTo>
                    <a:pt x="764616" y="450888"/>
                  </a:lnTo>
                  <a:lnTo>
                    <a:pt x="845540" y="450888"/>
                  </a:lnTo>
                  <a:lnTo>
                    <a:pt x="913257" y="447586"/>
                  </a:lnTo>
                  <a:lnTo>
                    <a:pt x="984275" y="440982"/>
                  </a:lnTo>
                  <a:lnTo>
                    <a:pt x="1042492" y="430237"/>
                  </a:lnTo>
                  <a:lnTo>
                    <a:pt x="1083373" y="409600"/>
                  </a:lnTo>
                  <a:lnTo>
                    <a:pt x="1096581" y="398030"/>
                  </a:lnTo>
                  <a:lnTo>
                    <a:pt x="1096581" y="39472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23914" y="666234"/>
              <a:ext cx="133744" cy="252694"/>
            </a:xfrm>
            <a:prstGeom prst="rect">
              <a:avLst/>
            </a:prstGeom>
          </p:spPr>
        </p:pic>
      </p:grpSp>
      <p:pic>
        <p:nvPicPr>
          <p:cNvPr id="38" name="object 38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70656" y="8707672"/>
            <a:ext cx="2667726" cy="402469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23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75515" y="548643"/>
            <a:ext cx="3964967" cy="502347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849907" y="1715475"/>
            <a:ext cx="10016490" cy="403860"/>
            <a:chOff x="1849907" y="1715475"/>
            <a:chExt cx="10016490" cy="403860"/>
          </a:xfrm>
        </p:grpSpPr>
        <p:sp>
          <p:nvSpPr>
            <p:cNvPr id="9" name="object 9"/>
            <p:cNvSpPr/>
            <p:nvPr/>
          </p:nvSpPr>
          <p:spPr>
            <a:xfrm>
              <a:off x="11842863" y="1849683"/>
              <a:ext cx="23495" cy="139700"/>
            </a:xfrm>
            <a:custGeom>
              <a:avLst/>
              <a:gdLst/>
              <a:ahLst/>
              <a:cxnLst/>
              <a:rect l="l" t="t" r="r" b="b"/>
              <a:pathLst>
                <a:path w="23495" h="139700">
                  <a:moveTo>
                    <a:pt x="21937" y="0"/>
                  </a:moveTo>
                  <a:lnTo>
                    <a:pt x="19356" y="0"/>
                  </a:lnTo>
                  <a:lnTo>
                    <a:pt x="14012" y="11129"/>
                  </a:lnTo>
                  <a:lnTo>
                    <a:pt x="9515" y="21291"/>
                  </a:lnTo>
                  <a:lnTo>
                    <a:pt x="5745" y="30485"/>
                  </a:lnTo>
                  <a:lnTo>
                    <a:pt x="2580" y="38710"/>
                  </a:lnTo>
                  <a:lnTo>
                    <a:pt x="2697" y="63996"/>
                  </a:lnTo>
                  <a:lnTo>
                    <a:pt x="2741" y="68554"/>
                  </a:lnTo>
                  <a:lnTo>
                    <a:pt x="3125" y="82466"/>
                  </a:lnTo>
                  <a:lnTo>
                    <a:pt x="3869" y="95493"/>
                  </a:lnTo>
                  <a:lnTo>
                    <a:pt x="3648" y="109526"/>
                  </a:lnTo>
                  <a:lnTo>
                    <a:pt x="3064" y="120655"/>
                  </a:lnTo>
                  <a:lnTo>
                    <a:pt x="2238" y="128881"/>
                  </a:lnTo>
                  <a:lnTo>
                    <a:pt x="1291" y="134204"/>
                  </a:lnTo>
                  <a:lnTo>
                    <a:pt x="0" y="136785"/>
                  </a:lnTo>
                  <a:lnTo>
                    <a:pt x="2580" y="139365"/>
                  </a:lnTo>
                  <a:lnTo>
                    <a:pt x="5161" y="139365"/>
                  </a:lnTo>
                  <a:lnTo>
                    <a:pt x="6450" y="138078"/>
                  </a:lnTo>
                  <a:lnTo>
                    <a:pt x="7743" y="134204"/>
                  </a:lnTo>
                  <a:lnTo>
                    <a:pt x="12098" y="122611"/>
                  </a:lnTo>
                  <a:lnTo>
                    <a:pt x="15486" y="111138"/>
                  </a:lnTo>
                  <a:lnTo>
                    <a:pt x="17905" y="99906"/>
                  </a:lnTo>
                  <a:lnTo>
                    <a:pt x="19356" y="89038"/>
                  </a:lnTo>
                  <a:lnTo>
                    <a:pt x="19557" y="82466"/>
                  </a:lnTo>
                  <a:lnTo>
                    <a:pt x="20000" y="74199"/>
                  </a:lnTo>
                  <a:lnTo>
                    <a:pt x="20443" y="63996"/>
                  </a:lnTo>
                  <a:lnTo>
                    <a:pt x="20607" y="53935"/>
                  </a:lnTo>
                  <a:lnTo>
                    <a:pt x="20707" y="38710"/>
                  </a:lnTo>
                  <a:lnTo>
                    <a:pt x="20806" y="32260"/>
                  </a:lnTo>
                  <a:lnTo>
                    <a:pt x="21190" y="24033"/>
                  </a:lnTo>
                  <a:lnTo>
                    <a:pt x="21937" y="16775"/>
                  </a:lnTo>
                  <a:lnTo>
                    <a:pt x="21937" y="10321"/>
                  </a:lnTo>
                  <a:lnTo>
                    <a:pt x="23227" y="5158"/>
                  </a:lnTo>
                  <a:lnTo>
                    <a:pt x="23227" y="1289"/>
                  </a:lnTo>
                  <a:lnTo>
                    <a:pt x="21937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49907" y="1715475"/>
              <a:ext cx="9964564" cy="403546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19021" y="2209151"/>
            <a:ext cx="7047071" cy="378669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10168947" y="3063185"/>
            <a:ext cx="502920" cy="379730"/>
            <a:chOff x="10168947" y="3063185"/>
            <a:chExt cx="502920" cy="37973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396414" y="3063185"/>
              <a:ext cx="274867" cy="28131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68947" y="3276110"/>
              <a:ext cx="201658" cy="166467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057732" y="3045120"/>
            <a:ext cx="6008328" cy="397457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090678" y="3141903"/>
            <a:ext cx="211632" cy="200019"/>
          </a:xfrm>
          <a:prstGeom prst="rect">
            <a:avLst/>
          </a:prstGeom>
        </p:spPr>
      </p:pic>
      <p:grpSp>
        <p:nvGrpSpPr>
          <p:cNvPr id="17" name="object 17"/>
          <p:cNvGrpSpPr/>
          <p:nvPr/>
        </p:nvGrpSpPr>
        <p:grpSpPr>
          <a:xfrm>
            <a:off x="4755866" y="3706153"/>
            <a:ext cx="5901690" cy="391160"/>
            <a:chOff x="4755866" y="3706153"/>
            <a:chExt cx="5901690" cy="391160"/>
          </a:xfrm>
        </p:grpSpPr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34642" y="3706153"/>
              <a:ext cx="5222444" cy="39100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148161" y="3743578"/>
              <a:ext cx="257175" cy="254000"/>
            </a:xfrm>
            <a:custGeom>
              <a:avLst/>
              <a:gdLst/>
              <a:ahLst/>
              <a:cxnLst/>
              <a:rect l="l" t="t" r="r" b="b"/>
              <a:pathLst>
                <a:path w="257175" h="254000">
                  <a:moveTo>
                    <a:pt x="94195" y="112268"/>
                  </a:moveTo>
                  <a:lnTo>
                    <a:pt x="88404" y="108204"/>
                  </a:lnTo>
                  <a:lnTo>
                    <a:pt x="82740" y="103886"/>
                  </a:lnTo>
                  <a:lnTo>
                    <a:pt x="72263" y="95491"/>
                  </a:lnTo>
                  <a:lnTo>
                    <a:pt x="69684" y="95491"/>
                  </a:lnTo>
                  <a:lnTo>
                    <a:pt x="55486" y="112268"/>
                  </a:lnTo>
                  <a:lnTo>
                    <a:pt x="55486" y="113563"/>
                  </a:lnTo>
                  <a:lnTo>
                    <a:pt x="54190" y="112268"/>
                  </a:lnTo>
                  <a:lnTo>
                    <a:pt x="47701" y="107480"/>
                  </a:lnTo>
                  <a:lnTo>
                    <a:pt x="41935" y="102920"/>
                  </a:lnTo>
                  <a:lnTo>
                    <a:pt x="37134" y="98844"/>
                  </a:lnTo>
                  <a:lnTo>
                    <a:pt x="33553" y="95491"/>
                  </a:lnTo>
                  <a:lnTo>
                    <a:pt x="30962" y="95491"/>
                  </a:lnTo>
                  <a:lnTo>
                    <a:pt x="14998" y="113284"/>
                  </a:lnTo>
                  <a:lnTo>
                    <a:pt x="11607" y="117436"/>
                  </a:lnTo>
                  <a:lnTo>
                    <a:pt x="11607" y="120015"/>
                  </a:lnTo>
                  <a:lnTo>
                    <a:pt x="16776" y="125171"/>
                  </a:lnTo>
                  <a:lnTo>
                    <a:pt x="21932" y="129044"/>
                  </a:lnTo>
                  <a:lnTo>
                    <a:pt x="25806" y="132918"/>
                  </a:lnTo>
                  <a:lnTo>
                    <a:pt x="27101" y="132918"/>
                  </a:lnTo>
                  <a:lnTo>
                    <a:pt x="29679" y="135496"/>
                  </a:lnTo>
                  <a:lnTo>
                    <a:pt x="32258" y="136791"/>
                  </a:lnTo>
                  <a:lnTo>
                    <a:pt x="37414" y="136791"/>
                  </a:lnTo>
                  <a:lnTo>
                    <a:pt x="37414" y="135496"/>
                  </a:lnTo>
                  <a:lnTo>
                    <a:pt x="51612" y="120015"/>
                  </a:lnTo>
                  <a:lnTo>
                    <a:pt x="56769" y="126466"/>
                  </a:lnTo>
                  <a:lnTo>
                    <a:pt x="63220" y="131622"/>
                  </a:lnTo>
                  <a:lnTo>
                    <a:pt x="73545" y="136791"/>
                  </a:lnTo>
                  <a:lnTo>
                    <a:pt x="76136" y="136791"/>
                  </a:lnTo>
                  <a:lnTo>
                    <a:pt x="82042" y="130644"/>
                  </a:lnTo>
                  <a:lnTo>
                    <a:pt x="86296" y="125666"/>
                  </a:lnTo>
                  <a:lnTo>
                    <a:pt x="90309" y="120434"/>
                  </a:lnTo>
                  <a:lnTo>
                    <a:pt x="94195" y="114858"/>
                  </a:lnTo>
                  <a:lnTo>
                    <a:pt x="94195" y="112268"/>
                  </a:lnTo>
                  <a:close/>
                </a:path>
                <a:path w="257175" h="254000">
                  <a:moveTo>
                    <a:pt x="256794" y="224536"/>
                  </a:moveTo>
                  <a:lnTo>
                    <a:pt x="152273" y="224536"/>
                  </a:lnTo>
                  <a:lnTo>
                    <a:pt x="85166" y="221957"/>
                  </a:lnTo>
                  <a:lnTo>
                    <a:pt x="49034" y="219379"/>
                  </a:lnTo>
                  <a:lnTo>
                    <a:pt x="45161" y="219379"/>
                  </a:lnTo>
                  <a:lnTo>
                    <a:pt x="29679" y="215506"/>
                  </a:lnTo>
                  <a:lnTo>
                    <a:pt x="25806" y="214223"/>
                  </a:lnTo>
                  <a:lnTo>
                    <a:pt x="23228" y="210350"/>
                  </a:lnTo>
                  <a:lnTo>
                    <a:pt x="21932" y="210350"/>
                  </a:lnTo>
                  <a:lnTo>
                    <a:pt x="21932" y="209054"/>
                  </a:lnTo>
                  <a:lnTo>
                    <a:pt x="23228" y="207759"/>
                  </a:lnTo>
                  <a:lnTo>
                    <a:pt x="26835" y="203149"/>
                  </a:lnTo>
                  <a:lnTo>
                    <a:pt x="31775" y="198894"/>
                  </a:lnTo>
                  <a:lnTo>
                    <a:pt x="37922" y="194881"/>
                  </a:lnTo>
                  <a:lnTo>
                    <a:pt x="45161" y="190995"/>
                  </a:lnTo>
                  <a:lnTo>
                    <a:pt x="53149" y="187159"/>
                  </a:lnTo>
                  <a:lnTo>
                    <a:pt x="59677" y="183565"/>
                  </a:lnTo>
                  <a:lnTo>
                    <a:pt x="64757" y="180467"/>
                  </a:lnTo>
                  <a:lnTo>
                    <a:pt x="68389" y="178092"/>
                  </a:lnTo>
                  <a:lnTo>
                    <a:pt x="70967" y="180670"/>
                  </a:lnTo>
                  <a:lnTo>
                    <a:pt x="70967" y="181952"/>
                  </a:lnTo>
                  <a:lnTo>
                    <a:pt x="74841" y="185826"/>
                  </a:lnTo>
                  <a:lnTo>
                    <a:pt x="79997" y="188404"/>
                  </a:lnTo>
                  <a:lnTo>
                    <a:pt x="94195" y="188404"/>
                  </a:lnTo>
                  <a:lnTo>
                    <a:pt x="101942" y="185826"/>
                  </a:lnTo>
                  <a:lnTo>
                    <a:pt x="109689" y="179374"/>
                  </a:lnTo>
                  <a:lnTo>
                    <a:pt x="111290" y="178092"/>
                  </a:lnTo>
                  <a:lnTo>
                    <a:pt x="116128" y="174218"/>
                  </a:lnTo>
                  <a:lnTo>
                    <a:pt x="117678" y="171627"/>
                  </a:lnTo>
                  <a:lnTo>
                    <a:pt x="120002" y="167767"/>
                  </a:lnTo>
                  <a:lnTo>
                    <a:pt x="122593" y="158724"/>
                  </a:lnTo>
                  <a:lnTo>
                    <a:pt x="123875" y="158724"/>
                  </a:lnTo>
                  <a:lnTo>
                    <a:pt x="127749" y="166471"/>
                  </a:lnTo>
                  <a:lnTo>
                    <a:pt x="131622" y="171627"/>
                  </a:lnTo>
                  <a:lnTo>
                    <a:pt x="136779" y="174218"/>
                  </a:lnTo>
                  <a:lnTo>
                    <a:pt x="147104" y="174218"/>
                  </a:lnTo>
                  <a:lnTo>
                    <a:pt x="148399" y="172923"/>
                  </a:lnTo>
                  <a:lnTo>
                    <a:pt x="154965" y="169418"/>
                  </a:lnTo>
                  <a:lnTo>
                    <a:pt x="157276" y="167767"/>
                  </a:lnTo>
                  <a:lnTo>
                    <a:pt x="162102" y="164211"/>
                  </a:lnTo>
                  <a:lnTo>
                    <a:pt x="168122" y="158724"/>
                  </a:lnTo>
                  <a:lnTo>
                    <a:pt x="169265" y="157683"/>
                  </a:lnTo>
                  <a:lnTo>
                    <a:pt x="176784" y="149694"/>
                  </a:lnTo>
                  <a:lnTo>
                    <a:pt x="187109" y="154863"/>
                  </a:lnTo>
                  <a:lnTo>
                    <a:pt x="194856" y="154863"/>
                  </a:lnTo>
                  <a:lnTo>
                    <a:pt x="200012" y="150990"/>
                  </a:lnTo>
                  <a:lnTo>
                    <a:pt x="201307" y="149694"/>
                  </a:lnTo>
                  <a:lnTo>
                    <a:pt x="205117" y="145884"/>
                  </a:lnTo>
                  <a:lnTo>
                    <a:pt x="205486" y="145884"/>
                  </a:lnTo>
                  <a:lnTo>
                    <a:pt x="211632" y="147116"/>
                  </a:lnTo>
                  <a:lnTo>
                    <a:pt x="218401" y="145884"/>
                  </a:lnTo>
                  <a:lnTo>
                    <a:pt x="225183" y="142113"/>
                  </a:lnTo>
                  <a:lnTo>
                    <a:pt x="225348" y="141947"/>
                  </a:lnTo>
                  <a:lnTo>
                    <a:pt x="229425" y="138087"/>
                  </a:lnTo>
                  <a:lnTo>
                    <a:pt x="231952" y="135686"/>
                  </a:lnTo>
                  <a:lnTo>
                    <a:pt x="233032" y="134213"/>
                  </a:lnTo>
                  <a:lnTo>
                    <a:pt x="238734" y="126466"/>
                  </a:lnTo>
                  <a:lnTo>
                    <a:pt x="241312" y="122593"/>
                  </a:lnTo>
                  <a:lnTo>
                    <a:pt x="241312" y="116141"/>
                  </a:lnTo>
                  <a:lnTo>
                    <a:pt x="238734" y="116141"/>
                  </a:lnTo>
                  <a:lnTo>
                    <a:pt x="237439" y="117436"/>
                  </a:lnTo>
                  <a:lnTo>
                    <a:pt x="236143" y="120015"/>
                  </a:lnTo>
                  <a:lnTo>
                    <a:pt x="233565" y="123888"/>
                  </a:lnTo>
                  <a:lnTo>
                    <a:pt x="225818" y="131622"/>
                  </a:lnTo>
                  <a:lnTo>
                    <a:pt x="223240" y="132918"/>
                  </a:lnTo>
                  <a:lnTo>
                    <a:pt x="219367" y="134213"/>
                  </a:lnTo>
                  <a:lnTo>
                    <a:pt x="216789" y="132918"/>
                  </a:lnTo>
                  <a:lnTo>
                    <a:pt x="215493" y="131622"/>
                  </a:lnTo>
                  <a:lnTo>
                    <a:pt x="218084" y="126466"/>
                  </a:lnTo>
                  <a:lnTo>
                    <a:pt x="218084" y="125171"/>
                  </a:lnTo>
                  <a:lnTo>
                    <a:pt x="216789" y="123888"/>
                  </a:lnTo>
                  <a:lnTo>
                    <a:pt x="216789" y="122593"/>
                  </a:lnTo>
                  <a:lnTo>
                    <a:pt x="215493" y="123888"/>
                  </a:lnTo>
                  <a:lnTo>
                    <a:pt x="210337" y="127762"/>
                  </a:lnTo>
                  <a:lnTo>
                    <a:pt x="207759" y="131622"/>
                  </a:lnTo>
                  <a:lnTo>
                    <a:pt x="205181" y="134213"/>
                  </a:lnTo>
                  <a:lnTo>
                    <a:pt x="200012" y="138087"/>
                  </a:lnTo>
                  <a:lnTo>
                    <a:pt x="193560" y="138087"/>
                  </a:lnTo>
                  <a:lnTo>
                    <a:pt x="188404" y="135496"/>
                  </a:lnTo>
                  <a:lnTo>
                    <a:pt x="185826" y="135496"/>
                  </a:lnTo>
                  <a:lnTo>
                    <a:pt x="185826" y="134213"/>
                  </a:lnTo>
                  <a:lnTo>
                    <a:pt x="184531" y="132918"/>
                  </a:lnTo>
                  <a:lnTo>
                    <a:pt x="184531" y="127762"/>
                  </a:lnTo>
                  <a:lnTo>
                    <a:pt x="181952" y="127762"/>
                  </a:lnTo>
                  <a:lnTo>
                    <a:pt x="176784" y="134213"/>
                  </a:lnTo>
                  <a:lnTo>
                    <a:pt x="172910" y="139369"/>
                  </a:lnTo>
                  <a:lnTo>
                    <a:pt x="170332" y="139369"/>
                  </a:lnTo>
                  <a:lnTo>
                    <a:pt x="162598" y="141947"/>
                  </a:lnTo>
                  <a:lnTo>
                    <a:pt x="150977" y="141947"/>
                  </a:lnTo>
                  <a:lnTo>
                    <a:pt x="144526" y="140665"/>
                  </a:lnTo>
                  <a:lnTo>
                    <a:pt x="140652" y="138087"/>
                  </a:lnTo>
                  <a:lnTo>
                    <a:pt x="134200" y="134213"/>
                  </a:lnTo>
                  <a:lnTo>
                    <a:pt x="130327" y="127762"/>
                  </a:lnTo>
                  <a:lnTo>
                    <a:pt x="129044" y="120015"/>
                  </a:lnTo>
                  <a:lnTo>
                    <a:pt x="127749" y="116141"/>
                  </a:lnTo>
                  <a:lnTo>
                    <a:pt x="127749" y="96786"/>
                  </a:lnTo>
                  <a:lnTo>
                    <a:pt x="128447" y="86842"/>
                  </a:lnTo>
                  <a:lnTo>
                    <a:pt x="150977" y="58077"/>
                  </a:lnTo>
                  <a:lnTo>
                    <a:pt x="156133" y="55486"/>
                  </a:lnTo>
                  <a:lnTo>
                    <a:pt x="161302" y="54203"/>
                  </a:lnTo>
                  <a:lnTo>
                    <a:pt x="165176" y="51625"/>
                  </a:lnTo>
                  <a:lnTo>
                    <a:pt x="176568" y="47548"/>
                  </a:lnTo>
                  <a:lnTo>
                    <a:pt x="198386" y="38925"/>
                  </a:lnTo>
                  <a:lnTo>
                    <a:pt x="209042" y="34848"/>
                  </a:lnTo>
                  <a:lnTo>
                    <a:pt x="220903" y="29527"/>
                  </a:lnTo>
                  <a:lnTo>
                    <a:pt x="231305" y="23228"/>
                  </a:lnTo>
                  <a:lnTo>
                    <a:pt x="240258" y="15976"/>
                  </a:lnTo>
                  <a:lnTo>
                    <a:pt x="247764" y="7747"/>
                  </a:lnTo>
                  <a:lnTo>
                    <a:pt x="251637" y="5168"/>
                  </a:lnTo>
                  <a:lnTo>
                    <a:pt x="251637" y="0"/>
                  </a:lnTo>
                  <a:lnTo>
                    <a:pt x="249047" y="0"/>
                  </a:lnTo>
                  <a:lnTo>
                    <a:pt x="243268" y="4826"/>
                  </a:lnTo>
                  <a:lnTo>
                    <a:pt x="235661" y="9525"/>
                  </a:lnTo>
                  <a:lnTo>
                    <a:pt x="226364" y="13982"/>
                  </a:lnTo>
                  <a:lnTo>
                    <a:pt x="215493" y="18072"/>
                  </a:lnTo>
                  <a:lnTo>
                    <a:pt x="175501" y="33553"/>
                  </a:lnTo>
                  <a:lnTo>
                    <a:pt x="137566" y="53149"/>
                  </a:lnTo>
                  <a:lnTo>
                    <a:pt x="117424" y="94208"/>
                  </a:lnTo>
                  <a:lnTo>
                    <a:pt x="116128" y="150990"/>
                  </a:lnTo>
                  <a:lnTo>
                    <a:pt x="114846" y="158724"/>
                  </a:lnTo>
                  <a:lnTo>
                    <a:pt x="112268" y="163893"/>
                  </a:lnTo>
                  <a:lnTo>
                    <a:pt x="107099" y="167767"/>
                  </a:lnTo>
                  <a:lnTo>
                    <a:pt x="104521" y="170345"/>
                  </a:lnTo>
                  <a:lnTo>
                    <a:pt x="100647" y="171627"/>
                  </a:lnTo>
                  <a:lnTo>
                    <a:pt x="89039" y="171627"/>
                  </a:lnTo>
                  <a:lnTo>
                    <a:pt x="83870" y="170345"/>
                  </a:lnTo>
                  <a:lnTo>
                    <a:pt x="76136" y="166471"/>
                  </a:lnTo>
                  <a:lnTo>
                    <a:pt x="76136" y="160020"/>
                  </a:lnTo>
                  <a:lnTo>
                    <a:pt x="74841" y="160020"/>
                  </a:lnTo>
                  <a:lnTo>
                    <a:pt x="73545" y="158724"/>
                  </a:lnTo>
                  <a:lnTo>
                    <a:pt x="70967" y="161315"/>
                  </a:lnTo>
                  <a:lnTo>
                    <a:pt x="69684" y="163893"/>
                  </a:lnTo>
                  <a:lnTo>
                    <a:pt x="68389" y="165176"/>
                  </a:lnTo>
                  <a:lnTo>
                    <a:pt x="67094" y="167767"/>
                  </a:lnTo>
                  <a:lnTo>
                    <a:pt x="64198" y="169418"/>
                  </a:lnTo>
                  <a:lnTo>
                    <a:pt x="59359" y="172275"/>
                  </a:lnTo>
                  <a:lnTo>
                    <a:pt x="52578" y="176110"/>
                  </a:lnTo>
                  <a:lnTo>
                    <a:pt x="43878" y="180670"/>
                  </a:lnTo>
                  <a:lnTo>
                    <a:pt x="37363" y="183997"/>
                  </a:lnTo>
                  <a:lnTo>
                    <a:pt x="31445" y="187921"/>
                  </a:lnTo>
                  <a:lnTo>
                    <a:pt x="2146" y="223189"/>
                  </a:lnTo>
                  <a:lnTo>
                    <a:pt x="0" y="229704"/>
                  </a:lnTo>
                  <a:lnTo>
                    <a:pt x="0" y="236156"/>
                  </a:lnTo>
                  <a:lnTo>
                    <a:pt x="40220" y="252222"/>
                  </a:lnTo>
                  <a:lnTo>
                    <a:pt x="70523" y="253453"/>
                  </a:lnTo>
                  <a:lnTo>
                    <a:pt x="88709" y="253250"/>
                  </a:lnTo>
                  <a:lnTo>
                    <a:pt x="180657" y="250355"/>
                  </a:lnTo>
                  <a:lnTo>
                    <a:pt x="220319" y="244551"/>
                  </a:lnTo>
                  <a:lnTo>
                    <a:pt x="256794" y="227126"/>
                  </a:lnTo>
                  <a:lnTo>
                    <a:pt x="256794" y="22453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887569" y="3833910"/>
              <a:ext cx="229620" cy="22711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755866" y="3959081"/>
              <a:ext cx="100965" cy="29845"/>
            </a:xfrm>
            <a:custGeom>
              <a:avLst/>
              <a:gdLst/>
              <a:ahLst/>
              <a:cxnLst/>
              <a:rect l="l" t="t" r="r" b="b"/>
              <a:pathLst>
                <a:path w="100964" h="29845">
                  <a:moveTo>
                    <a:pt x="99363" y="0"/>
                  </a:moveTo>
                  <a:lnTo>
                    <a:pt x="92911" y="0"/>
                  </a:lnTo>
                  <a:lnTo>
                    <a:pt x="90331" y="1289"/>
                  </a:lnTo>
                  <a:lnTo>
                    <a:pt x="87749" y="1289"/>
                  </a:lnTo>
                  <a:lnTo>
                    <a:pt x="85168" y="2581"/>
                  </a:lnTo>
                  <a:lnTo>
                    <a:pt x="83879" y="2581"/>
                  </a:lnTo>
                  <a:lnTo>
                    <a:pt x="75631" y="3327"/>
                  </a:lnTo>
                  <a:lnTo>
                    <a:pt x="66295" y="3709"/>
                  </a:lnTo>
                  <a:lnTo>
                    <a:pt x="52733" y="3891"/>
                  </a:lnTo>
                  <a:lnTo>
                    <a:pt x="34175" y="3891"/>
                  </a:lnTo>
                  <a:lnTo>
                    <a:pt x="24355" y="4032"/>
                  </a:lnTo>
                  <a:lnTo>
                    <a:pt x="14294" y="4415"/>
                  </a:lnTo>
                  <a:lnTo>
                    <a:pt x="3869" y="5162"/>
                  </a:lnTo>
                  <a:lnTo>
                    <a:pt x="1287" y="6451"/>
                  </a:lnTo>
                  <a:lnTo>
                    <a:pt x="0" y="7744"/>
                  </a:lnTo>
                  <a:lnTo>
                    <a:pt x="0" y="9033"/>
                  </a:lnTo>
                  <a:lnTo>
                    <a:pt x="1287" y="9033"/>
                  </a:lnTo>
                  <a:lnTo>
                    <a:pt x="1287" y="11614"/>
                  </a:lnTo>
                  <a:lnTo>
                    <a:pt x="10321" y="16776"/>
                  </a:lnTo>
                  <a:lnTo>
                    <a:pt x="21937" y="20646"/>
                  </a:lnTo>
                  <a:lnTo>
                    <a:pt x="28389" y="21939"/>
                  </a:lnTo>
                  <a:lnTo>
                    <a:pt x="34839" y="24519"/>
                  </a:lnTo>
                  <a:lnTo>
                    <a:pt x="40002" y="25808"/>
                  </a:lnTo>
                  <a:lnTo>
                    <a:pt x="47746" y="27101"/>
                  </a:lnTo>
                  <a:lnTo>
                    <a:pt x="54197" y="28389"/>
                  </a:lnTo>
                  <a:lnTo>
                    <a:pt x="59359" y="29682"/>
                  </a:lnTo>
                  <a:lnTo>
                    <a:pt x="64522" y="28389"/>
                  </a:lnTo>
                  <a:lnTo>
                    <a:pt x="80006" y="28389"/>
                  </a:lnTo>
                  <a:lnTo>
                    <a:pt x="99356" y="3891"/>
                  </a:lnTo>
                  <a:lnTo>
                    <a:pt x="100655" y="2581"/>
                  </a:lnTo>
                  <a:lnTo>
                    <a:pt x="100655" y="1289"/>
                  </a:lnTo>
                  <a:lnTo>
                    <a:pt x="9936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2" name="object 2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1090678" y="3792615"/>
            <a:ext cx="211632" cy="20001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333888" y="4350412"/>
            <a:ext cx="6323197" cy="385843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090678" y="4444613"/>
            <a:ext cx="211632" cy="200019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201071" y="5021638"/>
            <a:ext cx="5456015" cy="376939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1090678" y="5095325"/>
            <a:ext cx="211632" cy="200019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099958" y="1867943"/>
            <a:ext cx="10693400" cy="438784"/>
            <a:chOff x="1099958" y="1867943"/>
            <a:chExt cx="10693400" cy="438784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29203" y="1877969"/>
              <a:ext cx="4363950" cy="42266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9958" y="1867943"/>
              <a:ext cx="6292745" cy="438249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03095" y="1973901"/>
            <a:ext cx="228017" cy="21550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97086" y="2430327"/>
            <a:ext cx="4196067" cy="41571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003095" y="3177294"/>
            <a:ext cx="228017" cy="215503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1008995" y="3558857"/>
            <a:ext cx="784225" cy="245110"/>
          </a:xfrm>
          <a:custGeom>
            <a:avLst/>
            <a:gdLst/>
            <a:ahLst/>
            <a:cxnLst/>
            <a:rect l="l" t="t" r="r" b="b"/>
            <a:pathLst>
              <a:path w="784225" h="245110">
                <a:moveTo>
                  <a:pt x="107048" y="202996"/>
                </a:moveTo>
                <a:lnTo>
                  <a:pt x="105664" y="202996"/>
                </a:lnTo>
                <a:lnTo>
                  <a:pt x="104279" y="201599"/>
                </a:lnTo>
                <a:lnTo>
                  <a:pt x="101498" y="201599"/>
                </a:lnTo>
                <a:lnTo>
                  <a:pt x="95935" y="204381"/>
                </a:lnTo>
                <a:lnTo>
                  <a:pt x="88976" y="204381"/>
                </a:lnTo>
                <a:lnTo>
                  <a:pt x="80111" y="205994"/>
                </a:lnTo>
                <a:lnTo>
                  <a:pt x="70205" y="206819"/>
                </a:lnTo>
                <a:lnTo>
                  <a:pt x="57696" y="207162"/>
                </a:lnTo>
                <a:lnTo>
                  <a:pt x="2781" y="207162"/>
                </a:lnTo>
                <a:lnTo>
                  <a:pt x="0" y="208559"/>
                </a:lnTo>
                <a:lnTo>
                  <a:pt x="0" y="212725"/>
                </a:lnTo>
                <a:lnTo>
                  <a:pt x="1384" y="215506"/>
                </a:lnTo>
                <a:lnTo>
                  <a:pt x="11125" y="219671"/>
                </a:lnTo>
                <a:lnTo>
                  <a:pt x="18072" y="223850"/>
                </a:lnTo>
                <a:lnTo>
                  <a:pt x="23634" y="225234"/>
                </a:lnTo>
                <a:lnTo>
                  <a:pt x="30581" y="226631"/>
                </a:lnTo>
                <a:lnTo>
                  <a:pt x="36144" y="229412"/>
                </a:lnTo>
                <a:lnTo>
                  <a:pt x="43103" y="230797"/>
                </a:lnTo>
                <a:lnTo>
                  <a:pt x="51435" y="232194"/>
                </a:lnTo>
                <a:lnTo>
                  <a:pt x="58394" y="233578"/>
                </a:lnTo>
                <a:lnTo>
                  <a:pt x="86194" y="233578"/>
                </a:lnTo>
                <a:lnTo>
                  <a:pt x="90373" y="232194"/>
                </a:lnTo>
                <a:lnTo>
                  <a:pt x="107048" y="207162"/>
                </a:lnTo>
                <a:lnTo>
                  <a:pt x="107048" y="202996"/>
                </a:lnTo>
                <a:close/>
              </a:path>
              <a:path w="784225" h="245110">
                <a:moveTo>
                  <a:pt x="264160" y="0"/>
                </a:moveTo>
                <a:lnTo>
                  <a:pt x="262775" y="0"/>
                </a:lnTo>
                <a:lnTo>
                  <a:pt x="261378" y="1397"/>
                </a:lnTo>
                <a:lnTo>
                  <a:pt x="258597" y="2781"/>
                </a:lnTo>
                <a:lnTo>
                  <a:pt x="255828" y="5562"/>
                </a:lnTo>
                <a:lnTo>
                  <a:pt x="255828" y="6959"/>
                </a:lnTo>
                <a:lnTo>
                  <a:pt x="219671" y="37541"/>
                </a:lnTo>
                <a:lnTo>
                  <a:pt x="190652" y="66560"/>
                </a:lnTo>
                <a:lnTo>
                  <a:pt x="180746" y="84810"/>
                </a:lnTo>
                <a:lnTo>
                  <a:pt x="180746" y="86207"/>
                </a:lnTo>
                <a:lnTo>
                  <a:pt x="182130" y="87591"/>
                </a:lnTo>
                <a:lnTo>
                  <a:pt x="184912" y="87591"/>
                </a:lnTo>
                <a:lnTo>
                  <a:pt x="189255" y="82473"/>
                </a:lnTo>
                <a:lnTo>
                  <a:pt x="194297" y="77000"/>
                </a:lnTo>
                <a:lnTo>
                  <a:pt x="220433" y="52438"/>
                </a:lnTo>
                <a:lnTo>
                  <a:pt x="242074" y="33680"/>
                </a:lnTo>
                <a:lnTo>
                  <a:pt x="252869" y="22250"/>
                </a:lnTo>
                <a:lnTo>
                  <a:pt x="260273" y="11861"/>
                </a:lnTo>
                <a:lnTo>
                  <a:pt x="264160" y="2781"/>
                </a:lnTo>
                <a:lnTo>
                  <a:pt x="264160" y="0"/>
                </a:lnTo>
                <a:close/>
              </a:path>
              <a:path w="784225" h="245110">
                <a:moveTo>
                  <a:pt x="279463" y="19469"/>
                </a:moveTo>
                <a:lnTo>
                  <a:pt x="278066" y="18072"/>
                </a:lnTo>
                <a:lnTo>
                  <a:pt x="273900" y="22250"/>
                </a:lnTo>
                <a:lnTo>
                  <a:pt x="273900" y="23634"/>
                </a:lnTo>
                <a:lnTo>
                  <a:pt x="267944" y="30175"/>
                </a:lnTo>
                <a:lnTo>
                  <a:pt x="260692" y="37363"/>
                </a:lnTo>
                <a:lnTo>
                  <a:pt x="252387" y="45339"/>
                </a:lnTo>
                <a:lnTo>
                  <a:pt x="243306" y="54229"/>
                </a:lnTo>
                <a:lnTo>
                  <a:pt x="234988" y="60718"/>
                </a:lnTo>
                <a:lnTo>
                  <a:pt x="226796" y="67614"/>
                </a:lnTo>
                <a:lnTo>
                  <a:pt x="218871" y="74752"/>
                </a:lnTo>
                <a:lnTo>
                  <a:pt x="211328" y="82029"/>
                </a:lnTo>
                <a:lnTo>
                  <a:pt x="200926" y="91414"/>
                </a:lnTo>
                <a:lnTo>
                  <a:pt x="171005" y="121653"/>
                </a:lnTo>
                <a:lnTo>
                  <a:pt x="162674" y="136258"/>
                </a:lnTo>
                <a:lnTo>
                  <a:pt x="162674" y="137642"/>
                </a:lnTo>
                <a:lnTo>
                  <a:pt x="161277" y="139039"/>
                </a:lnTo>
                <a:lnTo>
                  <a:pt x="161277" y="140423"/>
                </a:lnTo>
                <a:lnTo>
                  <a:pt x="159893" y="140423"/>
                </a:lnTo>
                <a:lnTo>
                  <a:pt x="159981" y="136258"/>
                </a:lnTo>
                <a:lnTo>
                  <a:pt x="160108" y="130695"/>
                </a:lnTo>
                <a:lnTo>
                  <a:pt x="160197" y="126530"/>
                </a:lnTo>
                <a:lnTo>
                  <a:pt x="160312" y="121653"/>
                </a:lnTo>
                <a:lnTo>
                  <a:pt x="160362" y="119049"/>
                </a:lnTo>
                <a:lnTo>
                  <a:pt x="161620" y="98717"/>
                </a:lnTo>
                <a:lnTo>
                  <a:pt x="163410" y="79425"/>
                </a:lnTo>
                <a:lnTo>
                  <a:pt x="165366" y="61912"/>
                </a:lnTo>
                <a:lnTo>
                  <a:pt x="165455" y="61175"/>
                </a:lnTo>
                <a:lnTo>
                  <a:pt x="164058" y="58394"/>
                </a:lnTo>
                <a:lnTo>
                  <a:pt x="162674" y="58394"/>
                </a:lnTo>
                <a:lnTo>
                  <a:pt x="162674" y="57010"/>
                </a:lnTo>
                <a:lnTo>
                  <a:pt x="161277" y="58394"/>
                </a:lnTo>
                <a:lnTo>
                  <a:pt x="158165" y="67233"/>
                </a:lnTo>
                <a:lnTo>
                  <a:pt x="155257" y="74752"/>
                </a:lnTo>
                <a:lnTo>
                  <a:pt x="152476" y="81267"/>
                </a:lnTo>
                <a:lnTo>
                  <a:pt x="150152" y="86207"/>
                </a:lnTo>
                <a:lnTo>
                  <a:pt x="150037" y="128955"/>
                </a:lnTo>
                <a:lnTo>
                  <a:pt x="148082" y="171018"/>
                </a:lnTo>
                <a:lnTo>
                  <a:pt x="148018" y="172402"/>
                </a:lnTo>
                <a:lnTo>
                  <a:pt x="147942" y="173951"/>
                </a:lnTo>
                <a:lnTo>
                  <a:pt x="147828" y="176580"/>
                </a:lnTo>
                <a:lnTo>
                  <a:pt x="147764" y="177965"/>
                </a:lnTo>
                <a:lnTo>
                  <a:pt x="147637" y="180568"/>
                </a:lnTo>
                <a:lnTo>
                  <a:pt x="147561" y="182143"/>
                </a:lnTo>
                <a:lnTo>
                  <a:pt x="147434" y="187985"/>
                </a:lnTo>
                <a:lnTo>
                  <a:pt x="147764" y="196037"/>
                </a:lnTo>
                <a:lnTo>
                  <a:pt x="147815" y="197434"/>
                </a:lnTo>
                <a:lnTo>
                  <a:pt x="160959" y="236270"/>
                </a:lnTo>
                <a:lnTo>
                  <a:pt x="177965" y="243319"/>
                </a:lnTo>
                <a:lnTo>
                  <a:pt x="185788" y="241465"/>
                </a:lnTo>
                <a:lnTo>
                  <a:pt x="192557" y="237921"/>
                </a:lnTo>
                <a:lnTo>
                  <a:pt x="198297" y="232562"/>
                </a:lnTo>
                <a:lnTo>
                  <a:pt x="202996" y="225234"/>
                </a:lnTo>
                <a:lnTo>
                  <a:pt x="205295" y="217944"/>
                </a:lnTo>
                <a:lnTo>
                  <a:pt x="209080" y="207162"/>
                </a:lnTo>
                <a:lnTo>
                  <a:pt x="210413" y="203339"/>
                </a:lnTo>
                <a:lnTo>
                  <a:pt x="212725" y="196037"/>
                </a:lnTo>
                <a:lnTo>
                  <a:pt x="215569" y="187985"/>
                </a:lnTo>
                <a:lnTo>
                  <a:pt x="217766" y="180568"/>
                </a:lnTo>
                <a:lnTo>
                  <a:pt x="219176" y="173951"/>
                </a:lnTo>
                <a:lnTo>
                  <a:pt x="219189" y="173799"/>
                </a:lnTo>
                <a:lnTo>
                  <a:pt x="219303" y="172402"/>
                </a:lnTo>
                <a:lnTo>
                  <a:pt x="219430" y="171018"/>
                </a:lnTo>
                <a:lnTo>
                  <a:pt x="219671" y="168236"/>
                </a:lnTo>
                <a:lnTo>
                  <a:pt x="219671" y="159893"/>
                </a:lnTo>
                <a:lnTo>
                  <a:pt x="216890" y="152933"/>
                </a:lnTo>
                <a:lnTo>
                  <a:pt x="212725" y="147383"/>
                </a:lnTo>
                <a:lnTo>
                  <a:pt x="207810" y="142709"/>
                </a:lnTo>
                <a:lnTo>
                  <a:pt x="205765" y="141566"/>
                </a:lnTo>
                <a:lnTo>
                  <a:pt x="205765" y="184912"/>
                </a:lnTo>
                <a:lnTo>
                  <a:pt x="205765" y="191871"/>
                </a:lnTo>
                <a:lnTo>
                  <a:pt x="202996" y="197434"/>
                </a:lnTo>
                <a:lnTo>
                  <a:pt x="196037" y="202996"/>
                </a:lnTo>
                <a:lnTo>
                  <a:pt x="191871" y="205778"/>
                </a:lnTo>
                <a:lnTo>
                  <a:pt x="187693" y="207162"/>
                </a:lnTo>
                <a:lnTo>
                  <a:pt x="177965" y="207162"/>
                </a:lnTo>
                <a:lnTo>
                  <a:pt x="172402" y="205778"/>
                </a:lnTo>
                <a:lnTo>
                  <a:pt x="162674" y="196037"/>
                </a:lnTo>
                <a:lnTo>
                  <a:pt x="161277" y="191871"/>
                </a:lnTo>
                <a:lnTo>
                  <a:pt x="159893" y="186309"/>
                </a:lnTo>
                <a:lnTo>
                  <a:pt x="159893" y="182143"/>
                </a:lnTo>
                <a:lnTo>
                  <a:pt x="162674" y="176580"/>
                </a:lnTo>
                <a:lnTo>
                  <a:pt x="168224" y="172402"/>
                </a:lnTo>
                <a:lnTo>
                  <a:pt x="175183" y="171018"/>
                </a:lnTo>
                <a:lnTo>
                  <a:pt x="189090" y="171018"/>
                </a:lnTo>
                <a:lnTo>
                  <a:pt x="197434" y="173799"/>
                </a:lnTo>
                <a:lnTo>
                  <a:pt x="202996" y="177965"/>
                </a:lnTo>
                <a:lnTo>
                  <a:pt x="205765" y="184912"/>
                </a:lnTo>
                <a:lnTo>
                  <a:pt x="205765" y="141566"/>
                </a:lnTo>
                <a:lnTo>
                  <a:pt x="186309" y="136258"/>
                </a:lnTo>
                <a:lnTo>
                  <a:pt x="176568" y="136258"/>
                </a:lnTo>
                <a:lnTo>
                  <a:pt x="171005" y="137642"/>
                </a:lnTo>
                <a:lnTo>
                  <a:pt x="175183" y="130695"/>
                </a:lnTo>
                <a:lnTo>
                  <a:pt x="183527" y="122351"/>
                </a:lnTo>
                <a:lnTo>
                  <a:pt x="221932" y="92113"/>
                </a:lnTo>
                <a:lnTo>
                  <a:pt x="233768" y="82473"/>
                </a:lnTo>
                <a:lnTo>
                  <a:pt x="263537" y="53187"/>
                </a:lnTo>
                <a:lnTo>
                  <a:pt x="275285" y="34759"/>
                </a:lnTo>
                <a:lnTo>
                  <a:pt x="275285" y="31978"/>
                </a:lnTo>
                <a:lnTo>
                  <a:pt x="279463" y="23634"/>
                </a:lnTo>
                <a:lnTo>
                  <a:pt x="279463" y="19469"/>
                </a:lnTo>
                <a:close/>
              </a:path>
              <a:path w="784225" h="245110">
                <a:moveTo>
                  <a:pt x="482447" y="211340"/>
                </a:moveTo>
                <a:lnTo>
                  <a:pt x="481063" y="209943"/>
                </a:lnTo>
                <a:lnTo>
                  <a:pt x="479666" y="209943"/>
                </a:lnTo>
                <a:lnTo>
                  <a:pt x="465569" y="210972"/>
                </a:lnTo>
                <a:lnTo>
                  <a:pt x="448208" y="211861"/>
                </a:lnTo>
                <a:lnTo>
                  <a:pt x="427469" y="212483"/>
                </a:lnTo>
                <a:lnTo>
                  <a:pt x="403199" y="212725"/>
                </a:lnTo>
                <a:lnTo>
                  <a:pt x="317004" y="212725"/>
                </a:lnTo>
                <a:lnTo>
                  <a:pt x="271830" y="208038"/>
                </a:lnTo>
                <a:lnTo>
                  <a:pt x="255828" y="198818"/>
                </a:lnTo>
                <a:lnTo>
                  <a:pt x="257213" y="197434"/>
                </a:lnTo>
                <a:lnTo>
                  <a:pt x="260299" y="192265"/>
                </a:lnTo>
                <a:lnTo>
                  <a:pt x="265201" y="187350"/>
                </a:lnTo>
                <a:lnTo>
                  <a:pt x="271678" y="182968"/>
                </a:lnTo>
                <a:lnTo>
                  <a:pt x="279463" y="179362"/>
                </a:lnTo>
                <a:lnTo>
                  <a:pt x="296837" y="170840"/>
                </a:lnTo>
                <a:lnTo>
                  <a:pt x="322491" y="135534"/>
                </a:lnTo>
                <a:lnTo>
                  <a:pt x="325335" y="123748"/>
                </a:lnTo>
                <a:lnTo>
                  <a:pt x="325335" y="122351"/>
                </a:lnTo>
                <a:lnTo>
                  <a:pt x="322554" y="122351"/>
                </a:lnTo>
                <a:lnTo>
                  <a:pt x="321170" y="123748"/>
                </a:lnTo>
                <a:lnTo>
                  <a:pt x="317004" y="132080"/>
                </a:lnTo>
                <a:lnTo>
                  <a:pt x="312826" y="139039"/>
                </a:lnTo>
                <a:lnTo>
                  <a:pt x="310045" y="143205"/>
                </a:lnTo>
                <a:lnTo>
                  <a:pt x="307263" y="148767"/>
                </a:lnTo>
                <a:lnTo>
                  <a:pt x="304482" y="152933"/>
                </a:lnTo>
                <a:lnTo>
                  <a:pt x="297535" y="155727"/>
                </a:lnTo>
                <a:lnTo>
                  <a:pt x="293357" y="158496"/>
                </a:lnTo>
                <a:lnTo>
                  <a:pt x="287794" y="161290"/>
                </a:lnTo>
                <a:lnTo>
                  <a:pt x="283629" y="164058"/>
                </a:lnTo>
                <a:lnTo>
                  <a:pt x="270535" y="170840"/>
                </a:lnTo>
                <a:lnTo>
                  <a:pt x="258597" y="180403"/>
                </a:lnTo>
                <a:lnTo>
                  <a:pt x="247650" y="192608"/>
                </a:lnTo>
                <a:lnTo>
                  <a:pt x="237744" y="207162"/>
                </a:lnTo>
                <a:lnTo>
                  <a:pt x="233578" y="214122"/>
                </a:lnTo>
                <a:lnTo>
                  <a:pt x="232181" y="218287"/>
                </a:lnTo>
                <a:lnTo>
                  <a:pt x="232181" y="225234"/>
                </a:lnTo>
                <a:lnTo>
                  <a:pt x="233578" y="226631"/>
                </a:lnTo>
                <a:lnTo>
                  <a:pt x="237439" y="231343"/>
                </a:lnTo>
                <a:lnTo>
                  <a:pt x="283629" y="244703"/>
                </a:lnTo>
                <a:lnTo>
                  <a:pt x="330898" y="244703"/>
                </a:lnTo>
                <a:lnTo>
                  <a:pt x="378167" y="240538"/>
                </a:lnTo>
                <a:lnTo>
                  <a:pt x="420598" y="237985"/>
                </a:lnTo>
                <a:lnTo>
                  <a:pt x="462419" y="225628"/>
                </a:lnTo>
                <a:lnTo>
                  <a:pt x="471322" y="219671"/>
                </a:lnTo>
                <a:lnTo>
                  <a:pt x="478282" y="215506"/>
                </a:lnTo>
                <a:lnTo>
                  <a:pt x="481063" y="212725"/>
                </a:lnTo>
                <a:lnTo>
                  <a:pt x="482447" y="211340"/>
                </a:lnTo>
                <a:close/>
              </a:path>
              <a:path w="784225" h="245110">
                <a:moveTo>
                  <a:pt x="574217" y="154330"/>
                </a:moveTo>
                <a:lnTo>
                  <a:pt x="572820" y="150164"/>
                </a:lnTo>
                <a:lnTo>
                  <a:pt x="571436" y="144602"/>
                </a:lnTo>
                <a:lnTo>
                  <a:pt x="567258" y="140423"/>
                </a:lnTo>
                <a:lnTo>
                  <a:pt x="563092" y="134861"/>
                </a:lnTo>
                <a:lnTo>
                  <a:pt x="558914" y="130695"/>
                </a:lnTo>
                <a:lnTo>
                  <a:pt x="553351" y="127914"/>
                </a:lnTo>
                <a:lnTo>
                  <a:pt x="547789" y="127914"/>
                </a:lnTo>
                <a:lnTo>
                  <a:pt x="544906" y="135978"/>
                </a:lnTo>
                <a:lnTo>
                  <a:pt x="540169" y="150012"/>
                </a:lnTo>
                <a:lnTo>
                  <a:pt x="538060" y="155727"/>
                </a:lnTo>
                <a:lnTo>
                  <a:pt x="538060" y="158496"/>
                </a:lnTo>
                <a:lnTo>
                  <a:pt x="535279" y="161290"/>
                </a:lnTo>
                <a:lnTo>
                  <a:pt x="535279" y="162674"/>
                </a:lnTo>
                <a:lnTo>
                  <a:pt x="536676" y="162674"/>
                </a:lnTo>
                <a:lnTo>
                  <a:pt x="545007" y="167906"/>
                </a:lnTo>
                <a:lnTo>
                  <a:pt x="551268" y="173278"/>
                </a:lnTo>
                <a:lnTo>
                  <a:pt x="555447" y="178904"/>
                </a:lnTo>
                <a:lnTo>
                  <a:pt x="557530" y="184912"/>
                </a:lnTo>
                <a:lnTo>
                  <a:pt x="560311" y="193255"/>
                </a:lnTo>
                <a:lnTo>
                  <a:pt x="558914" y="198818"/>
                </a:lnTo>
                <a:lnTo>
                  <a:pt x="526313" y="219443"/>
                </a:lnTo>
                <a:lnTo>
                  <a:pt x="520166" y="222986"/>
                </a:lnTo>
                <a:lnTo>
                  <a:pt x="515315" y="226263"/>
                </a:lnTo>
                <a:lnTo>
                  <a:pt x="511644" y="229412"/>
                </a:lnTo>
                <a:lnTo>
                  <a:pt x="504698" y="233578"/>
                </a:lnTo>
                <a:lnTo>
                  <a:pt x="500519" y="236359"/>
                </a:lnTo>
                <a:lnTo>
                  <a:pt x="501916" y="239141"/>
                </a:lnTo>
                <a:lnTo>
                  <a:pt x="501916" y="240538"/>
                </a:lnTo>
                <a:lnTo>
                  <a:pt x="503301" y="239141"/>
                </a:lnTo>
                <a:lnTo>
                  <a:pt x="517690" y="236016"/>
                </a:lnTo>
                <a:lnTo>
                  <a:pt x="529717" y="232892"/>
                </a:lnTo>
                <a:lnTo>
                  <a:pt x="539673" y="229755"/>
                </a:lnTo>
                <a:lnTo>
                  <a:pt x="547789" y="226631"/>
                </a:lnTo>
                <a:lnTo>
                  <a:pt x="551967" y="223850"/>
                </a:lnTo>
                <a:lnTo>
                  <a:pt x="554748" y="221068"/>
                </a:lnTo>
                <a:lnTo>
                  <a:pt x="554748" y="218287"/>
                </a:lnTo>
                <a:lnTo>
                  <a:pt x="560438" y="207314"/>
                </a:lnTo>
                <a:lnTo>
                  <a:pt x="573925" y="169189"/>
                </a:lnTo>
                <a:lnTo>
                  <a:pt x="574217" y="162674"/>
                </a:lnTo>
                <a:lnTo>
                  <a:pt x="574217" y="154330"/>
                </a:lnTo>
                <a:close/>
              </a:path>
              <a:path w="784225" h="245110">
                <a:moveTo>
                  <a:pt x="652068" y="158496"/>
                </a:moveTo>
                <a:lnTo>
                  <a:pt x="649287" y="150164"/>
                </a:lnTo>
                <a:lnTo>
                  <a:pt x="647903" y="144602"/>
                </a:lnTo>
                <a:lnTo>
                  <a:pt x="643724" y="140423"/>
                </a:lnTo>
                <a:lnTo>
                  <a:pt x="639559" y="134861"/>
                </a:lnTo>
                <a:lnTo>
                  <a:pt x="635381" y="130695"/>
                </a:lnTo>
                <a:lnTo>
                  <a:pt x="629818" y="127914"/>
                </a:lnTo>
                <a:lnTo>
                  <a:pt x="624268" y="127914"/>
                </a:lnTo>
                <a:lnTo>
                  <a:pt x="621372" y="135978"/>
                </a:lnTo>
                <a:lnTo>
                  <a:pt x="616635" y="150012"/>
                </a:lnTo>
                <a:lnTo>
                  <a:pt x="614527" y="155727"/>
                </a:lnTo>
                <a:lnTo>
                  <a:pt x="614527" y="158496"/>
                </a:lnTo>
                <a:lnTo>
                  <a:pt x="611746" y="161290"/>
                </a:lnTo>
                <a:lnTo>
                  <a:pt x="611746" y="162674"/>
                </a:lnTo>
                <a:lnTo>
                  <a:pt x="613143" y="162674"/>
                </a:lnTo>
                <a:lnTo>
                  <a:pt x="621487" y="167906"/>
                </a:lnTo>
                <a:lnTo>
                  <a:pt x="627735" y="173278"/>
                </a:lnTo>
                <a:lnTo>
                  <a:pt x="631913" y="178904"/>
                </a:lnTo>
                <a:lnTo>
                  <a:pt x="633996" y="184912"/>
                </a:lnTo>
                <a:lnTo>
                  <a:pt x="636778" y="193255"/>
                </a:lnTo>
                <a:lnTo>
                  <a:pt x="635381" y="198818"/>
                </a:lnTo>
                <a:lnTo>
                  <a:pt x="602780" y="219443"/>
                </a:lnTo>
                <a:lnTo>
                  <a:pt x="596633" y="222986"/>
                </a:lnTo>
                <a:lnTo>
                  <a:pt x="591781" y="226263"/>
                </a:lnTo>
                <a:lnTo>
                  <a:pt x="588111" y="229412"/>
                </a:lnTo>
                <a:lnTo>
                  <a:pt x="581164" y="233578"/>
                </a:lnTo>
                <a:lnTo>
                  <a:pt x="576986" y="236359"/>
                </a:lnTo>
                <a:lnTo>
                  <a:pt x="578383" y="239141"/>
                </a:lnTo>
                <a:lnTo>
                  <a:pt x="578383" y="240538"/>
                </a:lnTo>
                <a:lnTo>
                  <a:pt x="579767" y="239141"/>
                </a:lnTo>
                <a:lnTo>
                  <a:pt x="594156" y="236016"/>
                </a:lnTo>
                <a:lnTo>
                  <a:pt x="606183" y="232892"/>
                </a:lnTo>
                <a:lnTo>
                  <a:pt x="637489" y="207314"/>
                </a:lnTo>
                <a:lnTo>
                  <a:pt x="641464" y="199339"/>
                </a:lnTo>
                <a:lnTo>
                  <a:pt x="652068" y="162674"/>
                </a:lnTo>
                <a:lnTo>
                  <a:pt x="652068" y="158496"/>
                </a:lnTo>
                <a:close/>
              </a:path>
              <a:path w="784225" h="245110">
                <a:moveTo>
                  <a:pt x="784148" y="194652"/>
                </a:moveTo>
                <a:lnTo>
                  <a:pt x="782764" y="190474"/>
                </a:lnTo>
                <a:lnTo>
                  <a:pt x="781367" y="187706"/>
                </a:lnTo>
                <a:lnTo>
                  <a:pt x="775817" y="183527"/>
                </a:lnTo>
                <a:lnTo>
                  <a:pt x="771639" y="182143"/>
                </a:lnTo>
                <a:lnTo>
                  <a:pt x="768858" y="182143"/>
                </a:lnTo>
                <a:lnTo>
                  <a:pt x="761911" y="190474"/>
                </a:lnTo>
                <a:lnTo>
                  <a:pt x="757732" y="196037"/>
                </a:lnTo>
                <a:lnTo>
                  <a:pt x="754951" y="201599"/>
                </a:lnTo>
                <a:lnTo>
                  <a:pt x="753567" y="200215"/>
                </a:lnTo>
                <a:lnTo>
                  <a:pt x="750785" y="198818"/>
                </a:lnTo>
                <a:lnTo>
                  <a:pt x="745223" y="184912"/>
                </a:lnTo>
                <a:lnTo>
                  <a:pt x="745223" y="171018"/>
                </a:lnTo>
                <a:lnTo>
                  <a:pt x="746620" y="162674"/>
                </a:lnTo>
                <a:lnTo>
                  <a:pt x="749388" y="152933"/>
                </a:lnTo>
                <a:lnTo>
                  <a:pt x="753567" y="141820"/>
                </a:lnTo>
                <a:lnTo>
                  <a:pt x="754951" y="134861"/>
                </a:lnTo>
                <a:lnTo>
                  <a:pt x="754951" y="130695"/>
                </a:lnTo>
                <a:lnTo>
                  <a:pt x="749388" y="130695"/>
                </a:lnTo>
                <a:lnTo>
                  <a:pt x="749388" y="132080"/>
                </a:lnTo>
                <a:lnTo>
                  <a:pt x="745223" y="141249"/>
                </a:lnTo>
                <a:lnTo>
                  <a:pt x="736879" y="159067"/>
                </a:lnTo>
                <a:lnTo>
                  <a:pt x="732713" y="168236"/>
                </a:lnTo>
                <a:lnTo>
                  <a:pt x="727481" y="178117"/>
                </a:lnTo>
                <a:lnTo>
                  <a:pt x="698296" y="210464"/>
                </a:lnTo>
                <a:lnTo>
                  <a:pt x="674141" y="224713"/>
                </a:lnTo>
                <a:lnTo>
                  <a:pt x="665480" y="229260"/>
                </a:lnTo>
                <a:lnTo>
                  <a:pt x="654850" y="234975"/>
                </a:lnTo>
                <a:lnTo>
                  <a:pt x="650684" y="236359"/>
                </a:lnTo>
                <a:lnTo>
                  <a:pt x="649287" y="239141"/>
                </a:lnTo>
                <a:lnTo>
                  <a:pt x="652068" y="241922"/>
                </a:lnTo>
                <a:lnTo>
                  <a:pt x="671918" y="239141"/>
                </a:lnTo>
                <a:lnTo>
                  <a:pt x="688746" y="236537"/>
                </a:lnTo>
                <a:lnTo>
                  <a:pt x="720204" y="216890"/>
                </a:lnTo>
                <a:lnTo>
                  <a:pt x="722972" y="212725"/>
                </a:lnTo>
                <a:lnTo>
                  <a:pt x="725766" y="207162"/>
                </a:lnTo>
                <a:lnTo>
                  <a:pt x="727151" y="216890"/>
                </a:lnTo>
                <a:lnTo>
                  <a:pt x="728535" y="223850"/>
                </a:lnTo>
                <a:lnTo>
                  <a:pt x="734098" y="234975"/>
                </a:lnTo>
                <a:lnTo>
                  <a:pt x="741057" y="239141"/>
                </a:lnTo>
                <a:lnTo>
                  <a:pt x="749388" y="240538"/>
                </a:lnTo>
                <a:lnTo>
                  <a:pt x="756450" y="239280"/>
                </a:lnTo>
                <a:lnTo>
                  <a:pt x="781367" y="209943"/>
                </a:lnTo>
                <a:lnTo>
                  <a:pt x="782294" y="207162"/>
                </a:lnTo>
                <a:lnTo>
                  <a:pt x="784148" y="201599"/>
                </a:lnTo>
                <a:lnTo>
                  <a:pt x="784148" y="194652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434417" y="4214171"/>
            <a:ext cx="4358736" cy="407371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003095" y="4289248"/>
            <a:ext cx="228017" cy="215503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003095" y="4892338"/>
            <a:ext cx="228017" cy="214114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492102" y="4813087"/>
            <a:ext cx="6255169" cy="415714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596038" y="5407833"/>
            <a:ext cx="5197115" cy="418492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2003095" y="5494035"/>
            <a:ext cx="228017" cy="21550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003095" y="6095732"/>
            <a:ext cx="228017" cy="215503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1782287" y="5999796"/>
            <a:ext cx="10041890" cy="428625"/>
            <a:chOff x="1782287" y="5999796"/>
            <a:chExt cx="10041890" cy="428625"/>
          </a:xfrm>
        </p:grpSpPr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898109" y="6010920"/>
              <a:ext cx="1925629" cy="34202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681558" y="5999796"/>
              <a:ext cx="1183182" cy="42127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701487" y="6052629"/>
              <a:ext cx="942529" cy="37122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82287" y="6002578"/>
              <a:ext cx="5882925" cy="425444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220424" y="3079972"/>
            <a:ext cx="10572729" cy="429616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8663661" y="521702"/>
            <a:ext cx="612775" cy="590550"/>
          </a:xfrm>
          <a:custGeom>
            <a:avLst/>
            <a:gdLst/>
            <a:ahLst/>
            <a:cxnLst/>
            <a:rect l="l" t="t" r="r" b="b"/>
            <a:pathLst>
              <a:path w="612775" h="590550">
                <a:moveTo>
                  <a:pt x="314667" y="2413"/>
                </a:moveTo>
                <a:lnTo>
                  <a:pt x="309829" y="0"/>
                </a:lnTo>
                <a:lnTo>
                  <a:pt x="302564" y="2413"/>
                </a:lnTo>
                <a:lnTo>
                  <a:pt x="298488" y="7480"/>
                </a:lnTo>
                <a:lnTo>
                  <a:pt x="293497" y="12103"/>
                </a:lnTo>
                <a:lnTo>
                  <a:pt x="262064" y="34036"/>
                </a:lnTo>
                <a:lnTo>
                  <a:pt x="256578" y="36296"/>
                </a:lnTo>
                <a:lnTo>
                  <a:pt x="219481" y="57061"/>
                </a:lnTo>
                <a:lnTo>
                  <a:pt x="178511" y="83807"/>
                </a:lnTo>
                <a:lnTo>
                  <a:pt x="153403" y="121475"/>
                </a:lnTo>
                <a:lnTo>
                  <a:pt x="145237" y="171856"/>
                </a:lnTo>
                <a:lnTo>
                  <a:pt x="145275" y="200520"/>
                </a:lnTo>
                <a:lnTo>
                  <a:pt x="145542" y="210578"/>
                </a:lnTo>
                <a:lnTo>
                  <a:pt x="146253" y="217017"/>
                </a:lnTo>
                <a:lnTo>
                  <a:pt x="147650" y="220268"/>
                </a:lnTo>
                <a:lnTo>
                  <a:pt x="139522" y="236943"/>
                </a:lnTo>
                <a:lnTo>
                  <a:pt x="133426" y="253847"/>
                </a:lnTo>
                <a:lnTo>
                  <a:pt x="129616" y="270306"/>
                </a:lnTo>
                <a:lnTo>
                  <a:pt x="128295" y="285623"/>
                </a:lnTo>
                <a:lnTo>
                  <a:pt x="128701" y="292506"/>
                </a:lnTo>
                <a:lnTo>
                  <a:pt x="146748" y="327901"/>
                </a:lnTo>
                <a:lnTo>
                  <a:pt x="181546" y="338874"/>
                </a:lnTo>
                <a:lnTo>
                  <a:pt x="183959" y="341299"/>
                </a:lnTo>
                <a:lnTo>
                  <a:pt x="183959" y="346138"/>
                </a:lnTo>
                <a:lnTo>
                  <a:pt x="181546" y="358241"/>
                </a:lnTo>
                <a:lnTo>
                  <a:pt x="156006" y="401802"/>
                </a:lnTo>
                <a:lnTo>
                  <a:pt x="113766" y="428434"/>
                </a:lnTo>
                <a:lnTo>
                  <a:pt x="84721" y="433273"/>
                </a:lnTo>
                <a:lnTo>
                  <a:pt x="72504" y="431952"/>
                </a:lnTo>
                <a:lnTo>
                  <a:pt x="35814" y="400710"/>
                </a:lnTo>
                <a:lnTo>
                  <a:pt x="26631" y="353390"/>
                </a:lnTo>
                <a:lnTo>
                  <a:pt x="27152" y="338836"/>
                </a:lnTo>
                <a:lnTo>
                  <a:pt x="29044" y="320421"/>
                </a:lnTo>
                <a:lnTo>
                  <a:pt x="32753" y="297916"/>
                </a:lnTo>
                <a:lnTo>
                  <a:pt x="38735" y="271094"/>
                </a:lnTo>
                <a:lnTo>
                  <a:pt x="40093" y="262509"/>
                </a:lnTo>
                <a:lnTo>
                  <a:pt x="40551" y="255066"/>
                </a:lnTo>
                <a:lnTo>
                  <a:pt x="40093" y="248970"/>
                </a:lnTo>
                <a:lnTo>
                  <a:pt x="38735" y="244475"/>
                </a:lnTo>
                <a:lnTo>
                  <a:pt x="33896" y="242049"/>
                </a:lnTo>
                <a:lnTo>
                  <a:pt x="31470" y="242049"/>
                </a:lnTo>
                <a:lnTo>
                  <a:pt x="26631" y="246888"/>
                </a:lnTo>
                <a:lnTo>
                  <a:pt x="21590" y="261797"/>
                </a:lnTo>
                <a:lnTo>
                  <a:pt x="17246" y="277152"/>
                </a:lnTo>
                <a:lnTo>
                  <a:pt x="9690" y="307403"/>
                </a:lnTo>
                <a:lnTo>
                  <a:pt x="5105" y="324726"/>
                </a:lnTo>
                <a:lnTo>
                  <a:pt x="2120" y="340690"/>
                </a:lnTo>
                <a:lnTo>
                  <a:pt x="495" y="355739"/>
                </a:lnTo>
                <a:lnTo>
                  <a:pt x="0" y="370344"/>
                </a:lnTo>
                <a:lnTo>
                  <a:pt x="1358" y="408914"/>
                </a:lnTo>
                <a:lnTo>
                  <a:pt x="23152" y="467017"/>
                </a:lnTo>
                <a:lnTo>
                  <a:pt x="57785" y="495300"/>
                </a:lnTo>
                <a:lnTo>
                  <a:pt x="77457" y="498627"/>
                </a:lnTo>
                <a:lnTo>
                  <a:pt x="86118" y="498170"/>
                </a:lnTo>
                <a:lnTo>
                  <a:pt x="128028" y="480441"/>
                </a:lnTo>
                <a:lnTo>
                  <a:pt x="161683" y="446773"/>
                </a:lnTo>
                <a:lnTo>
                  <a:pt x="185661" y="407746"/>
                </a:lnTo>
                <a:lnTo>
                  <a:pt x="200863" y="368782"/>
                </a:lnTo>
                <a:lnTo>
                  <a:pt x="205752" y="346138"/>
                </a:lnTo>
                <a:lnTo>
                  <a:pt x="202984" y="334784"/>
                </a:lnTo>
                <a:lnTo>
                  <a:pt x="201815" y="326161"/>
                </a:lnTo>
                <a:lnTo>
                  <a:pt x="202006" y="320268"/>
                </a:lnTo>
                <a:lnTo>
                  <a:pt x="203327" y="317093"/>
                </a:lnTo>
                <a:lnTo>
                  <a:pt x="203784" y="303479"/>
                </a:lnTo>
                <a:lnTo>
                  <a:pt x="201510" y="291668"/>
                </a:lnTo>
                <a:lnTo>
                  <a:pt x="196519" y="281686"/>
                </a:lnTo>
                <a:lnTo>
                  <a:pt x="186385" y="271094"/>
                </a:lnTo>
                <a:lnTo>
                  <a:pt x="181546" y="268681"/>
                </a:lnTo>
                <a:lnTo>
                  <a:pt x="174282" y="268681"/>
                </a:lnTo>
                <a:lnTo>
                  <a:pt x="167017" y="266255"/>
                </a:lnTo>
                <a:lnTo>
                  <a:pt x="162179" y="263842"/>
                </a:lnTo>
                <a:lnTo>
                  <a:pt x="157340" y="258991"/>
                </a:lnTo>
                <a:lnTo>
                  <a:pt x="157340" y="249313"/>
                </a:lnTo>
                <a:lnTo>
                  <a:pt x="162179" y="239636"/>
                </a:lnTo>
                <a:lnTo>
                  <a:pt x="166751" y="228282"/>
                </a:lnTo>
                <a:lnTo>
                  <a:pt x="169748" y="216027"/>
                </a:lnTo>
                <a:lnTo>
                  <a:pt x="171373" y="202869"/>
                </a:lnTo>
                <a:lnTo>
                  <a:pt x="171856" y="188798"/>
                </a:lnTo>
                <a:lnTo>
                  <a:pt x="171856" y="159753"/>
                </a:lnTo>
                <a:lnTo>
                  <a:pt x="170878" y="147916"/>
                </a:lnTo>
                <a:lnTo>
                  <a:pt x="171259" y="137668"/>
                </a:lnTo>
                <a:lnTo>
                  <a:pt x="200901" y="101650"/>
                </a:lnTo>
                <a:lnTo>
                  <a:pt x="225755" y="89750"/>
                </a:lnTo>
                <a:lnTo>
                  <a:pt x="234797" y="84709"/>
                </a:lnTo>
                <a:lnTo>
                  <a:pt x="242506" y="79273"/>
                </a:lnTo>
                <a:lnTo>
                  <a:pt x="251129" y="73825"/>
                </a:lnTo>
                <a:lnTo>
                  <a:pt x="260667" y="68376"/>
                </a:lnTo>
                <a:lnTo>
                  <a:pt x="271106" y="62928"/>
                </a:lnTo>
                <a:lnTo>
                  <a:pt x="281470" y="55295"/>
                </a:lnTo>
                <a:lnTo>
                  <a:pt x="290461" y="47193"/>
                </a:lnTo>
                <a:lnTo>
                  <a:pt x="297649" y="39103"/>
                </a:lnTo>
                <a:lnTo>
                  <a:pt x="302564" y="31457"/>
                </a:lnTo>
                <a:lnTo>
                  <a:pt x="304990" y="26619"/>
                </a:lnTo>
                <a:lnTo>
                  <a:pt x="309829" y="21780"/>
                </a:lnTo>
                <a:lnTo>
                  <a:pt x="314667" y="12103"/>
                </a:lnTo>
                <a:lnTo>
                  <a:pt x="314667" y="9677"/>
                </a:lnTo>
                <a:lnTo>
                  <a:pt x="314667" y="2413"/>
                </a:lnTo>
                <a:close/>
              </a:path>
              <a:path w="612775" h="590550">
                <a:moveTo>
                  <a:pt x="386816" y="553796"/>
                </a:moveTo>
                <a:lnTo>
                  <a:pt x="376262" y="545236"/>
                </a:lnTo>
                <a:lnTo>
                  <a:pt x="367563" y="537972"/>
                </a:lnTo>
                <a:lnTo>
                  <a:pt x="360870" y="532130"/>
                </a:lnTo>
                <a:lnTo>
                  <a:pt x="356311" y="527862"/>
                </a:lnTo>
                <a:lnTo>
                  <a:pt x="348691" y="526338"/>
                </a:lnTo>
                <a:lnTo>
                  <a:pt x="340728" y="536308"/>
                </a:lnTo>
                <a:lnTo>
                  <a:pt x="333057" y="545401"/>
                </a:lnTo>
                <a:lnTo>
                  <a:pt x="325958" y="553364"/>
                </a:lnTo>
                <a:lnTo>
                  <a:pt x="319709" y="559892"/>
                </a:lnTo>
                <a:lnTo>
                  <a:pt x="319709" y="562940"/>
                </a:lnTo>
                <a:lnTo>
                  <a:pt x="321233" y="567512"/>
                </a:lnTo>
                <a:lnTo>
                  <a:pt x="325818" y="572096"/>
                </a:lnTo>
                <a:lnTo>
                  <a:pt x="330390" y="575144"/>
                </a:lnTo>
                <a:lnTo>
                  <a:pt x="339547" y="584288"/>
                </a:lnTo>
                <a:lnTo>
                  <a:pt x="345643" y="588873"/>
                </a:lnTo>
                <a:lnTo>
                  <a:pt x="351739" y="590397"/>
                </a:lnTo>
                <a:lnTo>
                  <a:pt x="357835" y="590397"/>
                </a:lnTo>
                <a:lnTo>
                  <a:pt x="367271" y="581571"/>
                </a:lnTo>
                <a:lnTo>
                  <a:pt x="374992" y="573620"/>
                </a:lnTo>
                <a:lnTo>
                  <a:pt x="381000" y="566801"/>
                </a:lnTo>
                <a:lnTo>
                  <a:pt x="385292" y="561416"/>
                </a:lnTo>
                <a:lnTo>
                  <a:pt x="386816" y="553796"/>
                </a:lnTo>
                <a:close/>
              </a:path>
              <a:path w="612775" h="590550">
                <a:moveTo>
                  <a:pt x="420370" y="494322"/>
                </a:moveTo>
                <a:lnTo>
                  <a:pt x="418846" y="492785"/>
                </a:lnTo>
                <a:lnTo>
                  <a:pt x="414604" y="489737"/>
                </a:lnTo>
                <a:lnTo>
                  <a:pt x="411695" y="487641"/>
                </a:lnTo>
                <a:lnTo>
                  <a:pt x="403974" y="481355"/>
                </a:lnTo>
                <a:lnTo>
                  <a:pt x="395681" y="473913"/>
                </a:lnTo>
                <a:lnTo>
                  <a:pt x="386816" y="465340"/>
                </a:lnTo>
                <a:lnTo>
                  <a:pt x="379196" y="465340"/>
                </a:lnTo>
                <a:lnTo>
                  <a:pt x="358457" y="489026"/>
                </a:lnTo>
                <a:lnTo>
                  <a:pt x="359371" y="489737"/>
                </a:lnTo>
                <a:lnTo>
                  <a:pt x="357835" y="489737"/>
                </a:lnTo>
                <a:lnTo>
                  <a:pt x="358457" y="489026"/>
                </a:lnTo>
                <a:lnTo>
                  <a:pt x="349643" y="482041"/>
                </a:lnTo>
                <a:lnTo>
                  <a:pt x="327342" y="463816"/>
                </a:lnTo>
                <a:lnTo>
                  <a:pt x="321233" y="463816"/>
                </a:lnTo>
                <a:lnTo>
                  <a:pt x="292265" y="495833"/>
                </a:lnTo>
                <a:lnTo>
                  <a:pt x="289217" y="501942"/>
                </a:lnTo>
                <a:lnTo>
                  <a:pt x="296913" y="510501"/>
                </a:lnTo>
                <a:lnTo>
                  <a:pt x="303885" y="517766"/>
                </a:lnTo>
                <a:lnTo>
                  <a:pt x="310019" y="523595"/>
                </a:lnTo>
                <a:lnTo>
                  <a:pt x="315137" y="527862"/>
                </a:lnTo>
                <a:lnTo>
                  <a:pt x="316661" y="527862"/>
                </a:lnTo>
                <a:lnTo>
                  <a:pt x="318185" y="529386"/>
                </a:lnTo>
                <a:lnTo>
                  <a:pt x="319709" y="529386"/>
                </a:lnTo>
                <a:lnTo>
                  <a:pt x="322770" y="530923"/>
                </a:lnTo>
                <a:lnTo>
                  <a:pt x="324281" y="532434"/>
                </a:lnTo>
                <a:lnTo>
                  <a:pt x="328866" y="532434"/>
                </a:lnTo>
                <a:lnTo>
                  <a:pt x="330390" y="530923"/>
                </a:lnTo>
                <a:lnTo>
                  <a:pt x="333438" y="529386"/>
                </a:lnTo>
                <a:lnTo>
                  <a:pt x="340614" y="522833"/>
                </a:lnTo>
                <a:lnTo>
                  <a:pt x="346214" y="517004"/>
                </a:lnTo>
                <a:lnTo>
                  <a:pt x="350380" y="512013"/>
                </a:lnTo>
                <a:lnTo>
                  <a:pt x="353263" y="508038"/>
                </a:lnTo>
                <a:lnTo>
                  <a:pt x="357835" y="514350"/>
                </a:lnTo>
                <a:lnTo>
                  <a:pt x="385292" y="533971"/>
                </a:lnTo>
                <a:lnTo>
                  <a:pt x="389864" y="533971"/>
                </a:lnTo>
                <a:lnTo>
                  <a:pt x="418846" y="501942"/>
                </a:lnTo>
                <a:lnTo>
                  <a:pt x="420370" y="497370"/>
                </a:lnTo>
                <a:lnTo>
                  <a:pt x="420370" y="494322"/>
                </a:lnTo>
                <a:close/>
              </a:path>
              <a:path w="612775" h="590550">
                <a:moveTo>
                  <a:pt x="489000" y="286905"/>
                </a:moveTo>
                <a:lnTo>
                  <a:pt x="478396" y="278091"/>
                </a:lnTo>
                <a:lnTo>
                  <a:pt x="469353" y="270129"/>
                </a:lnTo>
                <a:lnTo>
                  <a:pt x="461759" y="263321"/>
                </a:lnTo>
                <a:lnTo>
                  <a:pt x="455447" y="257924"/>
                </a:lnTo>
                <a:lnTo>
                  <a:pt x="449338" y="256400"/>
                </a:lnTo>
                <a:lnTo>
                  <a:pt x="417322" y="289953"/>
                </a:lnTo>
                <a:lnTo>
                  <a:pt x="417322" y="294525"/>
                </a:lnTo>
                <a:lnTo>
                  <a:pt x="423887" y="302844"/>
                </a:lnTo>
                <a:lnTo>
                  <a:pt x="429895" y="309587"/>
                </a:lnTo>
                <a:lnTo>
                  <a:pt x="435330" y="314909"/>
                </a:lnTo>
                <a:lnTo>
                  <a:pt x="440194" y="318935"/>
                </a:lnTo>
                <a:lnTo>
                  <a:pt x="441718" y="320459"/>
                </a:lnTo>
                <a:lnTo>
                  <a:pt x="447814" y="323507"/>
                </a:lnTo>
                <a:lnTo>
                  <a:pt x="449338" y="325031"/>
                </a:lnTo>
                <a:lnTo>
                  <a:pt x="456971" y="325031"/>
                </a:lnTo>
                <a:lnTo>
                  <a:pt x="466674" y="315315"/>
                </a:lnTo>
                <a:lnTo>
                  <a:pt x="475081" y="306730"/>
                </a:lnTo>
                <a:lnTo>
                  <a:pt x="482053" y="299300"/>
                </a:lnTo>
                <a:lnTo>
                  <a:pt x="487464" y="293001"/>
                </a:lnTo>
                <a:lnTo>
                  <a:pt x="489000" y="286905"/>
                </a:lnTo>
                <a:close/>
              </a:path>
              <a:path w="612775" h="590550">
                <a:moveTo>
                  <a:pt x="612521" y="386029"/>
                </a:moveTo>
                <a:lnTo>
                  <a:pt x="609473" y="382981"/>
                </a:lnTo>
                <a:lnTo>
                  <a:pt x="604901" y="382981"/>
                </a:lnTo>
                <a:lnTo>
                  <a:pt x="470700" y="386029"/>
                </a:lnTo>
                <a:lnTo>
                  <a:pt x="339547" y="382981"/>
                </a:lnTo>
                <a:lnTo>
                  <a:pt x="292138" y="378917"/>
                </a:lnTo>
                <a:lnTo>
                  <a:pt x="277012" y="373837"/>
                </a:lnTo>
                <a:lnTo>
                  <a:pt x="273964" y="372313"/>
                </a:lnTo>
                <a:lnTo>
                  <a:pt x="273964" y="370789"/>
                </a:lnTo>
                <a:lnTo>
                  <a:pt x="272440" y="369265"/>
                </a:lnTo>
                <a:lnTo>
                  <a:pt x="273964" y="369265"/>
                </a:lnTo>
                <a:lnTo>
                  <a:pt x="302361" y="339331"/>
                </a:lnTo>
                <a:lnTo>
                  <a:pt x="341058" y="317411"/>
                </a:lnTo>
                <a:lnTo>
                  <a:pt x="349719" y="313639"/>
                </a:lnTo>
                <a:lnTo>
                  <a:pt x="357644" y="309016"/>
                </a:lnTo>
                <a:lnTo>
                  <a:pt x="386626" y="279095"/>
                </a:lnTo>
                <a:lnTo>
                  <a:pt x="387324" y="277749"/>
                </a:lnTo>
                <a:lnTo>
                  <a:pt x="388048" y="276377"/>
                </a:lnTo>
                <a:lnTo>
                  <a:pt x="388124" y="276237"/>
                </a:lnTo>
                <a:lnTo>
                  <a:pt x="390804" y="271081"/>
                </a:lnTo>
                <a:lnTo>
                  <a:pt x="391312" y="270129"/>
                </a:lnTo>
                <a:lnTo>
                  <a:pt x="394436" y="260985"/>
                </a:lnTo>
                <a:lnTo>
                  <a:pt x="395973" y="254876"/>
                </a:lnTo>
                <a:lnTo>
                  <a:pt x="394436" y="250304"/>
                </a:lnTo>
                <a:lnTo>
                  <a:pt x="389864" y="247256"/>
                </a:lnTo>
                <a:lnTo>
                  <a:pt x="384657" y="245732"/>
                </a:lnTo>
                <a:lnTo>
                  <a:pt x="377024" y="243484"/>
                </a:lnTo>
                <a:lnTo>
                  <a:pt x="361467" y="241160"/>
                </a:lnTo>
                <a:lnTo>
                  <a:pt x="343331" y="239966"/>
                </a:lnTo>
                <a:lnTo>
                  <a:pt x="322770" y="239636"/>
                </a:lnTo>
                <a:lnTo>
                  <a:pt x="320268" y="239636"/>
                </a:lnTo>
                <a:lnTo>
                  <a:pt x="318757" y="240893"/>
                </a:lnTo>
                <a:lnTo>
                  <a:pt x="313613" y="245732"/>
                </a:lnTo>
                <a:lnTo>
                  <a:pt x="313613" y="241160"/>
                </a:lnTo>
                <a:lnTo>
                  <a:pt x="312089" y="241160"/>
                </a:lnTo>
                <a:lnTo>
                  <a:pt x="312089" y="239636"/>
                </a:lnTo>
                <a:lnTo>
                  <a:pt x="320268" y="239636"/>
                </a:lnTo>
                <a:lnTo>
                  <a:pt x="325056" y="235623"/>
                </a:lnTo>
                <a:lnTo>
                  <a:pt x="363753" y="212750"/>
                </a:lnTo>
                <a:lnTo>
                  <a:pt x="389864" y="199974"/>
                </a:lnTo>
                <a:lnTo>
                  <a:pt x="403593" y="192824"/>
                </a:lnTo>
                <a:lnTo>
                  <a:pt x="415023" y="185102"/>
                </a:lnTo>
                <a:lnTo>
                  <a:pt x="424180" y="176822"/>
                </a:lnTo>
                <a:lnTo>
                  <a:pt x="431038" y="167944"/>
                </a:lnTo>
                <a:lnTo>
                  <a:pt x="438670" y="157276"/>
                </a:lnTo>
                <a:lnTo>
                  <a:pt x="443242" y="151180"/>
                </a:lnTo>
                <a:lnTo>
                  <a:pt x="443242" y="142024"/>
                </a:lnTo>
                <a:lnTo>
                  <a:pt x="440194" y="140500"/>
                </a:lnTo>
                <a:lnTo>
                  <a:pt x="434086" y="140500"/>
                </a:lnTo>
                <a:lnTo>
                  <a:pt x="423418" y="148120"/>
                </a:lnTo>
                <a:lnTo>
                  <a:pt x="418846" y="152704"/>
                </a:lnTo>
                <a:lnTo>
                  <a:pt x="354787" y="184721"/>
                </a:lnTo>
                <a:lnTo>
                  <a:pt x="313804" y="212178"/>
                </a:lnTo>
                <a:lnTo>
                  <a:pt x="283108" y="248780"/>
                </a:lnTo>
                <a:lnTo>
                  <a:pt x="273964" y="270129"/>
                </a:lnTo>
                <a:lnTo>
                  <a:pt x="277012" y="273177"/>
                </a:lnTo>
                <a:lnTo>
                  <a:pt x="283108" y="276237"/>
                </a:lnTo>
                <a:lnTo>
                  <a:pt x="295402" y="273367"/>
                </a:lnTo>
                <a:lnTo>
                  <a:pt x="307124" y="271653"/>
                </a:lnTo>
                <a:lnTo>
                  <a:pt x="318287" y="271081"/>
                </a:lnTo>
                <a:lnTo>
                  <a:pt x="328866" y="271653"/>
                </a:lnTo>
                <a:lnTo>
                  <a:pt x="342303" y="273037"/>
                </a:lnTo>
                <a:lnTo>
                  <a:pt x="352882" y="274713"/>
                </a:lnTo>
                <a:lnTo>
                  <a:pt x="360603" y="276377"/>
                </a:lnTo>
                <a:lnTo>
                  <a:pt x="363093" y="277075"/>
                </a:lnTo>
                <a:lnTo>
                  <a:pt x="363943" y="276237"/>
                </a:lnTo>
                <a:lnTo>
                  <a:pt x="365467" y="276237"/>
                </a:lnTo>
                <a:lnTo>
                  <a:pt x="365467" y="277749"/>
                </a:lnTo>
                <a:lnTo>
                  <a:pt x="363093" y="277075"/>
                </a:lnTo>
                <a:lnTo>
                  <a:pt x="360883" y="279285"/>
                </a:lnTo>
                <a:lnTo>
                  <a:pt x="349453" y="285902"/>
                </a:lnTo>
                <a:lnTo>
                  <a:pt x="326580" y="298589"/>
                </a:lnTo>
                <a:lnTo>
                  <a:pt x="315137" y="305206"/>
                </a:lnTo>
                <a:lnTo>
                  <a:pt x="281038" y="329222"/>
                </a:lnTo>
                <a:lnTo>
                  <a:pt x="248602" y="366979"/>
                </a:lnTo>
                <a:lnTo>
                  <a:pt x="231355" y="398741"/>
                </a:lnTo>
                <a:lnTo>
                  <a:pt x="231584" y="403580"/>
                </a:lnTo>
                <a:lnTo>
                  <a:pt x="231635" y="404914"/>
                </a:lnTo>
                <a:lnTo>
                  <a:pt x="264998" y="431596"/>
                </a:lnTo>
                <a:lnTo>
                  <a:pt x="307517" y="436359"/>
                </a:lnTo>
                <a:lnTo>
                  <a:pt x="376148" y="436359"/>
                </a:lnTo>
                <a:lnTo>
                  <a:pt x="398208" y="436714"/>
                </a:lnTo>
                <a:lnTo>
                  <a:pt x="484416" y="431787"/>
                </a:lnTo>
                <a:lnTo>
                  <a:pt x="538556" y="424738"/>
                </a:lnTo>
                <a:lnTo>
                  <a:pt x="586143" y="409917"/>
                </a:lnTo>
                <a:lnTo>
                  <a:pt x="612521" y="390613"/>
                </a:lnTo>
                <a:lnTo>
                  <a:pt x="612521" y="386029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object 28"/>
          <p:cNvGrpSpPr/>
          <p:nvPr/>
        </p:nvGrpSpPr>
        <p:grpSpPr>
          <a:xfrm>
            <a:off x="7054001" y="482965"/>
            <a:ext cx="1554480" cy="571500"/>
            <a:chOff x="7054001" y="482965"/>
            <a:chExt cx="1554480" cy="571500"/>
          </a:xfrm>
        </p:grpSpPr>
        <p:sp>
          <p:nvSpPr>
            <p:cNvPr id="29" name="object 29"/>
            <p:cNvSpPr/>
            <p:nvPr/>
          </p:nvSpPr>
          <p:spPr>
            <a:xfrm>
              <a:off x="7291210" y="482967"/>
              <a:ext cx="1316990" cy="571500"/>
            </a:xfrm>
            <a:custGeom>
              <a:avLst/>
              <a:gdLst/>
              <a:ahLst/>
              <a:cxnLst/>
              <a:rect l="l" t="t" r="r" b="b"/>
              <a:pathLst>
                <a:path w="1316990" h="571500">
                  <a:moveTo>
                    <a:pt x="7696" y="476415"/>
                  </a:moveTo>
                  <a:lnTo>
                    <a:pt x="4838" y="476846"/>
                  </a:lnTo>
                  <a:lnTo>
                    <a:pt x="7264" y="476846"/>
                  </a:lnTo>
                  <a:lnTo>
                    <a:pt x="7696" y="476415"/>
                  </a:lnTo>
                  <a:close/>
                </a:path>
                <a:path w="1316990" h="571500">
                  <a:moveTo>
                    <a:pt x="142811" y="108927"/>
                  </a:moveTo>
                  <a:lnTo>
                    <a:pt x="137972" y="104089"/>
                  </a:lnTo>
                  <a:lnTo>
                    <a:pt x="130632" y="99542"/>
                  </a:lnTo>
                  <a:lnTo>
                    <a:pt x="122847" y="93192"/>
                  </a:lnTo>
                  <a:lnTo>
                    <a:pt x="114147" y="85026"/>
                  </a:lnTo>
                  <a:lnTo>
                    <a:pt x="104089" y="75031"/>
                  </a:lnTo>
                  <a:lnTo>
                    <a:pt x="96824" y="75031"/>
                  </a:lnTo>
                  <a:lnTo>
                    <a:pt x="85026" y="86880"/>
                  </a:lnTo>
                  <a:lnTo>
                    <a:pt x="75031" y="97129"/>
                  </a:lnTo>
                  <a:lnTo>
                    <a:pt x="66865" y="106019"/>
                  </a:lnTo>
                  <a:lnTo>
                    <a:pt x="60515" y="113766"/>
                  </a:lnTo>
                  <a:lnTo>
                    <a:pt x="60515" y="121031"/>
                  </a:lnTo>
                  <a:lnTo>
                    <a:pt x="68757" y="127838"/>
                  </a:lnTo>
                  <a:lnTo>
                    <a:pt x="75641" y="133743"/>
                  </a:lnTo>
                  <a:lnTo>
                    <a:pt x="81622" y="138734"/>
                  </a:lnTo>
                  <a:lnTo>
                    <a:pt x="96824" y="150075"/>
                  </a:lnTo>
                  <a:lnTo>
                    <a:pt x="104089" y="152488"/>
                  </a:lnTo>
                  <a:lnTo>
                    <a:pt x="106502" y="150075"/>
                  </a:lnTo>
                  <a:lnTo>
                    <a:pt x="117919" y="139217"/>
                  </a:lnTo>
                  <a:lnTo>
                    <a:pt x="127076" y="128587"/>
                  </a:lnTo>
                  <a:lnTo>
                    <a:pt x="134416" y="118414"/>
                  </a:lnTo>
                  <a:lnTo>
                    <a:pt x="140385" y="108927"/>
                  </a:lnTo>
                  <a:lnTo>
                    <a:pt x="142811" y="108927"/>
                  </a:lnTo>
                  <a:close/>
                </a:path>
                <a:path w="1316990" h="571500">
                  <a:moveTo>
                    <a:pt x="176695" y="259003"/>
                  </a:moveTo>
                  <a:lnTo>
                    <a:pt x="164452" y="209308"/>
                  </a:lnTo>
                  <a:lnTo>
                    <a:pt x="137972" y="188810"/>
                  </a:lnTo>
                  <a:lnTo>
                    <a:pt x="130708" y="188810"/>
                  </a:lnTo>
                  <a:lnTo>
                    <a:pt x="123444" y="191223"/>
                  </a:lnTo>
                  <a:lnTo>
                    <a:pt x="113766" y="205752"/>
                  </a:lnTo>
                  <a:lnTo>
                    <a:pt x="113766" y="208165"/>
                  </a:lnTo>
                  <a:lnTo>
                    <a:pt x="111340" y="215430"/>
                  </a:lnTo>
                  <a:lnTo>
                    <a:pt x="108927" y="225120"/>
                  </a:lnTo>
                  <a:lnTo>
                    <a:pt x="108927" y="232371"/>
                  </a:lnTo>
                  <a:lnTo>
                    <a:pt x="104089" y="239636"/>
                  </a:lnTo>
                  <a:lnTo>
                    <a:pt x="101663" y="246900"/>
                  </a:lnTo>
                  <a:lnTo>
                    <a:pt x="101663" y="263842"/>
                  </a:lnTo>
                  <a:lnTo>
                    <a:pt x="133134" y="283210"/>
                  </a:lnTo>
                  <a:lnTo>
                    <a:pt x="145237" y="283210"/>
                  </a:lnTo>
                  <a:lnTo>
                    <a:pt x="145237" y="285623"/>
                  </a:lnTo>
                  <a:lnTo>
                    <a:pt x="142963" y="298373"/>
                  </a:lnTo>
                  <a:lnTo>
                    <a:pt x="136156" y="311340"/>
                  </a:lnTo>
                  <a:lnTo>
                    <a:pt x="124802" y="324777"/>
                  </a:lnTo>
                  <a:lnTo>
                    <a:pt x="111074" y="336969"/>
                  </a:lnTo>
                  <a:lnTo>
                    <a:pt x="111340" y="338874"/>
                  </a:lnTo>
                  <a:lnTo>
                    <a:pt x="108927" y="338874"/>
                  </a:lnTo>
                  <a:lnTo>
                    <a:pt x="111074" y="336969"/>
                  </a:lnTo>
                  <a:lnTo>
                    <a:pt x="109639" y="327037"/>
                  </a:lnTo>
                  <a:lnTo>
                    <a:pt x="104990" y="316788"/>
                  </a:lnTo>
                  <a:lnTo>
                    <a:pt x="98069" y="307898"/>
                  </a:lnTo>
                  <a:lnTo>
                    <a:pt x="89560" y="300151"/>
                  </a:lnTo>
                  <a:lnTo>
                    <a:pt x="75031" y="300151"/>
                  </a:lnTo>
                  <a:lnTo>
                    <a:pt x="65354" y="304990"/>
                  </a:lnTo>
                  <a:lnTo>
                    <a:pt x="60515" y="309829"/>
                  </a:lnTo>
                  <a:lnTo>
                    <a:pt x="58191" y="316788"/>
                  </a:lnTo>
                  <a:lnTo>
                    <a:pt x="58089" y="317093"/>
                  </a:lnTo>
                  <a:lnTo>
                    <a:pt x="53251" y="326771"/>
                  </a:lnTo>
                  <a:lnTo>
                    <a:pt x="50825" y="334035"/>
                  </a:lnTo>
                  <a:lnTo>
                    <a:pt x="48412" y="338874"/>
                  </a:lnTo>
                  <a:lnTo>
                    <a:pt x="45986" y="348564"/>
                  </a:lnTo>
                  <a:lnTo>
                    <a:pt x="41148" y="355828"/>
                  </a:lnTo>
                  <a:lnTo>
                    <a:pt x="38735" y="363080"/>
                  </a:lnTo>
                  <a:lnTo>
                    <a:pt x="38735" y="375183"/>
                  </a:lnTo>
                  <a:lnTo>
                    <a:pt x="82296" y="394550"/>
                  </a:lnTo>
                  <a:lnTo>
                    <a:pt x="82296" y="401815"/>
                  </a:lnTo>
                  <a:lnTo>
                    <a:pt x="51168" y="432981"/>
                  </a:lnTo>
                  <a:lnTo>
                    <a:pt x="7264" y="457492"/>
                  </a:lnTo>
                  <a:lnTo>
                    <a:pt x="7264" y="459905"/>
                  </a:lnTo>
                  <a:lnTo>
                    <a:pt x="4838" y="459905"/>
                  </a:lnTo>
                  <a:lnTo>
                    <a:pt x="0" y="464743"/>
                  </a:lnTo>
                  <a:lnTo>
                    <a:pt x="2425" y="469582"/>
                  </a:lnTo>
                  <a:lnTo>
                    <a:pt x="9677" y="474433"/>
                  </a:lnTo>
                  <a:lnTo>
                    <a:pt x="7696" y="476415"/>
                  </a:lnTo>
                  <a:lnTo>
                    <a:pt x="16637" y="475030"/>
                  </a:lnTo>
                  <a:lnTo>
                    <a:pt x="26619" y="473214"/>
                  </a:lnTo>
                  <a:lnTo>
                    <a:pt x="34798" y="471398"/>
                  </a:lnTo>
                  <a:lnTo>
                    <a:pt x="41148" y="469582"/>
                  </a:lnTo>
                  <a:lnTo>
                    <a:pt x="45986" y="469582"/>
                  </a:lnTo>
                  <a:lnTo>
                    <a:pt x="84721" y="455066"/>
                  </a:lnTo>
                  <a:lnTo>
                    <a:pt x="104089" y="411492"/>
                  </a:lnTo>
                  <a:lnTo>
                    <a:pt x="107264" y="402907"/>
                  </a:lnTo>
                  <a:lnTo>
                    <a:pt x="109524" y="395465"/>
                  </a:lnTo>
                  <a:lnTo>
                    <a:pt x="110871" y="389445"/>
                  </a:lnTo>
                  <a:lnTo>
                    <a:pt x="111340" y="384873"/>
                  </a:lnTo>
                  <a:lnTo>
                    <a:pt x="125793" y="371817"/>
                  </a:lnTo>
                  <a:lnTo>
                    <a:pt x="150241" y="338874"/>
                  </a:lnTo>
                  <a:lnTo>
                    <a:pt x="169545" y="299161"/>
                  </a:lnTo>
                  <a:lnTo>
                    <a:pt x="175831" y="272084"/>
                  </a:lnTo>
                  <a:lnTo>
                    <a:pt x="176695" y="259003"/>
                  </a:lnTo>
                  <a:close/>
                </a:path>
                <a:path w="1316990" h="571500">
                  <a:moveTo>
                    <a:pt x="522846" y="416331"/>
                  </a:moveTo>
                  <a:lnTo>
                    <a:pt x="520420" y="413918"/>
                  </a:lnTo>
                  <a:lnTo>
                    <a:pt x="515569" y="411492"/>
                  </a:lnTo>
                  <a:lnTo>
                    <a:pt x="457479" y="416331"/>
                  </a:lnTo>
                  <a:lnTo>
                    <a:pt x="375183" y="418757"/>
                  </a:lnTo>
                  <a:lnTo>
                    <a:pt x="283197" y="418757"/>
                  </a:lnTo>
                  <a:lnTo>
                    <a:pt x="255638" y="417741"/>
                  </a:lnTo>
                  <a:lnTo>
                    <a:pt x="234797" y="416331"/>
                  </a:lnTo>
                  <a:lnTo>
                    <a:pt x="221183" y="415886"/>
                  </a:lnTo>
                  <a:lnTo>
                    <a:pt x="209372" y="414515"/>
                  </a:lnTo>
                  <a:lnTo>
                    <a:pt x="199390" y="412254"/>
                  </a:lnTo>
                  <a:lnTo>
                    <a:pt x="191223" y="409079"/>
                  </a:lnTo>
                  <a:lnTo>
                    <a:pt x="186385" y="406654"/>
                  </a:lnTo>
                  <a:lnTo>
                    <a:pt x="183959" y="406654"/>
                  </a:lnTo>
                  <a:lnTo>
                    <a:pt x="183959" y="404228"/>
                  </a:lnTo>
                  <a:lnTo>
                    <a:pt x="188429" y="398830"/>
                  </a:lnTo>
                  <a:lnTo>
                    <a:pt x="194246" y="393649"/>
                  </a:lnTo>
                  <a:lnTo>
                    <a:pt x="200977" y="388912"/>
                  </a:lnTo>
                  <a:lnTo>
                    <a:pt x="208165" y="384873"/>
                  </a:lnTo>
                  <a:lnTo>
                    <a:pt x="242049" y="370344"/>
                  </a:lnTo>
                  <a:lnTo>
                    <a:pt x="256654" y="361340"/>
                  </a:lnTo>
                  <a:lnTo>
                    <a:pt x="283197" y="317093"/>
                  </a:lnTo>
                  <a:lnTo>
                    <a:pt x="290461" y="271106"/>
                  </a:lnTo>
                  <a:lnTo>
                    <a:pt x="290766" y="245986"/>
                  </a:lnTo>
                  <a:lnTo>
                    <a:pt x="291490" y="236728"/>
                  </a:lnTo>
                  <a:lnTo>
                    <a:pt x="372465" y="181851"/>
                  </a:lnTo>
                  <a:lnTo>
                    <a:pt x="416331" y="162179"/>
                  </a:lnTo>
                  <a:lnTo>
                    <a:pt x="432181" y="152654"/>
                  </a:lnTo>
                  <a:lnTo>
                    <a:pt x="472008" y="118605"/>
                  </a:lnTo>
                  <a:lnTo>
                    <a:pt x="479272" y="106502"/>
                  </a:lnTo>
                  <a:lnTo>
                    <a:pt x="476846" y="104089"/>
                  </a:lnTo>
                  <a:lnTo>
                    <a:pt x="476846" y="99237"/>
                  </a:lnTo>
                  <a:lnTo>
                    <a:pt x="474421" y="96824"/>
                  </a:lnTo>
                  <a:lnTo>
                    <a:pt x="467169" y="96824"/>
                  </a:lnTo>
                  <a:lnTo>
                    <a:pt x="461645" y="101892"/>
                  </a:lnTo>
                  <a:lnTo>
                    <a:pt x="455663" y="106502"/>
                  </a:lnTo>
                  <a:lnTo>
                    <a:pt x="448779" y="111125"/>
                  </a:lnTo>
                  <a:lnTo>
                    <a:pt x="440537" y="116192"/>
                  </a:lnTo>
                  <a:lnTo>
                    <a:pt x="434682" y="118414"/>
                  </a:lnTo>
                  <a:lnTo>
                    <a:pt x="428129" y="121335"/>
                  </a:lnTo>
                  <a:lnTo>
                    <a:pt x="413918" y="128295"/>
                  </a:lnTo>
                  <a:lnTo>
                    <a:pt x="346138" y="159753"/>
                  </a:lnTo>
                  <a:lnTo>
                    <a:pt x="333921" y="165201"/>
                  </a:lnTo>
                  <a:lnTo>
                    <a:pt x="322834" y="170649"/>
                  </a:lnTo>
                  <a:lnTo>
                    <a:pt x="285318" y="201206"/>
                  </a:lnTo>
                  <a:lnTo>
                    <a:pt x="267881" y="238048"/>
                  </a:lnTo>
                  <a:lnTo>
                    <a:pt x="261416" y="268681"/>
                  </a:lnTo>
                  <a:lnTo>
                    <a:pt x="261416" y="304990"/>
                  </a:lnTo>
                  <a:lnTo>
                    <a:pt x="259638" y="315429"/>
                  </a:lnTo>
                  <a:lnTo>
                    <a:pt x="254457" y="324954"/>
                  </a:lnTo>
                  <a:lnTo>
                    <a:pt x="246100" y="333590"/>
                  </a:lnTo>
                  <a:lnTo>
                    <a:pt x="234797" y="341299"/>
                  </a:lnTo>
                  <a:lnTo>
                    <a:pt x="221589" y="348107"/>
                  </a:lnTo>
                  <a:lnTo>
                    <a:pt x="210896" y="354012"/>
                  </a:lnTo>
                  <a:lnTo>
                    <a:pt x="176098" y="379120"/>
                  </a:lnTo>
                  <a:lnTo>
                    <a:pt x="157340" y="404228"/>
                  </a:lnTo>
                  <a:lnTo>
                    <a:pt x="142811" y="426021"/>
                  </a:lnTo>
                  <a:lnTo>
                    <a:pt x="140385" y="433285"/>
                  </a:lnTo>
                  <a:lnTo>
                    <a:pt x="140385" y="442963"/>
                  </a:lnTo>
                  <a:lnTo>
                    <a:pt x="172808" y="471106"/>
                  </a:lnTo>
                  <a:lnTo>
                    <a:pt x="232371" y="479272"/>
                  </a:lnTo>
                  <a:lnTo>
                    <a:pt x="248412" y="478967"/>
                  </a:lnTo>
                  <a:lnTo>
                    <a:pt x="257225" y="478256"/>
                  </a:lnTo>
                  <a:lnTo>
                    <a:pt x="266255" y="476846"/>
                  </a:lnTo>
                  <a:lnTo>
                    <a:pt x="350977" y="472008"/>
                  </a:lnTo>
                  <a:lnTo>
                    <a:pt x="423595" y="464743"/>
                  </a:lnTo>
                  <a:lnTo>
                    <a:pt x="476846" y="451739"/>
                  </a:lnTo>
                  <a:lnTo>
                    <a:pt x="522846" y="426021"/>
                  </a:lnTo>
                  <a:lnTo>
                    <a:pt x="522846" y="416331"/>
                  </a:lnTo>
                  <a:close/>
                </a:path>
                <a:path w="1316990" h="571500">
                  <a:moveTo>
                    <a:pt x="835088" y="111340"/>
                  </a:moveTo>
                  <a:lnTo>
                    <a:pt x="827786" y="106807"/>
                  </a:lnTo>
                  <a:lnTo>
                    <a:pt x="820267" y="100457"/>
                  </a:lnTo>
                  <a:lnTo>
                    <a:pt x="812279" y="92290"/>
                  </a:lnTo>
                  <a:lnTo>
                    <a:pt x="803617" y="82296"/>
                  </a:lnTo>
                  <a:lnTo>
                    <a:pt x="796366" y="82296"/>
                  </a:lnTo>
                  <a:lnTo>
                    <a:pt x="764895" y="116192"/>
                  </a:lnTo>
                  <a:lnTo>
                    <a:pt x="764895" y="123444"/>
                  </a:lnTo>
                  <a:lnTo>
                    <a:pt x="795261" y="148717"/>
                  </a:lnTo>
                  <a:lnTo>
                    <a:pt x="801204" y="150075"/>
                  </a:lnTo>
                  <a:lnTo>
                    <a:pt x="810806" y="142887"/>
                  </a:lnTo>
                  <a:lnTo>
                    <a:pt x="818146" y="136156"/>
                  </a:lnTo>
                  <a:lnTo>
                    <a:pt x="823671" y="130327"/>
                  </a:lnTo>
                  <a:lnTo>
                    <a:pt x="827824" y="125869"/>
                  </a:lnTo>
                  <a:lnTo>
                    <a:pt x="832675" y="121031"/>
                  </a:lnTo>
                  <a:lnTo>
                    <a:pt x="835088" y="116192"/>
                  </a:lnTo>
                  <a:lnTo>
                    <a:pt x="835088" y="111340"/>
                  </a:lnTo>
                  <a:close/>
                </a:path>
                <a:path w="1316990" h="571500">
                  <a:moveTo>
                    <a:pt x="861720" y="176695"/>
                  </a:moveTo>
                  <a:lnTo>
                    <a:pt x="854176" y="169443"/>
                  </a:lnTo>
                  <a:lnTo>
                    <a:pt x="851357" y="166712"/>
                  </a:lnTo>
                  <a:lnTo>
                    <a:pt x="842352" y="158546"/>
                  </a:lnTo>
                  <a:lnTo>
                    <a:pt x="835164" y="152196"/>
                  </a:lnTo>
                  <a:lnTo>
                    <a:pt x="830249" y="147662"/>
                  </a:lnTo>
                  <a:lnTo>
                    <a:pt x="822985" y="145237"/>
                  </a:lnTo>
                  <a:lnTo>
                    <a:pt x="817499" y="149352"/>
                  </a:lnTo>
                  <a:lnTo>
                    <a:pt x="811796" y="154609"/>
                  </a:lnTo>
                  <a:lnTo>
                    <a:pt x="805624" y="161239"/>
                  </a:lnTo>
                  <a:lnTo>
                    <a:pt x="798779" y="169443"/>
                  </a:lnTo>
                  <a:lnTo>
                    <a:pt x="790194" y="161239"/>
                  </a:lnTo>
                  <a:lnTo>
                    <a:pt x="782447" y="154317"/>
                  </a:lnTo>
                  <a:lnTo>
                    <a:pt x="775639" y="148336"/>
                  </a:lnTo>
                  <a:lnTo>
                    <a:pt x="769810" y="142887"/>
                  </a:lnTo>
                  <a:lnTo>
                    <a:pt x="764895" y="140385"/>
                  </a:lnTo>
                  <a:lnTo>
                    <a:pt x="753440" y="150837"/>
                  </a:lnTo>
                  <a:lnTo>
                    <a:pt x="744016" y="160362"/>
                  </a:lnTo>
                  <a:lnTo>
                    <a:pt x="735965" y="168986"/>
                  </a:lnTo>
                  <a:lnTo>
                    <a:pt x="728586" y="176695"/>
                  </a:lnTo>
                  <a:lnTo>
                    <a:pt x="728586" y="181546"/>
                  </a:lnTo>
                  <a:lnTo>
                    <a:pt x="733425" y="188810"/>
                  </a:lnTo>
                  <a:lnTo>
                    <a:pt x="763828" y="212064"/>
                  </a:lnTo>
                  <a:lnTo>
                    <a:pt x="769734" y="213017"/>
                  </a:lnTo>
                  <a:lnTo>
                    <a:pt x="776922" y="206171"/>
                  </a:lnTo>
                  <a:lnTo>
                    <a:pt x="783653" y="199999"/>
                  </a:lnTo>
                  <a:lnTo>
                    <a:pt x="789482" y="194284"/>
                  </a:lnTo>
                  <a:lnTo>
                    <a:pt x="791768" y="191477"/>
                  </a:lnTo>
                  <a:lnTo>
                    <a:pt x="791514" y="191223"/>
                  </a:lnTo>
                  <a:lnTo>
                    <a:pt x="791514" y="188810"/>
                  </a:lnTo>
                  <a:lnTo>
                    <a:pt x="793940" y="188810"/>
                  </a:lnTo>
                  <a:lnTo>
                    <a:pt x="791768" y="191477"/>
                  </a:lnTo>
                  <a:lnTo>
                    <a:pt x="813308" y="213017"/>
                  </a:lnTo>
                  <a:lnTo>
                    <a:pt x="818146" y="215430"/>
                  </a:lnTo>
                  <a:lnTo>
                    <a:pt x="830249" y="215430"/>
                  </a:lnTo>
                  <a:lnTo>
                    <a:pt x="857529" y="188810"/>
                  </a:lnTo>
                  <a:lnTo>
                    <a:pt x="861720" y="183959"/>
                  </a:lnTo>
                  <a:lnTo>
                    <a:pt x="861720" y="176695"/>
                  </a:lnTo>
                  <a:close/>
                </a:path>
                <a:path w="1316990" h="571500">
                  <a:moveTo>
                    <a:pt x="963383" y="111340"/>
                  </a:moveTo>
                  <a:lnTo>
                    <a:pt x="958532" y="108927"/>
                  </a:lnTo>
                  <a:lnTo>
                    <a:pt x="951280" y="108927"/>
                  </a:lnTo>
                  <a:lnTo>
                    <a:pt x="941590" y="118605"/>
                  </a:lnTo>
                  <a:lnTo>
                    <a:pt x="939177" y="123444"/>
                  </a:lnTo>
                  <a:lnTo>
                    <a:pt x="936752" y="125869"/>
                  </a:lnTo>
                  <a:lnTo>
                    <a:pt x="934326" y="130708"/>
                  </a:lnTo>
                  <a:lnTo>
                    <a:pt x="931913" y="140385"/>
                  </a:lnTo>
                  <a:lnTo>
                    <a:pt x="927074" y="145237"/>
                  </a:lnTo>
                  <a:lnTo>
                    <a:pt x="924801" y="154317"/>
                  </a:lnTo>
                  <a:lnTo>
                    <a:pt x="924725" y="154609"/>
                  </a:lnTo>
                  <a:lnTo>
                    <a:pt x="924648" y="154914"/>
                  </a:lnTo>
                  <a:lnTo>
                    <a:pt x="924534" y="166712"/>
                  </a:lnTo>
                  <a:lnTo>
                    <a:pt x="924407" y="168986"/>
                  </a:lnTo>
                  <a:lnTo>
                    <a:pt x="924382" y="169443"/>
                  </a:lnTo>
                  <a:lnTo>
                    <a:pt x="924267" y="171488"/>
                  </a:lnTo>
                  <a:lnTo>
                    <a:pt x="922655" y="183959"/>
                  </a:lnTo>
                  <a:lnTo>
                    <a:pt x="922604" y="184340"/>
                  </a:lnTo>
                  <a:lnTo>
                    <a:pt x="922235" y="191223"/>
                  </a:lnTo>
                  <a:lnTo>
                    <a:pt x="922058" y="193979"/>
                  </a:lnTo>
                  <a:lnTo>
                    <a:pt x="922032" y="194284"/>
                  </a:lnTo>
                  <a:lnTo>
                    <a:pt x="921918" y="196062"/>
                  </a:lnTo>
                  <a:lnTo>
                    <a:pt x="921854" y="197091"/>
                  </a:lnTo>
                  <a:lnTo>
                    <a:pt x="921016" y="203631"/>
                  </a:lnTo>
                  <a:lnTo>
                    <a:pt x="920191" y="210629"/>
                  </a:lnTo>
                  <a:lnTo>
                    <a:pt x="920064" y="213017"/>
                  </a:lnTo>
                  <a:lnTo>
                    <a:pt x="919937" y="215430"/>
                  </a:lnTo>
                  <a:lnTo>
                    <a:pt x="919810" y="217843"/>
                  </a:lnTo>
                  <a:lnTo>
                    <a:pt x="917384" y="227533"/>
                  </a:lnTo>
                  <a:lnTo>
                    <a:pt x="912545" y="234797"/>
                  </a:lnTo>
                  <a:lnTo>
                    <a:pt x="907707" y="239636"/>
                  </a:lnTo>
                  <a:lnTo>
                    <a:pt x="898029" y="244475"/>
                  </a:lnTo>
                  <a:lnTo>
                    <a:pt x="890765" y="244475"/>
                  </a:lnTo>
                  <a:lnTo>
                    <a:pt x="885926" y="242062"/>
                  </a:lnTo>
                  <a:lnTo>
                    <a:pt x="885926" y="239636"/>
                  </a:lnTo>
                  <a:lnTo>
                    <a:pt x="883500" y="237210"/>
                  </a:lnTo>
                  <a:lnTo>
                    <a:pt x="883500" y="232371"/>
                  </a:lnTo>
                  <a:lnTo>
                    <a:pt x="878662" y="229958"/>
                  </a:lnTo>
                  <a:lnTo>
                    <a:pt x="873823" y="229958"/>
                  </a:lnTo>
                  <a:lnTo>
                    <a:pt x="867016" y="238086"/>
                  </a:lnTo>
                  <a:lnTo>
                    <a:pt x="861110" y="244170"/>
                  </a:lnTo>
                  <a:lnTo>
                    <a:pt x="856119" y="247992"/>
                  </a:lnTo>
                  <a:lnTo>
                    <a:pt x="852030" y="249313"/>
                  </a:lnTo>
                  <a:lnTo>
                    <a:pt x="852030" y="246900"/>
                  </a:lnTo>
                  <a:lnTo>
                    <a:pt x="849617" y="244475"/>
                  </a:lnTo>
                  <a:lnTo>
                    <a:pt x="849617" y="242062"/>
                  </a:lnTo>
                  <a:lnTo>
                    <a:pt x="844778" y="239636"/>
                  </a:lnTo>
                  <a:lnTo>
                    <a:pt x="839927" y="239636"/>
                  </a:lnTo>
                  <a:lnTo>
                    <a:pt x="835088" y="244475"/>
                  </a:lnTo>
                  <a:lnTo>
                    <a:pt x="825411" y="259003"/>
                  </a:lnTo>
                  <a:lnTo>
                    <a:pt x="820572" y="263842"/>
                  </a:lnTo>
                  <a:lnTo>
                    <a:pt x="813308" y="263842"/>
                  </a:lnTo>
                  <a:lnTo>
                    <a:pt x="806043" y="261416"/>
                  </a:lnTo>
                  <a:lnTo>
                    <a:pt x="806043" y="259003"/>
                  </a:lnTo>
                  <a:lnTo>
                    <a:pt x="803617" y="254165"/>
                  </a:lnTo>
                  <a:lnTo>
                    <a:pt x="801204" y="251739"/>
                  </a:lnTo>
                  <a:lnTo>
                    <a:pt x="793940" y="251739"/>
                  </a:lnTo>
                  <a:lnTo>
                    <a:pt x="786676" y="278371"/>
                  </a:lnTo>
                  <a:lnTo>
                    <a:pt x="785279" y="284302"/>
                  </a:lnTo>
                  <a:lnTo>
                    <a:pt x="784555" y="291376"/>
                  </a:lnTo>
                  <a:lnTo>
                    <a:pt x="784364" y="297421"/>
                  </a:lnTo>
                  <a:lnTo>
                    <a:pt x="784263" y="341299"/>
                  </a:lnTo>
                  <a:lnTo>
                    <a:pt x="777443" y="376732"/>
                  </a:lnTo>
                  <a:lnTo>
                    <a:pt x="744766" y="432181"/>
                  </a:lnTo>
                  <a:lnTo>
                    <a:pt x="705358" y="460400"/>
                  </a:lnTo>
                  <a:lnTo>
                    <a:pt x="658393" y="469582"/>
                  </a:lnTo>
                  <a:lnTo>
                    <a:pt x="649312" y="469138"/>
                  </a:lnTo>
                  <a:lnTo>
                    <a:pt x="610768" y="454647"/>
                  </a:lnTo>
                  <a:lnTo>
                    <a:pt x="595477" y="406958"/>
                  </a:lnTo>
                  <a:lnTo>
                    <a:pt x="595452" y="406654"/>
                  </a:lnTo>
                  <a:lnTo>
                    <a:pt x="596773" y="390436"/>
                  </a:lnTo>
                  <a:lnTo>
                    <a:pt x="600595" y="371259"/>
                  </a:lnTo>
                  <a:lnTo>
                    <a:pt x="606691" y="349808"/>
                  </a:lnTo>
                  <a:lnTo>
                    <a:pt x="614819" y="326771"/>
                  </a:lnTo>
                  <a:lnTo>
                    <a:pt x="617245" y="319519"/>
                  </a:lnTo>
                  <a:lnTo>
                    <a:pt x="612394" y="309829"/>
                  </a:lnTo>
                  <a:lnTo>
                    <a:pt x="605142" y="309829"/>
                  </a:lnTo>
                  <a:lnTo>
                    <a:pt x="600303" y="314667"/>
                  </a:lnTo>
                  <a:lnTo>
                    <a:pt x="595452" y="326771"/>
                  </a:lnTo>
                  <a:lnTo>
                    <a:pt x="582752" y="358165"/>
                  </a:lnTo>
                  <a:lnTo>
                    <a:pt x="573671" y="387286"/>
                  </a:lnTo>
                  <a:lnTo>
                    <a:pt x="568223" y="414591"/>
                  </a:lnTo>
                  <a:lnTo>
                    <a:pt x="566407" y="440537"/>
                  </a:lnTo>
                  <a:lnTo>
                    <a:pt x="566839" y="452640"/>
                  </a:lnTo>
                  <a:lnTo>
                    <a:pt x="577748" y="495566"/>
                  </a:lnTo>
                  <a:lnTo>
                    <a:pt x="604532" y="525411"/>
                  </a:lnTo>
                  <a:lnTo>
                    <a:pt x="631761" y="534949"/>
                  </a:lnTo>
                  <a:lnTo>
                    <a:pt x="643864" y="534949"/>
                  </a:lnTo>
                  <a:lnTo>
                    <a:pt x="692581" y="524357"/>
                  </a:lnTo>
                  <a:lnTo>
                    <a:pt x="735850" y="493788"/>
                  </a:lnTo>
                  <a:lnTo>
                    <a:pt x="754303" y="469582"/>
                  </a:lnTo>
                  <a:lnTo>
                    <a:pt x="766292" y="453859"/>
                  </a:lnTo>
                  <a:lnTo>
                    <a:pt x="788797" y="410286"/>
                  </a:lnTo>
                  <a:lnTo>
                    <a:pt x="803579" y="363080"/>
                  </a:lnTo>
                  <a:lnTo>
                    <a:pt x="810882" y="312254"/>
                  </a:lnTo>
                  <a:lnTo>
                    <a:pt x="810882" y="302577"/>
                  </a:lnTo>
                  <a:lnTo>
                    <a:pt x="819543" y="301244"/>
                  </a:lnTo>
                  <a:lnTo>
                    <a:pt x="821842" y="300151"/>
                  </a:lnTo>
                  <a:lnTo>
                    <a:pt x="827519" y="297421"/>
                  </a:lnTo>
                  <a:lnTo>
                    <a:pt x="834999" y="291376"/>
                  </a:lnTo>
                  <a:lnTo>
                    <a:pt x="842352" y="283210"/>
                  </a:lnTo>
                  <a:lnTo>
                    <a:pt x="852030" y="283210"/>
                  </a:lnTo>
                  <a:lnTo>
                    <a:pt x="856869" y="280784"/>
                  </a:lnTo>
                  <a:lnTo>
                    <a:pt x="861720" y="275945"/>
                  </a:lnTo>
                  <a:lnTo>
                    <a:pt x="866559" y="273519"/>
                  </a:lnTo>
                  <a:lnTo>
                    <a:pt x="868934" y="271145"/>
                  </a:lnTo>
                  <a:lnTo>
                    <a:pt x="873823" y="268681"/>
                  </a:lnTo>
                  <a:lnTo>
                    <a:pt x="876236" y="268681"/>
                  </a:lnTo>
                  <a:lnTo>
                    <a:pt x="881075" y="273519"/>
                  </a:lnTo>
                  <a:lnTo>
                    <a:pt x="888339" y="273519"/>
                  </a:lnTo>
                  <a:lnTo>
                    <a:pt x="923074" y="249313"/>
                  </a:lnTo>
                  <a:lnTo>
                    <a:pt x="925741" y="244475"/>
                  </a:lnTo>
                  <a:lnTo>
                    <a:pt x="927074" y="242062"/>
                  </a:lnTo>
                  <a:lnTo>
                    <a:pt x="937018" y="228815"/>
                  </a:lnTo>
                  <a:lnTo>
                    <a:pt x="944918" y="214223"/>
                  </a:lnTo>
                  <a:lnTo>
                    <a:pt x="950556" y="197802"/>
                  </a:lnTo>
                  <a:lnTo>
                    <a:pt x="953693" y="179120"/>
                  </a:lnTo>
                  <a:lnTo>
                    <a:pt x="958278" y="152908"/>
                  </a:lnTo>
                  <a:lnTo>
                    <a:pt x="961263" y="132829"/>
                  </a:lnTo>
                  <a:lnTo>
                    <a:pt x="962888" y="119557"/>
                  </a:lnTo>
                  <a:lnTo>
                    <a:pt x="963383" y="113766"/>
                  </a:lnTo>
                  <a:lnTo>
                    <a:pt x="963383" y="111340"/>
                  </a:lnTo>
                  <a:close/>
                </a:path>
                <a:path w="1316990" h="571500">
                  <a:moveTo>
                    <a:pt x="994841" y="7264"/>
                  </a:moveTo>
                  <a:lnTo>
                    <a:pt x="990015" y="4838"/>
                  </a:lnTo>
                  <a:lnTo>
                    <a:pt x="987590" y="2425"/>
                  </a:lnTo>
                  <a:lnTo>
                    <a:pt x="982738" y="2425"/>
                  </a:lnTo>
                  <a:lnTo>
                    <a:pt x="980325" y="0"/>
                  </a:lnTo>
                  <a:lnTo>
                    <a:pt x="977900" y="0"/>
                  </a:lnTo>
                  <a:lnTo>
                    <a:pt x="944130" y="21107"/>
                  </a:lnTo>
                  <a:lnTo>
                    <a:pt x="940689" y="26631"/>
                  </a:lnTo>
                  <a:lnTo>
                    <a:pt x="914666" y="55676"/>
                  </a:lnTo>
                  <a:lnTo>
                    <a:pt x="890765" y="60515"/>
                  </a:lnTo>
                  <a:lnTo>
                    <a:pt x="883500" y="70192"/>
                  </a:lnTo>
                  <a:lnTo>
                    <a:pt x="878662" y="79883"/>
                  </a:lnTo>
                  <a:lnTo>
                    <a:pt x="878662" y="82296"/>
                  </a:lnTo>
                  <a:lnTo>
                    <a:pt x="876236" y="84721"/>
                  </a:lnTo>
                  <a:lnTo>
                    <a:pt x="873823" y="89560"/>
                  </a:lnTo>
                  <a:lnTo>
                    <a:pt x="871397" y="91986"/>
                  </a:lnTo>
                  <a:lnTo>
                    <a:pt x="871397" y="101663"/>
                  </a:lnTo>
                  <a:lnTo>
                    <a:pt x="881075" y="106502"/>
                  </a:lnTo>
                  <a:lnTo>
                    <a:pt x="895604" y="106502"/>
                  </a:lnTo>
                  <a:lnTo>
                    <a:pt x="903884" y="102349"/>
                  </a:lnTo>
                  <a:lnTo>
                    <a:pt x="911034" y="96824"/>
                  </a:lnTo>
                  <a:lnTo>
                    <a:pt x="917651" y="89560"/>
                  </a:lnTo>
                  <a:lnTo>
                    <a:pt x="924648" y="79883"/>
                  </a:lnTo>
                  <a:lnTo>
                    <a:pt x="933234" y="68491"/>
                  </a:lnTo>
                  <a:lnTo>
                    <a:pt x="940689" y="59613"/>
                  </a:lnTo>
                  <a:lnTo>
                    <a:pt x="946772" y="52984"/>
                  </a:lnTo>
                  <a:lnTo>
                    <a:pt x="951280" y="48412"/>
                  </a:lnTo>
                  <a:lnTo>
                    <a:pt x="953693" y="45986"/>
                  </a:lnTo>
                  <a:lnTo>
                    <a:pt x="960958" y="45986"/>
                  </a:lnTo>
                  <a:lnTo>
                    <a:pt x="973061" y="48412"/>
                  </a:lnTo>
                  <a:lnTo>
                    <a:pt x="974445" y="45986"/>
                  </a:lnTo>
                  <a:lnTo>
                    <a:pt x="979868" y="36537"/>
                  </a:lnTo>
                  <a:lnTo>
                    <a:pt x="985774" y="26022"/>
                  </a:lnTo>
                  <a:lnTo>
                    <a:pt x="990765" y="16421"/>
                  </a:lnTo>
                  <a:lnTo>
                    <a:pt x="994841" y="7264"/>
                  </a:lnTo>
                  <a:close/>
                </a:path>
                <a:path w="1316990" h="571500">
                  <a:moveTo>
                    <a:pt x="1004531" y="213017"/>
                  </a:moveTo>
                  <a:lnTo>
                    <a:pt x="1002106" y="208165"/>
                  </a:lnTo>
                  <a:lnTo>
                    <a:pt x="997267" y="208165"/>
                  </a:lnTo>
                  <a:lnTo>
                    <a:pt x="990003" y="210591"/>
                  </a:lnTo>
                  <a:lnTo>
                    <a:pt x="973963" y="245986"/>
                  </a:lnTo>
                  <a:lnTo>
                    <a:pt x="967879" y="261302"/>
                  </a:lnTo>
                  <a:lnTo>
                    <a:pt x="963383" y="275945"/>
                  </a:lnTo>
                  <a:lnTo>
                    <a:pt x="963676" y="323443"/>
                  </a:lnTo>
                  <a:lnTo>
                    <a:pt x="964399" y="345046"/>
                  </a:lnTo>
                  <a:lnTo>
                    <a:pt x="965796" y="365506"/>
                  </a:lnTo>
                  <a:lnTo>
                    <a:pt x="963980" y="388277"/>
                  </a:lnTo>
                  <a:lnTo>
                    <a:pt x="962164" y="406044"/>
                  </a:lnTo>
                  <a:lnTo>
                    <a:pt x="960348" y="419290"/>
                  </a:lnTo>
                  <a:lnTo>
                    <a:pt x="958532" y="428434"/>
                  </a:lnTo>
                  <a:lnTo>
                    <a:pt x="958532" y="433285"/>
                  </a:lnTo>
                  <a:lnTo>
                    <a:pt x="960958" y="438124"/>
                  </a:lnTo>
                  <a:lnTo>
                    <a:pt x="963383" y="440537"/>
                  </a:lnTo>
                  <a:lnTo>
                    <a:pt x="965796" y="440537"/>
                  </a:lnTo>
                  <a:lnTo>
                    <a:pt x="965796" y="442963"/>
                  </a:lnTo>
                  <a:lnTo>
                    <a:pt x="973061" y="442963"/>
                  </a:lnTo>
                  <a:lnTo>
                    <a:pt x="975487" y="438124"/>
                  </a:lnTo>
                  <a:lnTo>
                    <a:pt x="980325" y="430860"/>
                  </a:lnTo>
                  <a:lnTo>
                    <a:pt x="992733" y="393344"/>
                  </a:lnTo>
                  <a:lnTo>
                    <a:pt x="999693" y="355828"/>
                  </a:lnTo>
                  <a:lnTo>
                    <a:pt x="999985" y="263537"/>
                  </a:lnTo>
                  <a:lnTo>
                    <a:pt x="1000709" y="251015"/>
                  </a:lnTo>
                  <a:lnTo>
                    <a:pt x="1002106" y="239636"/>
                  </a:lnTo>
                  <a:lnTo>
                    <a:pt x="1002487" y="232410"/>
                  </a:lnTo>
                  <a:lnTo>
                    <a:pt x="1004150" y="218871"/>
                  </a:lnTo>
                  <a:lnTo>
                    <a:pt x="1004531" y="213017"/>
                  </a:lnTo>
                  <a:close/>
                </a:path>
                <a:path w="1316990" h="571500">
                  <a:moveTo>
                    <a:pt x="1193330" y="525259"/>
                  </a:moveTo>
                  <a:lnTo>
                    <a:pt x="1159446" y="496214"/>
                  </a:lnTo>
                  <a:lnTo>
                    <a:pt x="1152182" y="496214"/>
                  </a:lnTo>
                  <a:lnTo>
                    <a:pt x="1138567" y="512851"/>
                  </a:lnTo>
                  <a:lnTo>
                    <a:pt x="1134135" y="517664"/>
                  </a:lnTo>
                  <a:lnTo>
                    <a:pt x="1130401" y="520420"/>
                  </a:lnTo>
                  <a:lnTo>
                    <a:pt x="1124496" y="515924"/>
                  </a:lnTo>
                  <a:lnTo>
                    <a:pt x="1117688" y="509828"/>
                  </a:lnTo>
                  <a:lnTo>
                    <a:pt x="1109967" y="502373"/>
                  </a:lnTo>
                  <a:lnTo>
                    <a:pt x="1101344" y="493788"/>
                  </a:lnTo>
                  <a:lnTo>
                    <a:pt x="1094092" y="493788"/>
                  </a:lnTo>
                  <a:lnTo>
                    <a:pt x="1062621" y="527685"/>
                  </a:lnTo>
                  <a:lnTo>
                    <a:pt x="1060196" y="532523"/>
                  </a:lnTo>
                  <a:lnTo>
                    <a:pt x="1065047" y="542201"/>
                  </a:lnTo>
                  <a:lnTo>
                    <a:pt x="1069886" y="547039"/>
                  </a:lnTo>
                  <a:lnTo>
                    <a:pt x="1079563" y="551891"/>
                  </a:lnTo>
                  <a:lnTo>
                    <a:pt x="1089240" y="561568"/>
                  </a:lnTo>
                  <a:lnTo>
                    <a:pt x="1094092" y="563994"/>
                  </a:lnTo>
                  <a:lnTo>
                    <a:pt x="1101344" y="563994"/>
                  </a:lnTo>
                  <a:lnTo>
                    <a:pt x="1109560" y="556844"/>
                  </a:lnTo>
                  <a:lnTo>
                    <a:pt x="1121435" y="545274"/>
                  </a:lnTo>
                  <a:lnTo>
                    <a:pt x="1124127" y="543267"/>
                  </a:lnTo>
                  <a:lnTo>
                    <a:pt x="1123137" y="542201"/>
                  </a:lnTo>
                  <a:lnTo>
                    <a:pt x="1125550" y="542201"/>
                  </a:lnTo>
                  <a:lnTo>
                    <a:pt x="1124127" y="543267"/>
                  </a:lnTo>
                  <a:lnTo>
                    <a:pt x="1128166" y="547611"/>
                  </a:lnTo>
                  <a:lnTo>
                    <a:pt x="1132509" y="552792"/>
                  </a:lnTo>
                  <a:lnTo>
                    <a:pt x="1136408" y="557517"/>
                  </a:lnTo>
                  <a:lnTo>
                    <a:pt x="1140079" y="561568"/>
                  </a:lnTo>
                  <a:lnTo>
                    <a:pt x="1149756" y="566407"/>
                  </a:lnTo>
                  <a:lnTo>
                    <a:pt x="1157020" y="568833"/>
                  </a:lnTo>
                  <a:lnTo>
                    <a:pt x="1161859" y="566407"/>
                  </a:lnTo>
                  <a:lnTo>
                    <a:pt x="1171854" y="557784"/>
                  </a:lnTo>
                  <a:lnTo>
                    <a:pt x="1180020" y="550075"/>
                  </a:lnTo>
                  <a:lnTo>
                    <a:pt x="1186370" y="543267"/>
                  </a:lnTo>
                  <a:lnTo>
                    <a:pt x="1187183" y="542201"/>
                  </a:lnTo>
                  <a:lnTo>
                    <a:pt x="1190904" y="537362"/>
                  </a:lnTo>
                  <a:lnTo>
                    <a:pt x="1193330" y="532523"/>
                  </a:lnTo>
                  <a:lnTo>
                    <a:pt x="1193330" y="525259"/>
                  </a:lnTo>
                  <a:close/>
                </a:path>
                <a:path w="1316990" h="571500">
                  <a:moveTo>
                    <a:pt x="1282890" y="534949"/>
                  </a:moveTo>
                  <a:lnTo>
                    <a:pt x="1274229" y="527685"/>
                  </a:lnTo>
                  <a:lnTo>
                    <a:pt x="1266253" y="520420"/>
                  </a:lnTo>
                  <a:lnTo>
                    <a:pt x="1258722" y="513156"/>
                  </a:lnTo>
                  <a:lnTo>
                    <a:pt x="1251419" y="505891"/>
                  </a:lnTo>
                  <a:lnTo>
                    <a:pt x="1246581" y="503478"/>
                  </a:lnTo>
                  <a:lnTo>
                    <a:pt x="1237538" y="512178"/>
                  </a:lnTo>
                  <a:lnTo>
                    <a:pt x="1228737" y="520420"/>
                  </a:lnTo>
                  <a:lnTo>
                    <a:pt x="1220368" y="528662"/>
                  </a:lnTo>
                  <a:lnTo>
                    <a:pt x="1212697" y="537362"/>
                  </a:lnTo>
                  <a:lnTo>
                    <a:pt x="1212697" y="542201"/>
                  </a:lnTo>
                  <a:lnTo>
                    <a:pt x="1244155" y="571246"/>
                  </a:lnTo>
                  <a:lnTo>
                    <a:pt x="1249006" y="571246"/>
                  </a:lnTo>
                  <a:lnTo>
                    <a:pt x="1273213" y="549465"/>
                  </a:lnTo>
                  <a:lnTo>
                    <a:pt x="1278051" y="547039"/>
                  </a:lnTo>
                  <a:lnTo>
                    <a:pt x="1280464" y="542201"/>
                  </a:lnTo>
                  <a:lnTo>
                    <a:pt x="1282890" y="539788"/>
                  </a:lnTo>
                  <a:lnTo>
                    <a:pt x="1282890" y="534949"/>
                  </a:lnTo>
                  <a:close/>
                </a:path>
                <a:path w="1316990" h="571500">
                  <a:moveTo>
                    <a:pt x="1302258" y="319519"/>
                  </a:moveTo>
                  <a:lnTo>
                    <a:pt x="1297419" y="317093"/>
                  </a:lnTo>
                  <a:lnTo>
                    <a:pt x="1290154" y="317093"/>
                  </a:lnTo>
                  <a:lnTo>
                    <a:pt x="1282890" y="324358"/>
                  </a:lnTo>
                  <a:lnTo>
                    <a:pt x="1280464" y="331622"/>
                  </a:lnTo>
                  <a:lnTo>
                    <a:pt x="1275626" y="336461"/>
                  </a:lnTo>
                  <a:lnTo>
                    <a:pt x="1273213" y="341299"/>
                  </a:lnTo>
                  <a:lnTo>
                    <a:pt x="1265948" y="348564"/>
                  </a:lnTo>
                  <a:lnTo>
                    <a:pt x="1258684" y="348564"/>
                  </a:lnTo>
                  <a:lnTo>
                    <a:pt x="1253845" y="346138"/>
                  </a:lnTo>
                  <a:lnTo>
                    <a:pt x="1251419" y="343725"/>
                  </a:lnTo>
                  <a:lnTo>
                    <a:pt x="1244155" y="343725"/>
                  </a:lnTo>
                  <a:lnTo>
                    <a:pt x="1208608" y="371703"/>
                  </a:lnTo>
                  <a:lnTo>
                    <a:pt x="1196352" y="383057"/>
                  </a:lnTo>
                  <a:lnTo>
                    <a:pt x="1183195" y="389864"/>
                  </a:lnTo>
                  <a:lnTo>
                    <a:pt x="1168412" y="392239"/>
                  </a:lnTo>
                  <a:lnTo>
                    <a:pt x="1160157" y="392239"/>
                  </a:lnTo>
                  <a:lnTo>
                    <a:pt x="1135240" y="365506"/>
                  </a:lnTo>
                  <a:lnTo>
                    <a:pt x="1135354" y="356730"/>
                  </a:lnTo>
                  <a:lnTo>
                    <a:pt x="1135646" y="352831"/>
                  </a:lnTo>
                  <a:lnTo>
                    <a:pt x="1136751" y="346748"/>
                  </a:lnTo>
                  <a:lnTo>
                    <a:pt x="1138301" y="339864"/>
                  </a:lnTo>
                  <a:lnTo>
                    <a:pt x="1140079" y="331622"/>
                  </a:lnTo>
                  <a:lnTo>
                    <a:pt x="1140079" y="326771"/>
                  </a:lnTo>
                  <a:lnTo>
                    <a:pt x="1144917" y="312254"/>
                  </a:lnTo>
                  <a:lnTo>
                    <a:pt x="1144917" y="295313"/>
                  </a:lnTo>
                  <a:lnTo>
                    <a:pt x="1142504" y="292887"/>
                  </a:lnTo>
                  <a:lnTo>
                    <a:pt x="1132814" y="292887"/>
                  </a:lnTo>
                  <a:lnTo>
                    <a:pt x="1130401" y="295313"/>
                  </a:lnTo>
                  <a:lnTo>
                    <a:pt x="1127975" y="295313"/>
                  </a:lnTo>
                  <a:lnTo>
                    <a:pt x="1119733" y="317512"/>
                  </a:lnTo>
                  <a:lnTo>
                    <a:pt x="1112951" y="336461"/>
                  </a:lnTo>
                  <a:lnTo>
                    <a:pt x="1106868" y="352831"/>
                  </a:lnTo>
                  <a:lnTo>
                    <a:pt x="1101344" y="365506"/>
                  </a:lnTo>
                  <a:lnTo>
                    <a:pt x="1095870" y="380060"/>
                  </a:lnTo>
                  <a:lnTo>
                    <a:pt x="1086523" y="394855"/>
                  </a:lnTo>
                  <a:lnTo>
                    <a:pt x="1055357" y="426021"/>
                  </a:lnTo>
                  <a:lnTo>
                    <a:pt x="1023886" y="445389"/>
                  </a:lnTo>
                  <a:lnTo>
                    <a:pt x="1013866" y="450824"/>
                  </a:lnTo>
                  <a:lnTo>
                    <a:pt x="1005433" y="456272"/>
                  </a:lnTo>
                  <a:lnTo>
                    <a:pt x="998359" y="461721"/>
                  </a:lnTo>
                  <a:lnTo>
                    <a:pt x="992428" y="467169"/>
                  </a:lnTo>
                  <a:lnTo>
                    <a:pt x="990003" y="472008"/>
                  </a:lnTo>
                  <a:lnTo>
                    <a:pt x="992428" y="476846"/>
                  </a:lnTo>
                  <a:lnTo>
                    <a:pt x="997267" y="479272"/>
                  </a:lnTo>
                  <a:lnTo>
                    <a:pt x="1019086" y="475297"/>
                  </a:lnTo>
                  <a:lnTo>
                    <a:pt x="1037501" y="471106"/>
                  </a:lnTo>
                  <a:lnTo>
                    <a:pt x="1052753" y="467360"/>
                  </a:lnTo>
                  <a:lnTo>
                    <a:pt x="1065047" y="464743"/>
                  </a:lnTo>
                  <a:lnTo>
                    <a:pt x="1074724" y="459905"/>
                  </a:lnTo>
                  <a:lnTo>
                    <a:pt x="1081989" y="459905"/>
                  </a:lnTo>
                  <a:lnTo>
                    <a:pt x="1086827" y="457492"/>
                  </a:lnTo>
                  <a:lnTo>
                    <a:pt x="1094092" y="450227"/>
                  </a:lnTo>
                  <a:lnTo>
                    <a:pt x="1102296" y="431990"/>
                  </a:lnTo>
                  <a:lnTo>
                    <a:pt x="1108862" y="417055"/>
                  </a:lnTo>
                  <a:lnTo>
                    <a:pt x="1110742" y="412648"/>
                  </a:lnTo>
                  <a:lnTo>
                    <a:pt x="1110119" y="405409"/>
                  </a:lnTo>
                  <a:lnTo>
                    <a:pt x="1111008" y="394855"/>
                  </a:lnTo>
                  <a:lnTo>
                    <a:pt x="1111034" y="394550"/>
                  </a:lnTo>
                  <a:lnTo>
                    <a:pt x="1118298" y="394550"/>
                  </a:lnTo>
                  <a:lnTo>
                    <a:pt x="1113929" y="405180"/>
                  </a:lnTo>
                  <a:lnTo>
                    <a:pt x="1110742" y="412648"/>
                  </a:lnTo>
                  <a:lnTo>
                    <a:pt x="1111034" y="416039"/>
                  </a:lnTo>
                  <a:lnTo>
                    <a:pt x="1113701" y="426021"/>
                  </a:lnTo>
                  <a:lnTo>
                    <a:pt x="1113751" y="426212"/>
                  </a:lnTo>
                  <a:lnTo>
                    <a:pt x="1118298" y="435698"/>
                  </a:lnTo>
                  <a:lnTo>
                    <a:pt x="1123213" y="445236"/>
                  </a:lnTo>
                  <a:lnTo>
                    <a:pt x="1130401" y="452043"/>
                  </a:lnTo>
                  <a:lnTo>
                    <a:pt x="1139393" y="456120"/>
                  </a:lnTo>
                  <a:lnTo>
                    <a:pt x="1149756" y="457492"/>
                  </a:lnTo>
                  <a:lnTo>
                    <a:pt x="1167003" y="455218"/>
                  </a:lnTo>
                  <a:lnTo>
                    <a:pt x="1207858" y="421182"/>
                  </a:lnTo>
                  <a:lnTo>
                    <a:pt x="1212088" y="411797"/>
                  </a:lnTo>
                  <a:lnTo>
                    <a:pt x="1215237" y="405409"/>
                  </a:lnTo>
                  <a:lnTo>
                    <a:pt x="1215339" y="405180"/>
                  </a:lnTo>
                  <a:lnTo>
                    <a:pt x="1219962" y="396976"/>
                  </a:lnTo>
                  <a:lnTo>
                    <a:pt x="1220660" y="394855"/>
                  </a:lnTo>
                  <a:lnTo>
                    <a:pt x="1220762" y="394550"/>
                  </a:lnTo>
                  <a:lnTo>
                    <a:pt x="1221536" y="392239"/>
                  </a:lnTo>
                  <a:lnTo>
                    <a:pt x="1222324" y="389864"/>
                  </a:lnTo>
                  <a:lnTo>
                    <a:pt x="1222375" y="389712"/>
                  </a:lnTo>
                  <a:lnTo>
                    <a:pt x="1227213" y="382447"/>
                  </a:lnTo>
                  <a:lnTo>
                    <a:pt x="1232065" y="377609"/>
                  </a:lnTo>
                  <a:lnTo>
                    <a:pt x="1234478" y="377609"/>
                  </a:lnTo>
                  <a:lnTo>
                    <a:pt x="1236929" y="380060"/>
                  </a:lnTo>
                  <a:lnTo>
                    <a:pt x="1239354" y="380060"/>
                  </a:lnTo>
                  <a:lnTo>
                    <a:pt x="1241742" y="382447"/>
                  </a:lnTo>
                  <a:lnTo>
                    <a:pt x="1246581" y="382447"/>
                  </a:lnTo>
                  <a:lnTo>
                    <a:pt x="1249006" y="384873"/>
                  </a:lnTo>
                  <a:lnTo>
                    <a:pt x="1253845" y="384873"/>
                  </a:lnTo>
                  <a:lnTo>
                    <a:pt x="1261071" y="383578"/>
                  </a:lnTo>
                  <a:lnTo>
                    <a:pt x="1284135" y="362445"/>
                  </a:lnTo>
                  <a:lnTo>
                    <a:pt x="1288034" y="356730"/>
                  </a:lnTo>
                  <a:lnTo>
                    <a:pt x="1292390" y="350570"/>
                  </a:lnTo>
                  <a:lnTo>
                    <a:pt x="1293863" y="348564"/>
                  </a:lnTo>
                  <a:lnTo>
                    <a:pt x="1297419" y="343725"/>
                  </a:lnTo>
                  <a:lnTo>
                    <a:pt x="1299832" y="341299"/>
                  </a:lnTo>
                  <a:lnTo>
                    <a:pt x="1299832" y="336461"/>
                  </a:lnTo>
                  <a:lnTo>
                    <a:pt x="1302258" y="334035"/>
                  </a:lnTo>
                  <a:lnTo>
                    <a:pt x="1302258" y="319519"/>
                  </a:lnTo>
                  <a:close/>
                </a:path>
                <a:path w="1316990" h="571500">
                  <a:moveTo>
                    <a:pt x="1316786" y="472008"/>
                  </a:moveTo>
                  <a:lnTo>
                    <a:pt x="1308417" y="464743"/>
                  </a:lnTo>
                  <a:lnTo>
                    <a:pt x="1306410" y="463003"/>
                  </a:lnTo>
                  <a:lnTo>
                    <a:pt x="1297419" y="454456"/>
                  </a:lnTo>
                  <a:lnTo>
                    <a:pt x="1290231" y="446824"/>
                  </a:lnTo>
                  <a:lnTo>
                    <a:pt x="1285316" y="440537"/>
                  </a:lnTo>
                  <a:lnTo>
                    <a:pt x="1275626" y="440537"/>
                  </a:lnTo>
                  <a:lnTo>
                    <a:pt x="1254836" y="463638"/>
                  </a:lnTo>
                  <a:lnTo>
                    <a:pt x="1256258" y="464743"/>
                  </a:lnTo>
                  <a:lnTo>
                    <a:pt x="1253845" y="464743"/>
                  </a:lnTo>
                  <a:lnTo>
                    <a:pt x="1254836" y="463638"/>
                  </a:lnTo>
                  <a:lnTo>
                    <a:pt x="1250035" y="459905"/>
                  </a:lnTo>
                  <a:lnTo>
                    <a:pt x="1242352" y="452945"/>
                  </a:lnTo>
                  <a:lnTo>
                    <a:pt x="1233792" y="444665"/>
                  </a:lnTo>
                  <a:lnTo>
                    <a:pt x="1224800" y="435698"/>
                  </a:lnTo>
                  <a:lnTo>
                    <a:pt x="1217536" y="435698"/>
                  </a:lnTo>
                  <a:lnTo>
                    <a:pt x="1183652" y="472008"/>
                  </a:lnTo>
                  <a:lnTo>
                    <a:pt x="1183652" y="476846"/>
                  </a:lnTo>
                  <a:lnTo>
                    <a:pt x="1189088" y="483654"/>
                  </a:lnTo>
                  <a:lnTo>
                    <a:pt x="1194536" y="489559"/>
                  </a:lnTo>
                  <a:lnTo>
                    <a:pt x="1199984" y="494550"/>
                  </a:lnTo>
                  <a:lnTo>
                    <a:pt x="1215110" y="505891"/>
                  </a:lnTo>
                  <a:lnTo>
                    <a:pt x="1224800" y="505891"/>
                  </a:lnTo>
                  <a:lnTo>
                    <a:pt x="1246581" y="484111"/>
                  </a:lnTo>
                  <a:lnTo>
                    <a:pt x="1251991" y="490918"/>
                  </a:lnTo>
                  <a:lnTo>
                    <a:pt x="1257173" y="496824"/>
                  </a:lnTo>
                  <a:lnTo>
                    <a:pt x="1261897" y="501815"/>
                  </a:lnTo>
                  <a:lnTo>
                    <a:pt x="1268361" y="508317"/>
                  </a:lnTo>
                  <a:lnTo>
                    <a:pt x="1270787" y="508317"/>
                  </a:lnTo>
                  <a:lnTo>
                    <a:pt x="1273213" y="510743"/>
                  </a:lnTo>
                  <a:lnTo>
                    <a:pt x="1278051" y="513156"/>
                  </a:lnTo>
                  <a:lnTo>
                    <a:pt x="1285316" y="513156"/>
                  </a:lnTo>
                  <a:lnTo>
                    <a:pt x="1295336" y="503097"/>
                  </a:lnTo>
                  <a:lnTo>
                    <a:pt x="1303769" y="494398"/>
                  </a:lnTo>
                  <a:lnTo>
                    <a:pt x="1310843" y="486613"/>
                  </a:lnTo>
                  <a:lnTo>
                    <a:pt x="1312862" y="484111"/>
                  </a:lnTo>
                  <a:lnTo>
                    <a:pt x="1316786" y="479272"/>
                  </a:lnTo>
                  <a:lnTo>
                    <a:pt x="1316786" y="472008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054001" y="591889"/>
              <a:ext cx="211494" cy="370343"/>
            </a:xfrm>
            <a:prstGeom prst="rect">
              <a:avLst/>
            </a:prstGeom>
          </p:spPr>
        </p:pic>
      </p:grpSp>
      <p:sp>
        <p:nvSpPr>
          <p:cNvPr id="31" name="object 31"/>
          <p:cNvSpPr/>
          <p:nvPr/>
        </p:nvSpPr>
        <p:spPr>
          <a:xfrm>
            <a:off x="5809831" y="681456"/>
            <a:ext cx="1196340" cy="416559"/>
          </a:xfrm>
          <a:custGeom>
            <a:avLst/>
            <a:gdLst/>
            <a:ahLst/>
            <a:cxnLst/>
            <a:rect l="l" t="t" r="r" b="b"/>
            <a:pathLst>
              <a:path w="1196340" h="416559">
                <a:moveTo>
                  <a:pt x="181546" y="375183"/>
                </a:moveTo>
                <a:lnTo>
                  <a:pt x="173863" y="367880"/>
                </a:lnTo>
                <a:lnTo>
                  <a:pt x="156692" y="352374"/>
                </a:lnTo>
                <a:lnTo>
                  <a:pt x="147650" y="343712"/>
                </a:lnTo>
                <a:lnTo>
                  <a:pt x="140398" y="343712"/>
                </a:lnTo>
                <a:lnTo>
                  <a:pt x="125869" y="358241"/>
                </a:lnTo>
                <a:lnTo>
                  <a:pt x="120497" y="365086"/>
                </a:lnTo>
                <a:lnTo>
                  <a:pt x="115582" y="371246"/>
                </a:lnTo>
                <a:lnTo>
                  <a:pt x="111569" y="376961"/>
                </a:lnTo>
                <a:lnTo>
                  <a:pt x="108927" y="382447"/>
                </a:lnTo>
                <a:lnTo>
                  <a:pt x="114769" y="391109"/>
                </a:lnTo>
                <a:lnTo>
                  <a:pt x="120726" y="398487"/>
                </a:lnTo>
                <a:lnTo>
                  <a:pt x="126288" y="404571"/>
                </a:lnTo>
                <a:lnTo>
                  <a:pt x="130708" y="409067"/>
                </a:lnTo>
                <a:lnTo>
                  <a:pt x="137972" y="413918"/>
                </a:lnTo>
                <a:lnTo>
                  <a:pt x="142811" y="413918"/>
                </a:lnTo>
                <a:lnTo>
                  <a:pt x="145237" y="416331"/>
                </a:lnTo>
                <a:lnTo>
                  <a:pt x="147650" y="416331"/>
                </a:lnTo>
                <a:lnTo>
                  <a:pt x="150075" y="413918"/>
                </a:lnTo>
                <a:lnTo>
                  <a:pt x="152501" y="413918"/>
                </a:lnTo>
                <a:lnTo>
                  <a:pt x="159753" y="406615"/>
                </a:lnTo>
                <a:lnTo>
                  <a:pt x="167017" y="399084"/>
                </a:lnTo>
                <a:lnTo>
                  <a:pt x="174282" y="391109"/>
                </a:lnTo>
                <a:lnTo>
                  <a:pt x="181546" y="382447"/>
                </a:lnTo>
                <a:lnTo>
                  <a:pt x="181546" y="375183"/>
                </a:lnTo>
                <a:close/>
              </a:path>
              <a:path w="1196340" h="416559">
                <a:moveTo>
                  <a:pt x="204825" y="152641"/>
                </a:moveTo>
                <a:lnTo>
                  <a:pt x="204724" y="147650"/>
                </a:lnTo>
                <a:lnTo>
                  <a:pt x="204647" y="144322"/>
                </a:lnTo>
                <a:lnTo>
                  <a:pt x="203327" y="137972"/>
                </a:lnTo>
                <a:lnTo>
                  <a:pt x="191223" y="137972"/>
                </a:lnTo>
                <a:lnTo>
                  <a:pt x="191223" y="142811"/>
                </a:lnTo>
                <a:lnTo>
                  <a:pt x="186385" y="150075"/>
                </a:lnTo>
                <a:lnTo>
                  <a:pt x="183959" y="157340"/>
                </a:lnTo>
                <a:lnTo>
                  <a:pt x="176695" y="164592"/>
                </a:lnTo>
                <a:lnTo>
                  <a:pt x="171856" y="164592"/>
                </a:lnTo>
                <a:lnTo>
                  <a:pt x="164592" y="167017"/>
                </a:lnTo>
                <a:lnTo>
                  <a:pt x="141300" y="130860"/>
                </a:lnTo>
                <a:lnTo>
                  <a:pt x="140398" y="118605"/>
                </a:lnTo>
                <a:lnTo>
                  <a:pt x="140500" y="45986"/>
                </a:lnTo>
                <a:lnTo>
                  <a:pt x="140614" y="38722"/>
                </a:lnTo>
                <a:lnTo>
                  <a:pt x="140690" y="33883"/>
                </a:lnTo>
                <a:lnTo>
                  <a:pt x="141414" y="19443"/>
                </a:lnTo>
                <a:lnTo>
                  <a:pt x="142811" y="7264"/>
                </a:lnTo>
                <a:lnTo>
                  <a:pt x="142811" y="2425"/>
                </a:lnTo>
                <a:lnTo>
                  <a:pt x="140398" y="0"/>
                </a:lnTo>
                <a:lnTo>
                  <a:pt x="130708" y="0"/>
                </a:lnTo>
                <a:lnTo>
                  <a:pt x="113766" y="38722"/>
                </a:lnTo>
                <a:lnTo>
                  <a:pt x="106959" y="79908"/>
                </a:lnTo>
                <a:lnTo>
                  <a:pt x="106502" y="188798"/>
                </a:lnTo>
                <a:lnTo>
                  <a:pt x="106006" y="199656"/>
                </a:lnTo>
                <a:lnTo>
                  <a:pt x="89141" y="238086"/>
                </a:lnTo>
                <a:lnTo>
                  <a:pt x="41148" y="249313"/>
                </a:lnTo>
                <a:lnTo>
                  <a:pt x="39763" y="249313"/>
                </a:lnTo>
                <a:lnTo>
                  <a:pt x="38735" y="251739"/>
                </a:lnTo>
                <a:lnTo>
                  <a:pt x="38735" y="249313"/>
                </a:lnTo>
                <a:lnTo>
                  <a:pt x="39763" y="249313"/>
                </a:lnTo>
                <a:lnTo>
                  <a:pt x="40792" y="246900"/>
                </a:lnTo>
                <a:lnTo>
                  <a:pt x="44094" y="239141"/>
                </a:lnTo>
                <a:lnTo>
                  <a:pt x="49022" y="223596"/>
                </a:lnTo>
                <a:lnTo>
                  <a:pt x="53022" y="205778"/>
                </a:lnTo>
                <a:lnTo>
                  <a:pt x="55676" y="186385"/>
                </a:lnTo>
                <a:lnTo>
                  <a:pt x="55676" y="118605"/>
                </a:lnTo>
                <a:lnTo>
                  <a:pt x="54648" y="99161"/>
                </a:lnTo>
                <a:lnTo>
                  <a:pt x="54762" y="81089"/>
                </a:lnTo>
                <a:lnTo>
                  <a:pt x="55283" y="66255"/>
                </a:lnTo>
                <a:lnTo>
                  <a:pt x="55676" y="50825"/>
                </a:lnTo>
                <a:lnTo>
                  <a:pt x="55676" y="45986"/>
                </a:lnTo>
                <a:lnTo>
                  <a:pt x="50838" y="43573"/>
                </a:lnTo>
                <a:lnTo>
                  <a:pt x="45986" y="43573"/>
                </a:lnTo>
                <a:lnTo>
                  <a:pt x="41148" y="48412"/>
                </a:lnTo>
                <a:lnTo>
                  <a:pt x="41148" y="50825"/>
                </a:lnTo>
                <a:lnTo>
                  <a:pt x="35737" y="66255"/>
                </a:lnTo>
                <a:lnTo>
                  <a:pt x="30543" y="79908"/>
                </a:lnTo>
                <a:lnTo>
                  <a:pt x="25831" y="91681"/>
                </a:lnTo>
                <a:lnTo>
                  <a:pt x="21780" y="101663"/>
                </a:lnTo>
                <a:lnTo>
                  <a:pt x="21818" y="111226"/>
                </a:lnTo>
                <a:lnTo>
                  <a:pt x="22009" y="118605"/>
                </a:lnTo>
                <a:lnTo>
                  <a:pt x="22085" y="121932"/>
                </a:lnTo>
                <a:lnTo>
                  <a:pt x="22809" y="133997"/>
                </a:lnTo>
                <a:lnTo>
                  <a:pt x="24206" y="147650"/>
                </a:lnTo>
                <a:lnTo>
                  <a:pt x="24206" y="150075"/>
                </a:lnTo>
                <a:lnTo>
                  <a:pt x="24079" y="205778"/>
                </a:lnTo>
                <a:lnTo>
                  <a:pt x="21780" y="229946"/>
                </a:lnTo>
                <a:lnTo>
                  <a:pt x="21678" y="237515"/>
                </a:lnTo>
                <a:lnTo>
                  <a:pt x="19469" y="244170"/>
                </a:lnTo>
                <a:lnTo>
                  <a:pt x="19367" y="244475"/>
                </a:lnTo>
                <a:lnTo>
                  <a:pt x="16941" y="246900"/>
                </a:lnTo>
                <a:lnTo>
                  <a:pt x="9677" y="246900"/>
                </a:lnTo>
                <a:lnTo>
                  <a:pt x="7264" y="244475"/>
                </a:lnTo>
                <a:lnTo>
                  <a:pt x="2425" y="244475"/>
                </a:lnTo>
                <a:lnTo>
                  <a:pt x="0" y="246900"/>
                </a:lnTo>
                <a:lnTo>
                  <a:pt x="0" y="254152"/>
                </a:lnTo>
                <a:lnTo>
                  <a:pt x="4838" y="263842"/>
                </a:lnTo>
                <a:lnTo>
                  <a:pt x="9677" y="268681"/>
                </a:lnTo>
                <a:lnTo>
                  <a:pt x="17056" y="273634"/>
                </a:lnTo>
                <a:lnTo>
                  <a:pt x="25273" y="277533"/>
                </a:lnTo>
                <a:lnTo>
                  <a:pt x="25412" y="277533"/>
                </a:lnTo>
                <a:lnTo>
                  <a:pt x="34531" y="279908"/>
                </a:lnTo>
                <a:lnTo>
                  <a:pt x="45986" y="280784"/>
                </a:lnTo>
                <a:lnTo>
                  <a:pt x="60515" y="280784"/>
                </a:lnTo>
                <a:lnTo>
                  <a:pt x="103479" y="256578"/>
                </a:lnTo>
                <a:lnTo>
                  <a:pt x="126530" y="216979"/>
                </a:lnTo>
                <a:lnTo>
                  <a:pt x="123444" y="213004"/>
                </a:lnTo>
                <a:lnTo>
                  <a:pt x="128295" y="213004"/>
                </a:lnTo>
                <a:lnTo>
                  <a:pt x="157340" y="232371"/>
                </a:lnTo>
                <a:lnTo>
                  <a:pt x="162179" y="232371"/>
                </a:lnTo>
                <a:lnTo>
                  <a:pt x="164592" y="229946"/>
                </a:lnTo>
                <a:lnTo>
                  <a:pt x="171780" y="225831"/>
                </a:lnTo>
                <a:lnTo>
                  <a:pt x="178511" y="220573"/>
                </a:lnTo>
                <a:lnTo>
                  <a:pt x="184340" y="213956"/>
                </a:lnTo>
                <a:lnTo>
                  <a:pt x="184848" y="213004"/>
                </a:lnTo>
                <a:lnTo>
                  <a:pt x="188785" y="205778"/>
                </a:lnTo>
                <a:lnTo>
                  <a:pt x="191033" y="199809"/>
                </a:lnTo>
                <a:lnTo>
                  <a:pt x="193941" y="192735"/>
                </a:lnTo>
                <a:lnTo>
                  <a:pt x="197307" y="184302"/>
                </a:lnTo>
                <a:lnTo>
                  <a:pt x="200901" y="174282"/>
                </a:lnTo>
                <a:lnTo>
                  <a:pt x="202603" y="167017"/>
                </a:lnTo>
                <a:lnTo>
                  <a:pt x="203669" y="162483"/>
                </a:lnTo>
                <a:lnTo>
                  <a:pt x="204825" y="152641"/>
                </a:lnTo>
                <a:close/>
              </a:path>
              <a:path w="1196340" h="416559">
                <a:moveTo>
                  <a:pt x="220268" y="307403"/>
                </a:moveTo>
                <a:lnTo>
                  <a:pt x="213309" y="302564"/>
                </a:lnTo>
                <a:lnTo>
                  <a:pt x="209829" y="300151"/>
                </a:lnTo>
                <a:lnTo>
                  <a:pt x="200304" y="292887"/>
                </a:lnTo>
                <a:lnTo>
                  <a:pt x="191681" y="285623"/>
                </a:lnTo>
                <a:lnTo>
                  <a:pt x="183959" y="278358"/>
                </a:lnTo>
                <a:lnTo>
                  <a:pt x="174282" y="275945"/>
                </a:lnTo>
                <a:lnTo>
                  <a:pt x="152501" y="302564"/>
                </a:lnTo>
                <a:lnTo>
                  <a:pt x="147662" y="300151"/>
                </a:lnTo>
                <a:lnTo>
                  <a:pt x="137972" y="290461"/>
                </a:lnTo>
                <a:lnTo>
                  <a:pt x="132905" y="286461"/>
                </a:lnTo>
                <a:lnTo>
                  <a:pt x="123672" y="277533"/>
                </a:lnTo>
                <a:lnTo>
                  <a:pt x="118745" y="273634"/>
                </a:lnTo>
                <a:lnTo>
                  <a:pt x="111239" y="273634"/>
                </a:lnTo>
                <a:lnTo>
                  <a:pt x="77457" y="309829"/>
                </a:lnTo>
                <a:lnTo>
                  <a:pt x="77457" y="317093"/>
                </a:lnTo>
                <a:lnTo>
                  <a:pt x="106502" y="346138"/>
                </a:lnTo>
                <a:lnTo>
                  <a:pt x="113766" y="348551"/>
                </a:lnTo>
                <a:lnTo>
                  <a:pt x="123444" y="348551"/>
                </a:lnTo>
                <a:lnTo>
                  <a:pt x="125869" y="346138"/>
                </a:lnTo>
                <a:lnTo>
                  <a:pt x="132638" y="337972"/>
                </a:lnTo>
                <a:lnTo>
                  <a:pt x="138277" y="331609"/>
                </a:lnTo>
                <a:lnTo>
                  <a:pt x="142544" y="327075"/>
                </a:lnTo>
                <a:lnTo>
                  <a:pt x="145237" y="324358"/>
                </a:lnTo>
                <a:lnTo>
                  <a:pt x="145237" y="326771"/>
                </a:lnTo>
                <a:lnTo>
                  <a:pt x="167017" y="348551"/>
                </a:lnTo>
                <a:lnTo>
                  <a:pt x="171856" y="348551"/>
                </a:lnTo>
                <a:lnTo>
                  <a:pt x="176695" y="353402"/>
                </a:lnTo>
                <a:lnTo>
                  <a:pt x="183959" y="353402"/>
                </a:lnTo>
                <a:lnTo>
                  <a:pt x="188798" y="350977"/>
                </a:lnTo>
                <a:lnTo>
                  <a:pt x="215430" y="324358"/>
                </a:lnTo>
                <a:lnTo>
                  <a:pt x="220268" y="317093"/>
                </a:lnTo>
                <a:lnTo>
                  <a:pt x="220268" y="307403"/>
                </a:lnTo>
                <a:close/>
              </a:path>
              <a:path w="1196340" h="416559">
                <a:moveTo>
                  <a:pt x="476846" y="176695"/>
                </a:moveTo>
                <a:lnTo>
                  <a:pt x="475234" y="171856"/>
                </a:lnTo>
                <a:lnTo>
                  <a:pt x="474573" y="169887"/>
                </a:lnTo>
                <a:lnTo>
                  <a:pt x="474332" y="169443"/>
                </a:lnTo>
                <a:lnTo>
                  <a:pt x="471398" y="163995"/>
                </a:lnTo>
                <a:lnTo>
                  <a:pt x="467321" y="158991"/>
                </a:lnTo>
                <a:lnTo>
                  <a:pt x="462330" y="154914"/>
                </a:lnTo>
                <a:lnTo>
                  <a:pt x="455066" y="150075"/>
                </a:lnTo>
                <a:lnTo>
                  <a:pt x="442963" y="150075"/>
                </a:lnTo>
                <a:lnTo>
                  <a:pt x="440537" y="150431"/>
                </a:lnTo>
                <a:lnTo>
                  <a:pt x="440537" y="196062"/>
                </a:lnTo>
                <a:lnTo>
                  <a:pt x="440537" y="198488"/>
                </a:lnTo>
                <a:lnTo>
                  <a:pt x="407936" y="234264"/>
                </a:lnTo>
                <a:lnTo>
                  <a:pt x="365074" y="244005"/>
                </a:lnTo>
                <a:lnTo>
                  <a:pt x="364109" y="244513"/>
                </a:lnTo>
                <a:lnTo>
                  <a:pt x="357670" y="244513"/>
                </a:lnTo>
                <a:lnTo>
                  <a:pt x="365074" y="244005"/>
                </a:lnTo>
                <a:lnTo>
                  <a:pt x="370649" y="241147"/>
                </a:lnTo>
                <a:lnTo>
                  <a:pt x="377647" y="234607"/>
                </a:lnTo>
                <a:lnTo>
                  <a:pt x="384873" y="225107"/>
                </a:lnTo>
                <a:lnTo>
                  <a:pt x="395833" y="213423"/>
                </a:lnTo>
                <a:lnTo>
                  <a:pt x="408698" y="198221"/>
                </a:lnTo>
                <a:lnTo>
                  <a:pt x="411492" y="196062"/>
                </a:lnTo>
                <a:lnTo>
                  <a:pt x="413918" y="191223"/>
                </a:lnTo>
                <a:lnTo>
                  <a:pt x="421182" y="188798"/>
                </a:lnTo>
                <a:lnTo>
                  <a:pt x="433285" y="188798"/>
                </a:lnTo>
                <a:lnTo>
                  <a:pt x="435698" y="191223"/>
                </a:lnTo>
                <a:lnTo>
                  <a:pt x="438124" y="191223"/>
                </a:lnTo>
                <a:lnTo>
                  <a:pt x="438124" y="193636"/>
                </a:lnTo>
                <a:lnTo>
                  <a:pt x="440537" y="196062"/>
                </a:lnTo>
                <a:lnTo>
                  <a:pt x="440537" y="150431"/>
                </a:lnTo>
                <a:lnTo>
                  <a:pt x="433920" y="151396"/>
                </a:lnTo>
                <a:lnTo>
                  <a:pt x="425107" y="155219"/>
                </a:lnTo>
                <a:lnTo>
                  <a:pt x="416750" y="161302"/>
                </a:lnTo>
                <a:lnTo>
                  <a:pt x="409079" y="169443"/>
                </a:lnTo>
                <a:lnTo>
                  <a:pt x="410019" y="162598"/>
                </a:lnTo>
                <a:lnTo>
                  <a:pt x="383806" y="131622"/>
                </a:lnTo>
                <a:lnTo>
                  <a:pt x="380034" y="131229"/>
                </a:lnTo>
                <a:lnTo>
                  <a:pt x="380034" y="183959"/>
                </a:lnTo>
                <a:lnTo>
                  <a:pt x="380034" y="188798"/>
                </a:lnTo>
                <a:lnTo>
                  <a:pt x="372770" y="202488"/>
                </a:lnTo>
                <a:lnTo>
                  <a:pt x="361873" y="214820"/>
                </a:lnTo>
                <a:lnTo>
                  <a:pt x="347345" y="226250"/>
                </a:lnTo>
                <a:lnTo>
                  <a:pt x="329196" y="237210"/>
                </a:lnTo>
                <a:lnTo>
                  <a:pt x="321932" y="242049"/>
                </a:lnTo>
                <a:lnTo>
                  <a:pt x="307416" y="246900"/>
                </a:lnTo>
                <a:lnTo>
                  <a:pt x="311492" y="244703"/>
                </a:lnTo>
                <a:lnTo>
                  <a:pt x="316484" y="238429"/>
                </a:lnTo>
                <a:lnTo>
                  <a:pt x="322389" y="228511"/>
                </a:lnTo>
                <a:lnTo>
                  <a:pt x="329196" y="215430"/>
                </a:lnTo>
                <a:lnTo>
                  <a:pt x="335064" y="202196"/>
                </a:lnTo>
                <a:lnTo>
                  <a:pt x="341604" y="191223"/>
                </a:lnTo>
                <a:lnTo>
                  <a:pt x="348602" y="182067"/>
                </a:lnTo>
                <a:lnTo>
                  <a:pt x="355815" y="174282"/>
                </a:lnTo>
                <a:lnTo>
                  <a:pt x="358241" y="171856"/>
                </a:lnTo>
                <a:lnTo>
                  <a:pt x="370344" y="171856"/>
                </a:lnTo>
                <a:lnTo>
                  <a:pt x="372770" y="174282"/>
                </a:lnTo>
                <a:lnTo>
                  <a:pt x="375183" y="174282"/>
                </a:lnTo>
                <a:lnTo>
                  <a:pt x="375183" y="176695"/>
                </a:lnTo>
                <a:lnTo>
                  <a:pt x="377609" y="179120"/>
                </a:lnTo>
                <a:lnTo>
                  <a:pt x="380034" y="183959"/>
                </a:lnTo>
                <a:lnTo>
                  <a:pt x="380034" y="131229"/>
                </a:lnTo>
                <a:lnTo>
                  <a:pt x="375183" y="130708"/>
                </a:lnTo>
                <a:lnTo>
                  <a:pt x="363347" y="132067"/>
                </a:lnTo>
                <a:lnTo>
                  <a:pt x="353098" y="136156"/>
                </a:lnTo>
                <a:lnTo>
                  <a:pt x="344208" y="142963"/>
                </a:lnTo>
                <a:lnTo>
                  <a:pt x="336461" y="152488"/>
                </a:lnTo>
                <a:lnTo>
                  <a:pt x="329158" y="161150"/>
                </a:lnTo>
                <a:lnTo>
                  <a:pt x="321627" y="172770"/>
                </a:lnTo>
                <a:lnTo>
                  <a:pt x="313651" y="187553"/>
                </a:lnTo>
                <a:lnTo>
                  <a:pt x="304990" y="205740"/>
                </a:lnTo>
                <a:lnTo>
                  <a:pt x="297345" y="221183"/>
                </a:lnTo>
                <a:lnTo>
                  <a:pt x="289369" y="234607"/>
                </a:lnTo>
                <a:lnTo>
                  <a:pt x="289255" y="234797"/>
                </a:lnTo>
                <a:lnTo>
                  <a:pt x="281165" y="246595"/>
                </a:lnTo>
                <a:lnTo>
                  <a:pt x="275374" y="254152"/>
                </a:lnTo>
                <a:lnTo>
                  <a:pt x="275945" y="254152"/>
                </a:lnTo>
                <a:lnTo>
                  <a:pt x="273519" y="256578"/>
                </a:lnTo>
                <a:lnTo>
                  <a:pt x="275374" y="254152"/>
                </a:lnTo>
                <a:lnTo>
                  <a:pt x="273519" y="254152"/>
                </a:lnTo>
                <a:lnTo>
                  <a:pt x="268681" y="256578"/>
                </a:lnTo>
                <a:lnTo>
                  <a:pt x="266255" y="256578"/>
                </a:lnTo>
                <a:lnTo>
                  <a:pt x="263842" y="261416"/>
                </a:lnTo>
                <a:lnTo>
                  <a:pt x="263842" y="266255"/>
                </a:lnTo>
                <a:lnTo>
                  <a:pt x="266255" y="271094"/>
                </a:lnTo>
                <a:lnTo>
                  <a:pt x="271106" y="273519"/>
                </a:lnTo>
                <a:lnTo>
                  <a:pt x="273519" y="273519"/>
                </a:lnTo>
                <a:lnTo>
                  <a:pt x="284873" y="276694"/>
                </a:lnTo>
                <a:lnTo>
                  <a:pt x="297129" y="278968"/>
                </a:lnTo>
                <a:lnTo>
                  <a:pt x="310286" y="280327"/>
                </a:lnTo>
                <a:lnTo>
                  <a:pt x="324358" y="280784"/>
                </a:lnTo>
                <a:lnTo>
                  <a:pt x="344703" y="279869"/>
                </a:lnTo>
                <a:lnTo>
                  <a:pt x="386308" y="272618"/>
                </a:lnTo>
                <a:lnTo>
                  <a:pt x="428434" y="254152"/>
                </a:lnTo>
                <a:lnTo>
                  <a:pt x="431126" y="251510"/>
                </a:lnTo>
                <a:lnTo>
                  <a:pt x="435394" y="247497"/>
                </a:lnTo>
                <a:lnTo>
                  <a:pt x="436092" y="246900"/>
                </a:lnTo>
                <a:lnTo>
                  <a:pt x="438823" y="244513"/>
                </a:lnTo>
                <a:lnTo>
                  <a:pt x="441032" y="242582"/>
                </a:lnTo>
                <a:lnTo>
                  <a:pt x="469582" y="204228"/>
                </a:lnTo>
                <a:lnTo>
                  <a:pt x="475183" y="188798"/>
                </a:lnTo>
                <a:lnTo>
                  <a:pt x="476846" y="176695"/>
                </a:lnTo>
                <a:close/>
              </a:path>
              <a:path w="1196340" h="416559">
                <a:moveTo>
                  <a:pt x="605142" y="150075"/>
                </a:moveTo>
                <a:lnTo>
                  <a:pt x="602716" y="142811"/>
                </a:lnTo>
                <a:lnTo>
                  <a:pt x="602716" y="137972"/>
                </a:lnTo>
                <a:lnTo>
                  <a:pt x="599046" y="130784"/>
                </a:lnTo>
                <a:lnTo>
                  <a:pt x="595160" y="124053"/>
                </a:lnTo>
                <a:lnTo>
                  <a:pt x="590804" y="118224"/>
                </a:lnTo>
                <a:lnTo>
                  <a:pt x="585774" y="113766"/>
                </a:lnTo>
                <a:lnTo>
                  <a:pt x="579539" y="107416"/>
                </a:lnTo>
                <a:lnTo>
                  <a:pt x="572160" y="102870"/>
                </a:lnTo>
                <a:lnTo>
                  <a:pt x="564324" y="100152"/>
                </a:lnTo>
                <a:lnTo>
                  <a:pt x="556729" y="99237"/>
                </a:lnTo>
                <a:lnTo>
                  <a:pt x="551738" y="112890"/>
                </a:lnTo>
                <a:lnTo>
                  <a:pt x="547649" y="124955"/>
                </a:lnTo>
                <a:lnTo>
                  <a:pt x="544474" y="135661"/>
                </a:lnTo>
                <a:lnTo>
                  <a:pt x="542201" y="145237"/>
                </a:lnTo>
                <a:lnTo>
                  <a:pt x="539788" y="145237"/>
                </a:lnTo>
                <a:lnTo>
                  <a:pt x="539788" y="147650"/>
                </a:lnTo>
                <a:lnTo>
                  <a:pt x="537362" y="150075"/>
                </a:lnTo>
                <a:lnTo>
                  <a:pt x="537362" y="157340"/>
                </a:lnTo>
                <a:lnTo>
                  <a:pt x="539788" y="162179"/>
                </a:lnTo>
                <a:lnTo>
                  <a:pt x="551167" y="168071"/>
                </a:lnTo>
                <a:lnTo>
                  <a:pt x="560057" y="174879"/>
                </a:lnTo>
                <a:lnTo>
                  <a:pt x="566674" y="182600"/>
                </a:lnTo>
                <a:lnTo>
                  <a:pt x="571246" y="191223"/>
                </a:lnTo>
                <a:lnTo>
                  <a:pt x="573671" y="200901"/>
                </a:lnTo>
                <a:lnTo>
                  <a:pt x="571246" y="208165"/>
                </a:lnTo>
                <a:lnTo>
                  <a:pt x="524548" y="237820"/>
                </a:lnTo>
                <a:lnTo>
                  <a:pt x="515277" y="243268"/>
                </a:lnTo>
                <a:lnTo>
                  <a:pt x="507377" y="248716"/>
                </a:lnTo>
                <a:lnTo>
                  <a:pt x="501053" y="254152"/>
                </a:lnTo>
                <a:lnTo>
                  <a:pt x="491375" y="259003"/>
                </a:lnTo>
                <a:lnTo>
                  <a:pt x="484111" y="266255"/>
                </a:lnTo>
                <a:lnTo>
                  <a:pt x="486537" y="273519"/>
                </a:lnTo>
                <a:lnTo>
                  <a:pt x="488950" y="275945"/>
                </a:lnTo>
                <a:lnTo>
                  <a:pt x="496214" y="275945"/>
                </a:lnTo>
                <a:lnTo>
                  <a:pt x="516636" y="270535"/>
                </a:lnTo>
                <a:lnTo>
                  <a:pt x="561568" y="256578"/>
                </a:lnTo>
                <a:lnTo>
                  <a:pt x="582866" y="224726"/>
                </a:lnTo>
                <a:lnTo>
                  <a:pt x="588492" y="213004"/>
                </a:lnTo>
                <a:lnTo>
                  <a:pt x="592772" y="204914"/>
                </a:lnTo>
                <a:lnTo>
                  <a:pt x="595452" y="200901"/>
                </a:lnTo>
                <a:lnTo>
                  <a:pt x="602119" y="177304"/>
                </a:lnTo>
                <a:lnTo>
                  <a:pt x="604304" y="166865"/>
                </a:lnTo>
                <a:lnTo>
                  <a:pt x="605142" y="157340"/>
                </a:lnTo>
                <a:lnTo>
                  <a:pt x="605142" y="150075"/>
                </a:lnTo>
                <a:close/>
              </a:path>
              <a:path w="1196340" h="416559">
                <a:moveTo>
                  <a:pt x="721321" y="162179"/>
                </a:moveTo>
                <a:lnTo>
                  <a:pt x="709218" y="123444"/>
                </a:lnTo>
                <a:lnTo>
                  <a:pt x="688797" y="106083"/>
                </a:lnTo>
                <a:lnTo>
                  <a:pt x="680173" y="106502"/>
                </a:lnTo>
                <a:lnTo>
                  <a:pt x="672909" y="108927"/>
                </a:lnTo>
                <a:lnTo>
                  <a:pt x="668070" y="113766"/>
                </a:lnTo>
                <a:lnTo>
                  <a:pt x="663232" y="121031"/>
                </a:lnTo>
                <a:lnTo>
                  <a:pt x="660806" y="128282"/>
                </a:lnTo>
                <a:lnTo>
                  <a:pt x="658393" y="133134"/>
                </a:lnTo>
                <a:lnTo>
                  <a:pt x="658393" y="137972"/>
                </a:lnTo>
                <a:lnTo>
                  <a:pt x="651129" y="152488"/>
                </a:lnTo>
                <a:lnTo>
                  <a:pt x="646290" y="167017"/>
                </a:lnTo>
                <a:lnTo>
                  <a:pt x="646290" y="176695"/>
                </a:lnTo>
                <a:lnTo>
                  <a:pt x="648703" y="181546"/>
                </a:lnTo>
                <a:lnTo>
                  <a:pt x="648703" y="186385"/>
                </a:lnTo>
                <a:lnTo>
                  <a:pt x="654646" y="192354"/>
                </a:lnTo>
                <a:lnTo>
                  <a:pt x="661720" y="196062"/>
                </a:lnTo>
                <a:lnTo>
                  <a:pt x="670153" y="197954"/>
                </a:lnTo>
                <a:lnTo>
                  <a:pt x="680173" y="198488"/>
                </a:lnTo>
                <a:lnTo>
                  <a:pt x="687438" y="198488"/>
                </a:lnTo>
                <a:lnTo>
                  <a:pt x="687438" y="200901"/>
                </a:lnTo>
                <a:lnTo>
                  <a:pt x="689864" y="203327"/>
                </a:lnTo>
                <a:lnTo>
                  <a:pt x="689864" y="213004"/>
                </a:lnTo>
                <a:lnTo>
                  <a:pt x="653554" y="242049"/>
                </a:lnTo>
                <a:lnTo>
                  <a:pt x="644436" y="246481"/>
                </a:lnTo>
                <a:lnTo>
                  <a:pt x="635088" y="252044"/>
                </a:lnTo>
                <a:lnTo>
                  <a:pt x="625297" y="258051"/>
                </a:lnTo>
                <a:lnTo>
                  <a:pt x="614591" y="263956"/>
                </a:lnTo>
                <a:lnTo>
                  <a:pt x="609981" y="266255"/>
                </a:lnTo>
                <a:lnTo>
                  <a:pt x="609981" y="278358"/>
                </a:lnTo>
                <a:lnTo>
                  <a:pt x="614819" y="280784"/>
                </a:lnTo>
                <a:lnTo>
                  <a:pt x="619658" y="280784"/>
                </a:lnTo>
                <a:lnTo>
                  <a:pt x="628281" y="277571"/>
                </a:lnTo>
                <a:lnTo>
                  <a:pt x="636003" y="275031"/>
                </a:lnTo>
                <a:lnTo>
                  <a:pt x="648703" y="271094"/>
                </a:lnTo>
                <a:lnTo>
                  <a:pt x="653554" y="271094"/>
                </a:lnTo>
                <a:lnTo>
                  <a:pt x="668070" y="266255"/>
                </a:lnTo>
                <a:lnTo>
                  <a:pt x="701840" y="232029"/>
                </a:lnTo>
                <a:lnTo>
                  <a:pt x="716483" y="188798"/>
                </a:lnTo>
                <a:lnTo>
                  <a:pt x="718261" y="181914"/>
                </a:lnTo>
                <a:lnTo>
                  <a:pt x="719810" y="175488"/>
                </a:lnTo>
                <a:lnTo>
                  <a:pt x="720915" y="169062"/>
                </a:lnTo>
                <a:lnTo>
                  <a:pt x="721321" y="162179"/>
                </a:lnTo>
                <a:close/>
              </a:path>
              <a:path w="1196340" h="416559">
                <a:moveTo>
                  <a:pt x="844778" y="142811"/>
                </a:moveTo>
                <a:lnTo>
                  <a:pt x="842352" y="137972"/>
                </a:lnTo>
                <a:lnTo>
                  <a:pt x="840079" y="130784"/>
                </a:lnTo>
                <a:lnTo>
                  <a:pt x="836904" y="124053"/>
                </a:lnTo>
                <a:lnTo>
                  <a:pt x="805027" y="100152"/>
                </a:lnTo>
                <a:lnTo>
                  <a:pt x="796366" y="99237"/>
                </a:lnTo>
                <a:lnTo>
                  <a:pt x="791705" y="112890"/>
                </a:lnTo>
                <a:lnTo>
                  <a:pt x="788187" y="124955"/>
                </a:lnTo>
                <a:lnTo>
                  <a:pt x="785126" y="135661"/>
                </a:lnTo>
                <a:lnTo>
                  <a:pt x="781837" y="145237"/>
                </a:lnTo>
                <a:lnTo>
                  <a:pt x="781837" y="147650"/>
                </a:lnTo>
                <a:lnTo>
                  <a:pt x="779424" y="150075"/>
                </a:lnTo>
                <a:lnTo>
                  <a:pt x="776998" y="154914"/>
                </a:lnTo>
                <a:lnTo>
                  <a:pt x="779424" y="157340"/>
                </a:lnTo>
                <a:lnTo>
                  <a:pt x="781837" y="162179"/>
                </a:lnTo>
                <a:lnTo>
                  <a:pt x="793191" y="168071"/>
                </a:lnTo>
                <a:lnTo>
                  <a:pt x="801814" y="174879"/>
                </a:lnTo>
                <a:lnTo>
                  <a:pt x="807707" y="182600"/>
                </a:lnTo>
                <a:lnTo>
                  <a:pt x="810882" y="191223"/>
                </a:lnTo>
                <a:lnTo>
                  <a:pt x="813308" y="200901"/>
                </a:lnTo>
                <a:lnTo>
                  <a:pt x="813308" y="208165"/>
                </a:lnTo>
                <a:lnTo>
                  <a:pt x="776998" y="232371"/>
                </a:lnTo>
                <a:lnTo>
                  <a:pt x="765543" y="237820"/>
                </a:lnTo>
                <a:lnTo>
                  <a:pt x="756119" y="243268"/>
                </a:lnTo>
                <a:lnTo>
                  <a:pt x="748068" y="248716"/>
                </a:lnTo>
                <a:lnTo>
                  <a:pt x="740689" y="254152"/>
                </a:lnTo>
                <a:lnTo>
                  <a:pt x="731012" y="259003"/>
                </a:lnTo>
                <a:lnTo>
                  <a:pt x="726160" y="263842"/>
                </a:lnTo>
                <a:lnTo>
                  <a:pt x="726160" y="273519"/>
                </a:lnTo>
                <a:lnTo>
                  <a:pt x="731012" y="275945"/>
                </a:lnTo>
                <a:lnTo>
                  <a:pt x="735850" y="275945"/>
                </a:lnTo>
                <a:lnTo>
                  <a:pt x="774268" y="265353"/>
                </a:lnTo>
                <a:lnTo>
                  <a:pt x="810882" y="251739"/>
                </a:lnTo>
                <a:lnTo>
                  <a:pt x="813308" y="244475"/>
                </a:lnTo>
                <a:lnTo>
                  <a:pt x="815721" y="239636"/>
                </a:lnTo>
                <a:lnTo>
                  <a:pt x="823861" y="224726"/>
                </a:lnTo>
                <a:lnTo>
                  <a:pt x="829945" y="213004"/>
                </a:lnTo>
                <a:lnTo>
                  <a:pt x="833767" y="204914"/>
                </a:lnTo>
                <a:lnTo>
                  <a:pt x="835088" y="200901"/>
                </a:lnTo>
                <a:lnTo>
                  <a:pt x="839660" y="188645"/>
                </a:lnTo>
                <a:lnTo>
                  <a:pt x="842657" y="177304"/>
                </a:lnTo>
                <a:lnTo>
                  <a:pt x="844283" y="166865"/>
                </a:lnTo>
                <a:lnTo>
                  <a:pt x="844778" y="157340"/>
                </a:lnTo>
                <a:lnTo>
                  <a:pt x="844778" y="142811"/>
                </a:lnTo>
                <a:close/>
              </a:path>
              <a:path w="1196340" h="416559">
                <a:moveTo>
                  <a:pt x="1195755" y="249313"/>
                </a:moveTo>
                <a:lnTo>
                  <a:pt x="1169123" y="229044"/>
                </a:lnTo>
                <a:lnTo>
                  <a:pt x="1161034" y="222427"/>
                </a:lnTo>
                <a:lnTo>
                  <a:pt x="1157020" y="217843"/>
                </a:lnTo>
                <a:lnTo>
                  <a:pt x="1149756" y="215430"/>
                </a:lnTo>
                <a:lnTo>
                  <a:pt x="1139355" y="227647"/>
                </a:lnTo>
                <a:lnTo>
                  <a:pt x="1130096" y="238721"/>
                </a:lnTo>
                <a:lnTo>
                  <a:pt x="1122184" y="248450"/>
                </a:lnTo>
                <a:lnTo>
                  <a:pt x="1115872" y="256578"/>
                </a:lnTo>
                <a:lnTo>
                  <a:pt x="1115872" y="261416"/>
                </a:lnTo>
                <a:lnTo>
                  <a:pt x="1145870" y="287782"/>
                </a:lnTo>
                <a:lnTo>
                  <a:pt x="1161859" y="292887"/>
                </a:lnTo>
                <a:lnTo>
                  <a:pt x="1169162" y="285165"/>
                </a:lnTo>
                <a:lnTo>
                  <a:pt x="1176693" y="276542"/>
                </a:lnTo>
                <a:lnTo>
                  <a:pt x="1184668" y="267017"/>
                </a:lnTo>
                <a:lnTo>
                  <a:pt x="1193203" y="256730"/>
                </a:lnTo>
                <a:lnTo>
                  <a:pt x="1193330" y="256578"/>
                </a:lnTo>
                <a:lnTo>
                  <a:pt x="1195755" y="249313"/>
                </a:lnTo>
                <a:close/>
              </a:path>
              <a:path w="1196340" h="416559">
                <a:moveTo>
                  <a:pt x="1195755" y="9677"/>
                </a:moveTo>
                <a:lnTo>
                  <a:pt x="1193330" y="7264"/>
                </a:lnTo>
                <a:lnTo>
                  <a:pt x="1183652" y="7264"/>
                </a:lnTo>
                <a:lnTo>
                  <a:pt x="1164170" y="51930"/>
                </a:lnTo>
                <a:lnTo>
                  <a:pt x="1161859" y="60515"/>
                </a:lnTo>
                <a:lnTo>
                  <a:pt x="1161859" y="87134"/>
                </a:lnTo>
                <a:lnTo>
                  <a:pt x="1164285" y="99237"/>
                </a:lnTo>
                <a:lnTo>
                  <a:pt x="1164285" y="111340"/>
                </a:lnTo>
                <a:lnTo>
                  <a:pt x="1163040" y="124091"/>
                </a:lnTo>
                <a:lnTo>
                  <a:pt x="1162964" y="124955"/>
                </a:lnTo>
                <a:lnTo>
                  <a:pt x="1159141" y="136766"/>
                </a:lnTo>
                <a:lnTo>
                  <a:pt x="1123137" y="161721"/>
                </a:lnTo>
                <a:lnTo>
                  <a:pt x="1115872" y="162179"/>
                </a:lnTo>
                <a:lnTo>
                  <a:pt x="1113459" y="164592"/>
                </a:lnTo>
                <a:lnTo>
                  <a:pt x="1113459" y="162179"/>
                </a:lnTo>
                <a:lnTo>
                  <a:pt x="1115872" y="162179"/>
                </a:lnTo>
                <a:lnTo>
                  <a:pt x="1115872" y="159753"/>
                </a:lnTo>
                <a:lnTo>
                  <a:pt x="1118298" y="159753"/>
                </a:lnTo>
                <a:lnTo>
                  <a:pt x="1123137" y="152488"/>
                </a:lnTo>
                <a:lnTo>
                  <a:pt x="1125550" y="147650"/>
                </a:lnTo>
                <a:lnTo>
                  <a:pt x="1130401" y="142811"/>
                </a:lnTo>
                <a:lnTo>
                  <a:pt x="1132827" y="137515"/>
                </a:lnTo>
                <a:lnTo>
                  <a:pt x="1133538" y="135966"/>
                </a:lnTo>
                <a:lnTo>
                  <a:pt x="1135545" y="129806"/>
                </a:lnTo>
                <a:lnTo>
                  <a:pt x="1136053" y="125260"/>
                </a:lnTo>
                <a:lnTo>
                  <a:pt x="1136091" y="124955"/>
                </a:lnTo>
                <a:lnTo>
                  <a:pt x="1136180" y="124091"/>
                </a:lnTo>
                <a:lnTo>
                  <a:pt x="1103769" y="94399"/>
                </a:lnTo>
                <a:lnTo>
                  <a:pt x="1091666" y="94399"/>
                </a:lnTo>
                <a:lnTo>
                  <a:pt x="1051166" y="102565"/>
                </a:lnTo>
                <a:lnTo>
                  <a:pt x="1020038" y="125260"/>
                </a:lnTo>
                <a:lnTo>
                  <a:pt x="1019048" y="130708"/>
                </a:lnTo>
                <a:lnTo>
                  <a:pt x="1021473" y="135547"/>
                </a:lnTo>
                <a:lnTo>
                  <a:pt x="1023899" y="137972"/>
                </a:lnTo>
                <a:lnTo>
                  <a:pt x="1026312" y="137972"/>
                </a:lnTo>
                <a:lnTo>
                  <a:pt x="1038491" y="137515"/>
                </a:lnTo>
                <a:lnTo>
                  <a:pt x="1049312" y="139788"/>
                </a:lnTo>
                <a:lnTo>
                  <a:pt x="1058316" y="144780"/>
                </a:lnTo>
                <a:lnTo>
                  <a:pt x="1065047" y="152488"/>
                </a:lnTo>
                <a:lnTo>
                  <a:pt x="1072299" y="164592"/>
                </a:lnTo>
                <a:lnTo>
                  <a:pt x="1074724" y="171856"/>
                </a:lnTo>
                <a:lnTo>
                  <a:pt x="1077150" y="171856"/>
                </a:lnTo>
                <a:lnTo>
                  <a:pt x="1069886" y="176695"/>
                </a:lnTo>
                <a:lnTo>
                  <a:pt x="1065047" y="179120"/>
                </a:lnTo>
                <a:lnTo>
                  <a:pt x="1062621" y="181546"/>
                </a:lnTo>
                <a:lnTo>
                  <a:pt x="1051725" y="186499"/>
                </a:lnTo>
                <a:lnTo>
                  <a:pt x="1040841" y="190309"/>
                </a:lnTo>
                <a:lnTo>
                  <a:pt x="1029944" y="192773"/>
                </a:lnTo>
                <a:lnTo>
                  <a:pt x="1019048" y="193636"/>
                </a:lnTo>
                <a:lnTo>
                  <a:pt x="1011834" y="193230"/>
                </a:lnTo>
                <a:lnTo>
                  <a:pt x="981189" y="167360"/>
                </a:lnTo>
                <a:lnTo>
                  <a:pt x="980325" y="157340"/>
                </a:lnTo>
                <a:lnTo>
                  <a:pt x="980706" y="152488"/>
                </a:lnTo>
                <a:lnTo>
                  <a:pt x="980782" y="151511"/>
                </a:lnTo>
                <a:lnTo>
                  <a:pt x="982141" y="141605"/>
                </a:lnTo>
                <a:lnTo>
                  <a:pt x="984402" y="128066"/>
                </a:lnTo>
                <a:lnTo>
                  <a:pt x="987590" y="111340"/>
                </a:lnTo>
                <a:lnTo>
                  <a:pt x="990003" y="104089"/>
                </a:lnTo>
                <a:lnTo>
                  <a:pt x="987590" y="99237"/>
                </a:lnTo>
                <a:lnTo>
                  <a:pt x="982738" y="91986"/>
                </a:lnTo>
                <a:lnTo>
                  <a:pt x="975487" y="94399"/>
                </a:lnTo>
                <a:lnTo>
                  <a:pt x="973061" y="96824"/>
                </a:lnTo>
                <a:lnTo>
                  <a:pt x="969010" y="104089"/>
                </a:lnTo>
                <a:lnTo>
                  <a:pt x="964285" y="114973"/>
                </a:lnTo>
                <a:lnTo>
                  <a:pt x="959104" y="129501"/>
                </a:lnTo>
                <a:lnTo>
                  <a:pt x="953693" y="147650"/>
                </a:lnTo>
                <a:lnTo>
                  <a:pt x="948258" y="161302"/>
                </a:lnTo>
                <a:lnTo>
                  <a:pt x="912888" y="213042"/>
                </a:lnTo>
                <a:lnTo>
                  <a:pt x="870305" y="246405"/>
                </a:lnTo>
                <a:lnTo>
                  <a:pt x="847191" y="259003"/>
                </a:lnTo>
                <a:lnTo>
                  <a:pt x="837514" y="266255"/>
                </a:lnTo>
                <a:lnTo>
                  <a:pt x="835088" y="268681"/>
                </a:lnTo>
                <a:lnTo>
                  <a:pt x="835088" y="278358"/>
                </a:lnTo>
                <a:lnTo>
                  <a:pt x="837514" y="280784"/>
                </a:lnTo>
                <a:lnTo>
                  <a:pt x="844778" y="280784"/>
                </a:lnTo>
                <a:lnTo>
                  <a:pt x="917689" y="263994"/>
                </a:lnTo>
                <a:lnTo>
                  <a:pt x="944956" y="234899"/>
                </a:lnTo>
                <a:lnTo>
                  <a:pt x="953820" y="215430"/>
                </a:lnTo>
                <a:lnTo>
                  <a:pt x="953922" y="215214"/>
                </a:lnTo>
                <a:lnTo>
                  <a:pt x="953617" y="213918"/>
                </a:lnTo>
                <a:lnTo>
                  <a:pt x="953693" y="198488"/>
                </a:lnTo>
                <a:lnTo>
                  <a:pt x="960958" y="198488"/>
                </a:lnTo>
                <a:lnTo>
                  <a:pt x="956830" y="208508"/>
                </a:lnTo>
                <a:lnTo>
                  <a:pt x="953922" y="215214"/>
                </a:lnTo>
                <a:lnTo>
                  <a:pt x="955560" y="222427"/>
                </a:lnTo>
                <a:lnTo>
                  <a:pt x="981227" y="255968"/>
                </a:lnTo>
                <a:lnTo>
                  <a:pt x="997267" y="259003"/>
                </a:lnTo>
                <a:lnTo>
                  <a:pt x="1004531" y="259003"/>
                </a:lnTo>
                <a:lnTo>
                  <a:pt x="1058684" y="228739"/>
                </a:lnTo>
                <a:lnTo>
                  <a:pt x="1088263" y="198488"/>
                </a:lnTo>
                <a:lnTo>
                  <a:pt x="1095629" y="189826"/>
                </a:lnTo>
                <a:lnTo>
                  <a:pt x="1094092" y="188798"/>
                </a:lnTo>
                <a:lnTo>
                  <a:pt x="1096505" y="188798"/>
                </a:lnTo>
                <a:lnTo>
                  <a:pt x="1095629" y="189826"/>
                </a:lnTo>
                <a:lnTo>
                  <a:pt x="1101356" y="193636"/>
                </a:lnTo>
                <a:lnTo>
                  <a:pt x="1127975" y="193636"/>
                </a:lnTo>
                <a:lnTo>
                  <a:pt x="1132827" y="191223"/>
                </a:lnTo>
                <a:lnTo>
                  <a:pt x="1137488" y="188798"/>
                </a:lnTo>
                <a:lnTo>
                  <a:pt x="1145070" y="184873"/>
                </a:lnTo>
                <a:lnTo>
                  <a:pt x="1156411" y="176695"/>
                </a:lnTo>
                <a:lnTo>
                  <a:pt x="1166850" y="166712"/>
                </a:lnTo>
                <a:lnTo>
                  <a:pt x="1168565" y="164592"/>
                </a:lnTo>
                <a:lnTo>
                  <a:pt x="1176388" y="154914"/>
                </a:lnTo>
                <a:lnTo>
                  <a:pt x="1182776" y="143560"/>
                </a:lnTo>
                <a:lnTo>
                  <a:pt x="1187589" y="131318"/>
                </a:lnTo>
                <a:lnTo>
                  <a:pt x="1190904" y="118605"/>
                </a:lnTo>
                <a:lnTo>
                  <a:pt x="1191031" y="118148"/>
                </a:lnTo>
                <a:lnTo>
                  <a:pt x="1193330" y="104089"/>
                </a:lnTo>
                <a:lnTo>
                  <a:pt x="1193368" y="36309"/>
                </a:lnTo>
                <a:lnTo>
                  <a:pt x="1193634" y="29044"/>
                </a:lnTo>
                <a:lnTo>
                  <a:pt x="1194358" y="21780"/>
                </a:lnTo>
                <a:lnTo>
                  <a:pt x="1195755" y="14528"/>
                </a:lnTo>
                <a:lnTo>
                  <a:pt x="1195755" y="9677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23155" y="521702"/>
            <a:ext cx="738505" cy="499109"/>
          </a:xfrm>
          <a:custGeom>
            <a:avLst/>
            <a:gdLst/>
            <a:ahLst/>
            <a:cxnLst/>
            <a:rect l="l" t="t" r="r" b="b"/>
            <a:pathLst>
              <a:path w="738504" h="499109">
                <a:moveTo>
                  <a:pt x="48412" y="174282"/>
                </a:moveTo>
                <a:lnTo>
                  <a:pt x="43573" y="169430"/>
                </a:lnTo>
                <a:lnTo>
                  <a:pt x="38722" y="169430"/>
                </a:lnTo>
                <a:lnTo>
                  <a:pt x="31470" y="171856"/>
                </a:lnTo>
                <a:lnTo>
                  <a:pt x="15430" y="207251"/>
                </a:lnTo>
                <a:lnTo>
                  <a:pt x="9334" y="222567"/>
                </a:lnTo>
                <a:lnTo>
                  <a:pt x="4838" y="237210"/>
                </a:lnTo>
                <a:lnTo>
                  <a:pt x="5143" y="284708"/>
                </a:lnTo>
                <a:lnTo>
                  <a:pt x="5854" y="306311"/>
                </a:lnTo>
                <a:lnTo>
                  <a:pt x="7264" y="326771"/>
                </a:lnTo>
                <a:lnTo>
                  <a:pt x="5448" y="349542"/>
                </a:lnTo>
                <a:lnTo>
                  <a:pt x="3632" y="367309"/>
                </a:lnTo>
                <a:lnTo>
                  <a:pt x="1816" y="380555"/>
                </a:lnTo>
                <a:lnTo>
                  <a:pt x="0" y="389699"/>
                </a:lnTo>
                <a:lnTo>
                  <a:pt x="0" y="394550"/>
                </a:lnTo>
                <a:lnTo>
                  <a:pt x="2413" y="399389"/>
                </a:lnTo>
                <a:lnTo>
                  <a:pt x="4838" y="401802"/>
                </a:lnTo>
                <a:lnTo>
                  <a:pt x="7264" y="401802"/>
                </a:lnTo>
                <a:lnTo>
                  <a:pt x="9677" y="404228"/>
                </a:lnTo>
                <a:lnTo>
                  <a:pt x="14516" y="404228"/>
                </a:lnTo>
                <a:lnTo>
                  <a:pt x="16941" y="399389"/>
                </a:lnTo>
                <a:lnTo>
                  <a:pt x="21780" y="392125"/>
                </a:lnTo>
                <a:lnTo>
                  <a:pt x="29578" y="373595"/>
                </a:lnTo>
                <a:lnTo>
                  <a:pt x="35090" y="354609"/>
                </a:lnTo>
                <a:lnTo>
                  <a:pt x="38798" y="335622"/>
                </a:lnTo>
                <a:lnTo>
                  <a:pt x="41148" y="317093"/>
                </a:lnTo>
                <a:lnTo>
                  <a:pt x="41148" y="254152"/>
                </a:lnTo>
                <a:lnTo>
                  <a:pt x="41529" y="238683"/>
                </a:lnTo>
                <a:lnTo>
                  <a:pt x="43192" y="212280"/>
                </a:lnTo>
                <a:lnTo>
                  <a:pt x="43573" y="200901"/>
                </a:lnTo>
                <a:lnTo>
                  <a:pt x="45008" y="193675"/>
                </a:lnTo>
                <a:lnTo>
                  <a:pt x="46964" y="180136"/>
                </a:lnTo>
                <a:lnTo>
                  <a:pt x="48412" y="174282"/>
                </a:lnTo>
                <a:close/>
              </a:path>
              <a:path w="738504" h="499109">
                <a:moveTo>
                  <a:pt x="406654" y="2413"/>
                </a:moveTo>
                <a:lnTo>
                  <a:pt x="404228" y="0"/>
                </a:lnTo>
                <a:lnTo>
                  <a:pt x="396963" y="2413"/>
                </a:lnTo>
                <a:lnTo>
                  <a:pt x="391477" y="7480"/>
                </a:lnTo>
                <a:lnTo>
                  <a:pt x="385775" y="12103"/>
                </a:lnTo>
                <a:lnTo>
                  <a:pt x="372770" y="21780"/>
                </a:lnTo>
                <a:lnTo>
                  <a:pt x="366941" y="26771"/>
                </a:lnTo>
                <a:lnTo>
                  <a:pt x="360654" y="30861"/>
                </a:lnTo>
                <a:lnTo>
                  <a:pt x="354380" y="34036"/>
                </a:lnTo>
                <a:lnTo>
                  <a:pt x="348564" y="36296"/>
                </a:lnTo>
                <a:lnTo>
                  <a:pt x="336270" y="43522"/>
                </a:lnTo>
                <a:lnTo>
                  <a:pt x="324650" y="50520"/>
                </a:lnTo>
                <a:lnTo>
                  <a:pt x="313499" y="57061"/>
                </a:lnTo>
                <a:lnTo>
                  <a:pt x="302564" y="62928"/>
                </a:lnTo>
                <a:lnTo>
                  <a:pt x="285813" y="73482"/>
                </a:lnTo>
                <a:lnTo>
                  <a:pt x="254152" y="106502"/>
                </a:lnTo>
                <a:lnTo>
                  <a:pt x="238163" y="154152"/>
                </a:lnTo>
                <a:lnTo>
                  <a:pt x="237210" y="171856"/>
                </a:lnTo>
                <a:lnTo>
                  <a:pt x="237312" y="202869"/>
                </a:lnTo>
                <a:lnTo>
                  <a:pt x="237515" y="210578"/>
                </a:lnTo>
                <a:lnTo>
                  <a:pt x="238125" y="216027"/>
                </a:lnTo>
                <a:lnTo>
                  <a:pt x="238239" y="217017"/>
                </a:lnTo>
                <a:lnTo>
                  <a:pt x="239636" y="220268"/>
                </a:lnTo>
                <a:lnTo>
                  <a:pt x="231876" y="236943"/>
                </a:lnTo>
                <a:lnTo>
                  <a:pt x="226618" y="253847"/>
                </a:lnTo>
                <a:lnTo>
                  <a:pt x="223634" y="270306"/>
                </a:lnTo>
                <a:lnTo>
                  <a:pt x="222681" y="285623"/>
                </a:lnTo>
                <a:lnTo>
                  <a:pt x="222719" y="292506"/>
                </a:lnTo>
                <a:lnTo>
                  <a:pt x="222948" y="297916"/>
                </a:lnTo>
                <a:lnTo>
                  <a:pt x="222986" y="298932"/>
                </a:lnTo>
                <a:lnTo>
                  <a:pt x="249313" y="331609"/>
                </a:lnTo>
                <a:lnTo>
                  <a:pt x="266255" y="336448"/>
                </a:lnTo>
                <a:lnTo>
                  <a:pt x="273519" y="338874"/>
                </a:lnTo>
                <a:lnTo>
                  <a:pt x="278358" y="341299"/>
                </a:lnTo>
                <a:lnTo>
                  <a:pt x="278358" y="346138"/>
                </a:lnTo>
                <a:lnTo>
                  <a:pt x="259905" y="387286"/>
                </a:lnTo>
                <a:lnTo>
                  <a:pt x="234784" y="416331"/>
                </a:lnTo>
                <a:lnTo>
                  <a:pt x="193611" y="431990"/>
                </a:lnTo>
                <a:lnTo>
                  <a:pt x="179120" y="433273"/>
                </a:lnTo>
                <a:lnTo>
                  <a:pt x="165887" y="431990"/>
                </a:lnTo>
                <a:lnTo>
                  <a:pt x="165620" y="431990"/>
                </a:lnTo>
                <a:lnTo>
                  <a:pt x="128816" y="400710"/>
                </a:lnTo>
                <a:lnTo>
                  <a:pt x="118605" y="353390"/>
                </a:lnTo>
                <a:lnTo>
                  <a:pt x="119329" y="341299"/>
                </a:lnTo>
                <a:lnTo>
                  <a:pt x="119367" y="340690"/>
                </a:lnTo>
                <a:lnTo>
                  <a:pt x="119468" y="338874"/>
                </a:lnTo>
                <a:lnTo>
                  <a:pt x="121932" y="320421"/>
                </a:lnTo>
                <a:lnTo>
                  <a:pt x="125755" y="297916"/>
                </a:lnTo>
                <a:lnTo>
                  <a:pt x="130708" y="271094"/>
                </a:lnTo>
                <a:lnTo>
                  <a:pt x="132105" y="262509"/>
                </a:lnTo>
                <a:lnTo>
                  <a:pt x="132829" y="255066"/>
                </a:lnTo>
                <a:lnTo>
                  <a:pt x="133070" y="249313"/>
                </a:lnTo>
                <a:lnTo>
                  <a:pt x="133134" y="244475"/>
                </a:lnTo>
                <a:lnTo>
                  <a:pt x="128282" y="242049"/>
                </a:lnTo>
                <a:lnTo>
                  <a:pt x="123444" y="242049"/>
                </a:lnTo>
                <a:lnTo>
                  <a:pt x="118605" y="246888"/>
                </a:lnTo>
                <a:lnTo>
                  <a:pt x="115023" y="261416"/>
                </a:lnTo>
                <a:lnTo>
                  <a:pt x="111036" y="277152"/>
                </a:lnTo>
                <a:lnTo>
                  <a:pt x="106692" y="292506"/>
                </a:lnTo>
                <a:lnTo>
                  <a:pt x="101663" y="307403"/>
                </a:lnTo>
                <a:lnTo>
                  <a:pt x="98450" y="324726"/>
                </a:lnTo>
                <a:lnTo>
                  <a:pt x="95910" y="340690"/>
                </a:lnTo>
                <a:lnTo>
                  <a:pt x="93827" y="355739"/>
                </a:lnTo>
                <a:lnTo>
                  <a:pt x="92176" y="368782"/>
                </a:lnTo>
                <a:lnTo>
                  <a:pt x="92062" y="372757"/>
                </a:lnTo>
                <a:lnTo>
                  <a:pt x="93294" y="407746"/>
                </a:lnTo>
                <a:lnTo>
                  <a:pt x="115125" y="467017"/>
                </a:lnTo>
                <a:lnTo>
                  <a:pt x="150075" y="495300"/>
                </a:lnTo>
                <a:lnTo>
                  <a:pt x="171856" y="498627"/>
                </a:lnTo>
                <a:lnTo>
                  <a:pt x="179501" y="498170"/>
                </a:lnTo>
                <a:lnTo>
                  <a:pt x="222389" y="480441"/>
                </a:lnTo>
                <a:lnTo>
                  <a:pt x="255066" y="446773"/>
                </a:lnTo>
                <a:lnTo>
                  <a:pt x="262991" y="433273"/>
                </a:lnTo>
                <a:lnTo>
                  <a:pt x="268681" y="423595"/>
                </a:lnTo>
                <a:lnTo>
                  <a:pt x="278701" y="407746"/>
                </a:lnTo>
                <a:lnTo>
                  <a:pt x="287134" y="389407"/>
                </a:lnTo>
                <a:lnTo>
                  <a:pt x="294208" y="368782"/>
                </a:lnTo>
                <a:lnTo>
                  <a:pt x="300139" y="346138"/>
                </a:lnTo>
                <a:lnTo>
                  <a:pt x="295986" y="334784"/>
                </a:lnTo>
                <a:lnTo>
                  <a:pt x="294093" y="326161"/>
                </a:lnTo>
                <a:lnTo>
                  <a:pt x="294017" y="320268"/>
                </a:lnTo>
                <a:lnTo>
                  <a:pt x="295300" y="317093"/>
                </a:lnTo>
                <a:lnTo>
                  <a:pt x="297154" y="303479"/>
                </a:lnTo>
                <a:lnTo>
                  <a:pt x="273519" y="268681"/>
                </a:lnTo>
                <a:lnTo>
                  <a:pt x="266255" y="268681"/>
                </a:lnTo>
                <a:lnTo>
                  <a:pt x="258991" y="266255"/>
                </a:lnTo>
                <a:lnTo>
                  <a:pt x="254152" y="263842"/>
                </a:lnTo>
                <a:lnTo>
                  <a:pt x="251739" y="261416"/>
                </a:lnTo>
                <a:lnTo>
                  <a:pt x="251739" y="258991"/>
                </a:lnTo>
                <a:lnTo>
                  <a:pt x="249313" y="256578"/>
                </a:lnTo>
                <a:lnTo>
                  <a:pt x="249313" y="254152"/>
                </a:lnTo>
                <a:lnTo>
                  <a:pt x="251739" y="249313"/>
                </a:lnTo>
                <a:lnTo>
                  <a:pt x="254152" y="239636"/>
                </a:lnTo>
                <a:lnTo>
                  <a:pt x="259105" y="228282"/>
                </a:lnTo>
                <a:lnTo>
                  <a:pt x="262928" y="216027"/>
                </a:lnTo>
                <a:lnTo>
                  <a:pt x="265391" y="202869"/>
                </a:lnTo>
                <a:lnTo>
                  <a:pt x="266255" y="188798"/>
                </a:lnTo>
                <a:lnTo>
                  <a:pt x="266255" y="159753"/>
                </a:lnTo>
                <a:lnTo>
                  <a:pt x="265277" y="147916"/>
                </a:lnTo>
                <a:lnTo>
                  <a:pt x="265658" y="137668"/>
                </a:lnTo>
                <a:lnTo>
                  <a:pt x="266941" y="128778"/>
                </a:lnTo>
                <a:lnTo>
                  <a:pt x="268579" y="121475"/>
                </a:lnTo>
                <a:lnTo>
                  <a:pt x="268681" y="121018"/>
                </a:lnTo>
                <a:lnTo>
                  <a:pt x="302602" y="97993"/>
                </a:lnTo>
                <a:lnTo>
                  <a:pt x="310134" y="94094"/>
                </a:lnTo>
                <a:lnTo>
                  <a:pt x="363080" y="62928"/>
                </a:lnTo>
                <a:lnTo>
                  <a:pt x="396963" y="31457"/>
                </a:lnTo>
                <a:lnTo>
                  <a:pt x="399389" y="26619"/>
                </a:lnTo>
                <a:lnTo>
                  <a:pt x="404228" y="21780"/>
                </a:lnTo>
                <a:lnTo>
                  <a:pt x="406654" y="16941"/>
                </a:lnTo>
                <a:lnTo>
                  <a:pt x="406654" y="2413"/>
                </a:lnTo>
                <a:close/>
              </a:path>
              <a:path w="738504" h="499109">
                <a:moveTo>
                  <a:pt x="520420" y="135547"/>
                </a:moveTo>
                <a:lnTo>
                  <a:pt x="508241" y="126542"/>
                </a:lnTo>
                <a:lnTo>
                  <a:pt x="497420" y="117995"/>
                </a:lnTo>
                <a:lnTo>
                  <a:pt x="488416" y="110363"/>
                </a:lnTo>
                <a:lnTo>
                  <a:pt x="481685" y="104076"/>
                </a:lnTo>
                <a:lnTo>
                  <a:pt x="474421" y="104076"/>
                </a:lnTo>
                <a:lnTo>
                  <a:pt x="465721" y="113195"/>
                </a:lnTo>
                <a:lnTo>
                  <a:pt x="457479" y="122542"/>
                </a:lnTo>
                <a:lnTo>
                  <a:pt x="449237" y="132334"/>
                </a:lnTo>
                <a:lnTo>
                  <a:pt x="440537" y="142811"/>
                </a:lnTo>
                <a:lnTo>
                  <a:pt x="440537" y="147650"/>
                </a:lnTo>
                <a:lnTo>
                  <a:pt x="442963" y="150075"/>
                </a:lnTo>
                <a:lnTo>
                  <a:pt x="447802" y="157327"/>
                </a:lnTo>
                <a:lnTo>
                  <a:pt x="457479" y="167017"/>
                </a:lnTo>
                <a:lnTo>
                  <a:pt x="464743" y="171856"/>
                </a:lnTo>
                <a:lnTo>
                  <a:pt x="469582" y="176695"/>
                </a:lnTo>
                <a:lnTo>
                  <a:pt x="476846" y="179108"/>
                </a:lnTo>
                <a:lnTo>
                  <a:pt x="484111" y="179108"/>
                </a:lnTo>
                <a:lnTo>
                  <a:pt x="495909" y="168224"/>
                </a:lnTo>
                <a:lnTo>
                  <a:pt x="505891" y="157327"/>
                </a:lnTo>
                <a:lnTo>
                  <a:pt x="514057" y="146443"/>
                </a:lnTo>
                <a:lnTo>
                  <a:pt x="520420" y="135547"/>
                </a:lnTo>
                <a:close/>
              </a:path>
              <a:path w="738504" h="499109">
                <a:moveTo>
                  <a:pt x="738263" y="382447"/>
                </a:moveTo>
                <a:lnTo>
                  <a:pt x="735850" y="380022"/>
                </a:lnTo>
                <a:lnTo>
                  <a:pt x="728586" y="380022"/>
                </a:lnTo>
                <a:lnTo>
                  <a:pt x="687438" y="382447"/>
                </a:lnTo>
                <a:lnTo>
                  <a:pt x="585774" y="384860"/>
                </a:lnTo>
                <a:lnTo>
                  <a:pt x="505891" y="384860"/>
                </a:lnTo>
                <a:lnTo>
                  <a:pt x="433273" y="380022"/>
                </a:lnTo>
                <a:lnTo>
                  <a:pt x="411492" y="375183"/>
                </a:lnTo>
                <a:lnTo>
                  <a:pt x="404228" y="372757"/>
                </a:lnTo>
                <a:lnTo>
                  <a:pt x="399389" y="370344"/>
                </a:lnTo>
                <a:lnTo>
                  <a:pt x="396963" y="367919"/>
                </a:lnTo>
                <a:lnTo>
                  <a:pt x="396963" y="365493"/>
                </a:lnTo>
                <a:lnTo>
                  <a:pt x="399389" y="360654"/>
                </a:lnTo>
                <a:lnTo>
                  <a:pt x="406654" y="355815"/>
                </a:lnTo>
                <a:lnTo>
                  <a:pt x="411607" y="352145"/>
                </a:lnTo>
                <a:lnTo>
                  <a:pt x="419061" y="348246"/>
                </a:lnTo>
                <a:lnTo>
                  <a:pt x="428777" y="343903"/>
                </a:lnTo>
                <a:lnTo>
                  <a:pt x="440537" y="338874"/>
                </a:lnTo>
                <a:lnTo>
                  <a:pt x="450900" y="334822"/>
                </a:lnTo>
                <a:lnTo>
                  <a:pt x="459905" y="330098"/>
                </a:lnTo>
                <a:lnTo>
                  <a:pt x="486524" y="296214"/>
                </a:lnTo>
                <a:lnTo>
                  <a:pt x="493788" y="263842"/>
                </a:lnTo>
                <a:lnTo>
                  <a:pt x="493788" y="208165"/>
                </a:lnTo>
                <a:lnTo>
                  <a:pt x="488950" y="205740"/>
                </a:lnTo>
                <a:lnTo>
                  <a:pt x="484111" y="205740"/>
                </a:lnTo>
                <a:lnTo>
                  <a:pt x="479272" y="210578"/>
                </a:lnTo>
                <a:lnTo>
                  <a:pt x="479272" y="213004"/>
                </a:lnTo>
                <a:lnTo>
                  <a:pt x="474421" y="217843"/>
                </a:lnTo>
                <a:lnTo>
                  <a:pt x="469582" y="227533"/>
                </a:lnTo>
                <a:lnTo>
                  <a:pt x="467169" y="234784"/>
                </a:lnTo>
                <a:lnTo>
                  <a:pt x="462330" y="244475"/>
                </a:lnTo>
                <a:lnTo>
                  <a:pt x="464743" y="256578"/>
                </a:lnTo>
                <a:lnTo>
                  <a:pt x="469277" y="270230"/>
                </a:lnTo>
                <a:lnTo>
                  <a:pt x="472008" y="278663"/>
                </a:lnTo>
                <a:lnTo>
                  <a:pt x="472909" y="282105"/>
                </a:lnTo>
                <a:lnTo>
                  <a:pt x="472008" y="280784"/>
                </a:lnTo>
                <a:lnTo>
                  <a:pt x="468718" y="288950"/>
                </a:lnTo>
                <a:lnTo>
                  <a:pt x="465645" y="295300"/>
                </a:lnTo>
                <a:lnTo>
                  <a:pt x="462127" y="299847"/>
                </a:lnTo>
                <a:lnTo>
                  <a:pt x="457479" y="302564"/>
                </a:lnTo>
                <a:lnTo>
                  <a:pt x="413918" y="324345"/>
                </a:lnTo>
                <a:lnTo>
                  <a:pt x="403479" y="331647"/>
                </a:lnTo>
                <a:lnTo>
                  <a:pt x="373976" y="360248"/>
                </a:lnTo>
                <a:lnTo>
                  <a:pt x="366712" y="371817"/>
                </a:lnTo>
                <a:lnTo>
                  <a:pt x="363080" y="377596"/>
                </a:lnTo>
                <a:lnTo>
                  <a:pt x="358444" y="384860"/>
                </a:lnTo>
                <a:lnTo>
                  <a:pt x="355219" y="391820"/>
                </a:lnTo>
                <a:lnTo>
                  <a:pt x="352869" y="398360"/>
                </a:lnTo>
                <a:lnTo>
                  <a:pt x="350977" y="404228"/>
                </a:lnTo>
                <a:lnTo>
                  <a:pt x="356501" y="417004"/>
                </a:lnTo>
                <a:lnTo>
                  <a:pt x="399389" y="438111"/>
                </a:lnTo>
                <a:lnTo>
                  <a:pt x="448068" y="442544"/>
                </a:lnTo>
                <a:lnTo>
                  <a:pt x="467169" y="442950"/>
                </a:lnTo>
                <a:lnTo>
                  <a:pt x="485432" y="442544"/>
                </a:lnTo>
                <a:lnTo>
                  <a:pt x="486448" y="442544"/>
                </a:lnTo>
                <a:lnTo>
                  <a:pt x="510425" y="441134"/>
                </a:lnTo>
                <a:lnTo>
                  <a:pt x="536943" y="438873"/>
                </a:lnTo>
                <a:lnTo>
                  <a:pt x="566407" y="435698"/>
                </a:lnTo>
                <a:lnTo>
                  <a:pt x="646290" y="428434"/>
                </a:lnTo>
                <a:lnTo>
                  <a:pt x="686219" y="420865"/>
                </a:lnTo>
                <a:lnTo>
                  <a:pt x="733425" y="394550"/>
                </a:lnTo>
                <a:lnTo>
                  <a:pt x="738263" y="389699"/>
                </a:lnTo>
                <a:lnTo>
                  <a:pt x="738263" y="384860"/>
                </a:lnTo>
                <a:lnTo>
                  <a:pt x="738263" y="382447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439804" y="718977"/>
            <a:ext cx="537845" cy="308610"/>
          </a:xfrm>
          <a:custGeom>
            <a:avLst/>
            <a:gdLst/>
            <a:ahLst/>
            <a:cxnLst/>
            <a:rect l="l" t="t" r="r" b="b"/>
            <a:pathLst>
              <a:path w="537845" h="308609">
                <a:moveTo>
                  <a:pt x="411254" y="278129"/>
                </a:moveTo>
                <a:lnTo>
                  <a:pt x="343720" y="278129"/>
                </a:lnTo>
                <a:lnTo>
                  <a:pt x="340182" y="281963"/>
                </a:lnTo>
                <a:lnTo>
                  <a:pt x="346557" y="288289"/>
                </a:lnTo>
                <a:lnTo>
                  <a:pt x="354914" y="295909"/>
                </a:lnTo>
                <a:lnTo>
                  <a:pt x="363726" y="302259"/>
                </a:lnTo>
                <a:lnTo>
                  <a:pt x="372765" y="308609"/>
                </a:lnTo>
                <a:lnTo>
                  <a:pt x="382449" y="308609"/>
                </a:lnTo>
                <a:lnTo>
                  <a:pt x="387291" y="304800"/>
                </a:lnTo>
                <a:lnTo>
                  <a:pt x="399999" y="290829"/>
                </a:lnTo>
                <a:lnTo>
                  <a:pt x="409075" y="280669"/>
                </a:lnTo>
                <a:lnTo>
                  <a:pt x="411254" y="278129"/>
                </a:lnTo>
                <a:close/>
              </a:path>
              <a:path w="537845" h="308609">
                <a:moveTo>
                  <a:pt x="309834" y="229869"/>
                </a:moveTo>
                <a:lnTo>
                  <a:pt x="307411" y="229869"/>
                </a:lnTo>
                <a:lnTo>
                  <a:pt x="287744" y="251459"/>
                </a:lnTo>
                <a:lnTo>
                  <a:pt x="279840" y="260350"/>
                </a:lnTo>
                <a:lnTo>
                  <a:pt x="273524" y="267969"/>
                </a:lnTo>
                <a:lnTo>
                  <a:pt x="273524" y="273050"/>
                </a:lnTo>
                <a:lnTo>
                  <a:pt x="297731" y="297179"/>
                </a:lnTo>
                <a:lnTo>
                  <a:pt x="300150" y="299719"/>
                </a:lnTo>
                <a:lnTo>
                  <a:pt x="304991" y="302259"/>
                </a:lnTo>
                <a:lnTo>
                  <a:pt x="307411" y="304800"/>
                </a:lnTo>
                <a:lnTo>
                  <a:pt x="317094" y="304800"/>
                </a:lnTo>
                <a:lnTo>
                  <a:pt x="324318" y="298450"/>
                </a:lnTo>
                <a:lnTo>
                  <a:pt x="331315" y="292100"/>
                </a:lnTo>
                <a:lnTo>
                  <a:pt x="337858" y="284479"/>
                </a:lnTo>
                <a:lnTo>
                  <a:pt x="340182" y="281963"/>
                </a:lnTo>
                <a:lnTo>
                  <a:pt x="338879" y="280669"/>
                </a:lnTo>
                <a:lnTo>
                  <a:pt x="338879" y="278129"/>
                </a:lnTo>
                <a:lnTo>
                  <a:pt x="411254" y="278129"/>
                </a:lnTo>
                <a:lnTo>
                  <a:pt x="414521" y="274319"/>
                </a:lnTo>
                <a:lnTo>
                  <a:pt x="416336" y="270509"/>
                </a:lnTo>
                <a:lnTo>
                  <a:pt x="416336" y="265429"/>
                </a:lnTo>
                <a:lnTo>
                  <a:pt x="410436" y="260350"/>
                </a:lnTo>
                <a:lnTo>
                  <a:pt x="350982" y="260350"/>
                </a:lnTo>
                <a:lnTo>
                  <a:pt x="346139" y="257809"/>
                </a:lnTo>
                <a:lnTo>
                  <a:pt x="346661" y="257312"/>
                </a:lnTo>
                <a:lnTo>
                  <a:pt x="343757" y="255269"/>
                </a:lnTo>
                <a:lnTo>
                  <a:pt x="336760" y="250189"/>
                </a:lnTo>
                <a:lnTo>
                  <a:pt x="330218" y="245109"/>
                </a:lnTo>
                <a:lnTo>
                  <a:pt x="324356" y="238759"/>
                </a:lnTo>
                <a:lnTo>
                  <a:pt x="317094" y="232409"/>
                </a:lnTo>
                <a:lnTo>
                  <a:pt x="309834" y="229869"/>
                </a:lnTo>
                <a:close/>
              </a:path>
              <a:path w="537845" h="308609">
                <a:moveTo>
                  <a:pt x="372765" y="232409"/>
                </a:moveTo>
                <a:lnTo>
                  <a:pt x="346661" y="257312"/>
                </a:lnTo>
                <a:lnTo>
                  <a:pt x="350982" y="260350"/>
                </a:lnTo>
                <a:lnTo>
                  <a:pt x="410436" y="260350"/>
                </a:lnTo>
                <a:lnTo>
                  <a:pt x="404535" y="255269"/>
                </a:lnTo>
                <a:lnTo>
                  <a:pt x="394551" y="247650"/>
                </a:lnTo>
                <a:lnTo>
                  <a:pt x="386382" y="240029"/>
                </a:lnTo>
                <a:lnTo>
                  <a:pt x="380027" y="233679"/>
                </a:lnTo>
                <a:lnTo>
                  <a:pt x="372765" y="232409"/>
                </a:lnTo>
                <a:close/>
              </a:path>
              <a:path w="537845" h="308609">
                <a:moveTo>
                  <a:pt x="21786" y="125729"/>
                </a:moveTo>
                <a:lnTo>
                  <a:pt x="12103" y="125729"/>
                </a:lnTo>
                <a:lnTo>
                  <a:pt x="9683" y="129539"/>
                </a:lnTo>
                <a:lnTo>
                  <a:pt x="2423" y="152400"/>
                </a:lnTo>
                <a:lnTo>
                  <a:pt x="2423" y="166369"/>
                </a:lnTo>
                <a:lnTo>
                  <a:pt x="0" y="173989"/>
                </a:lnTo>
                <a:lnTo>
                  <a:pt x="1400" y="184150"/>
                </a:lnTo>
                <a:lnTo>
                  <a:pt x="2120" y="193039"/>
                </a:lnTo>
                <a:lnTo>
                  <a:pt x="2208" y="195579"/>
                </a:lnTo>
                <a:lnTo>
                  <a:pt x="2296" y="198119"/>
                </a:lnTo>
                <a:lnTo>
                  <a:pt x="23526" y="232409"/>
                </a:lnTo>
                <a:lnTo>
                  <a:pt x="64751" y="242569"/>
                </a:lnTo>
                <a:lnTo>
                  <a:pt x="80559" y="243839"/>
                </a:lnTo>
                <a:lnTo>
                  <a:pt x="109530" y="243839"/>
                </a:lnTo>
                <a:lnTo>
                  <a:pt x="134947" y="241300"/>
                </a:lnTo>
                <a:lnTo>
                  <a:pt x="147654" y="238759"/>
                </a:lnTo>
                <a:lnTo>
                  <a:pt x="181694" y="232409"/>
                </a:lnTo>
                <a:lnTo>
                  <a:pt x="211195" y="223519"/>
                </a:lnTo>
                <a:lnTo>
                  <a:pt x="236157" y="212089"/>
                </a:lnTo>
                <a:lnTo>
                  <a:pt x="256579" y="198119"/>
                </a:lnTo>
                <a:lnTo>
                  <a:pt x="288046" y="198119"/>
                </a:lnTo>
                <a:lnTo>
                  <a:pt x="294098" y="195579"/>
                </a:lnTo>
                <a:lnTo>
                  <a:pt x="303176" y="189229"/>
                </a:lnTo>
                <a:lnTo>
                  <a:pt x="312253" y="180339"/>
                </a:lnTo>
                <a:lnTo>
                  <a:pt x="81090" y="180339"/>
                </a:lnTo>
                <a:lnTo>
                  <a:pt x="70196" y="179069"/>
                </a:lnTo>
                <a:lnTo>
                  <a:pt x="55257" y="175259"/>
                </a:lnTo>
                <a:lnTo>
                  <a:pt x="43269" y="171450"/>
                </a:lnTo>
                <a:lnTo>
                  <a:pt x="34457" y="168909"/>
                </a:lnTo>
                <a:lnTo>
                  <a:pt x="29048" y="166369"/>
                </a:lnTo>
                <a:lnTo>
                  <a:pt x="26629" y="161289"/>
                </a:lnTo>
                <a:lnTo>
                  <a:pt x="24206" y="154939"/>
                </a:lnTo>
                <a:lnTo>
                  <a:pt x="24206" y="128269"/>
                </a:lnTo>
                <a:lnTo>
                  <a:pt x="21786" y="125729"/>
                </a:lnTo>
                <a:close/>
              </a:path>
              <a:path w="537845" h="308609">
                <a:moveTo>
                  <a:pt x="522842" y="99059"/>
                </a:moveTo>
                <a:lnTo>
                  <a:pt x="515578" y="99059"/>
                </a:lnTo>
                <a:lnTo>
                  <a:pt x="505102" y="109219"/>
                </a:lnTo>
                <a:lnTo>
                  <a:pt x="476848" y="154939"/>
                </a:lnTo>
                <a:lnTo>
                  <a:pt x="467168" y="198119"/>
                </a:lnTo>
                <a:lnTo>
                  <a:pt x="469587" y="203200"/>
                </a:lnTo>
                <a:lnTo>
                  <a:pt x="474430" y="217169"/>
                </a:lnTo>
                <a:lnTo>
                  <a:pt x="481690" y="222250"/>
                </a:lnTo>
                <a:lnTo>
                  <a:pt x="488952" y="224789"/>
                </a:lnTo>
                <a:lnTo>
                  <a:pt x="496176" y="223519"/>
                </a:lnTo>
                <a:lnTo>
                  <a:pt x="523144" y="195579"/>
                </a:lnTo>
                <a:lnTo>
                  <a:pt x="525065" y="185419"/>
                </a:lnTo>
                <a:lnTo>
                  <a:pt x="525163" y="184150"/>
                </a:lnTo>
                <a:lnTo>
                  <a:pt x="525261" y="180339"/>
                </a:lnTo>
                <a:lnTo>
                  <a:pt x="496213" y="180339"/>
                </a:lnTo>
                <a:lnTo>
                  <a:pt x="496137" y="175259"/>
                </a:lnTo>
                <a:lnTo>
                  <a:pt x="495760" y="168909"/>
                </a:lnTo>
                <a:lnTo>
                  <a:pt x="498030" y="158750"/>
                </a:lnTo>
                <a:lnTo>
                  <a:pt x="503023" y="148589"/>
                </a:lnTo>
                <a:lnTo>
                  <a:pt x="510739" y="134619"/>
                </a:lnTo>
                <a:lnTo>
                  <a:pt x="510739" y="132079"/>
                </a:lnTo>
                <a:lnTo>
                  <a:pt x="513158" y="128269"/>
                </a:lnTo>
                <a:lnTo>
                  <a:pt x="517999" y="123189"/>
                </a:lnTo>
                <a:lnTo>
                  <a:pt x="522842" y="115569"/>
                </a:lnTo>
                <a:lnTo>
                  <a:pt x="527681" y="105409"/>
                </a:lnTo>
                <a:lnTo>
                  <a:pt x="527681" y="101600"/>
                </a:lnTo>
                <a:lnTo>
                  <a:pt x="522842" y="99059"/>
                </a:lnTo>
                <a:close/>
              </a:path>
              <a:path w="537845" h="308609">
                <a:moveTo>
                  <a:pt x="288046" y="198119"/>
                </a:moveTo>
                <a:lnTo>
                  <a:pt x="268682" y="198119"/>
                </a:lnTo>
                <a:lnTo>
                  <a:pt x="273524" y="200659"/>
                </a:lnTo>
                <a:lnTo>
                  <a:pt x="275943" y="200659"/>
                </a:lnTo>
                <a:lnTo>
                  <a:pt x="285020" y="199389"/>
                </a:lnTo>
                <a:lnTo>
                  <a:pt x="288046" y="198119"/>
                </a:lnTo>
                <a:close/>
              </a:path>
              <a:path w="537845" h="308609">
                <a:moveTo>
                  <a:pt x="292888" y="120650"/>
                </a:moveTo>
                <a:lnTo>
                  <a:pt x="280785" y="120650"/>
                </a:lnTo>
                <a:lnTo>
                  <a:pt x="275943" y="125729"/>
                </a:lnTo>
                <a:lnTo>
                  <a:pt x="273524" y="129539"/>
                </a:lnTo>
                <a:lnTo>
                  <a:pt x="273524" y="132079"/>
                </a:lnTo>
                <a:lnTo>
                  <a:pt x="264408" y="144779"/>
                </a:lnTo>
                <a:lnTo>
                  <a:pt x="213012" y="168909"/>
                </a:lnTo>
                <a:lnTo>
                  <a:pt x="162481" y="177800"/>
                </a:lnTo>
                <a:lnTo>
                  <a:pt x="137783" y="180339"/>
                </a:lnTo>
                <a:lnTo>
                  <a:pt x="312253" y="180339"/>
                </a:lnTo>
                <a:lnTo>
                  <a:pt x="321431" y="171450"/>
                </a:lnTo>
                <a:lnTo>
                  <a:pt x="273524" y="171450"/>
                </a:lnTo>
                <a:lnTo>
                  <a:pt x="278516" y="161289"/>
                </a:lnTo>
                <a:lnTo>
                  <a:pt x="282601" y="154939"/>
                </a:lnTo>
                <a:lnTo>
                  <a:pt x="285778" y="149859"/>
                </a:lnTo>
                <a:lnTo>
                  <a:pt x="288046" y="147319"/>
                </a:lnTo>
                <a:lnTo>
                  <a:pt x="290845" y="138429"/>
                </a:lnTo>
                <a:lnTo>
                  <a:pt x="292283" y="130809"/>
                </a:lnTo>
                <a:lnTo>
                  <a:pt x="292389" y="129539"/>
                </a:lnTo>
                <a:lnTo>
                  <a:pt x="292495" y="128269"/>
                </a:lnTo>
                <a:lnTo>
                  <a:pt x="292601" y="127000"/>
                </a:lnTo>
                <a:lnTo>
                  <a:pt x="292707" y="125729"/>
                </a:lnTo>
                <a:lnTo>
                  <a:pt x="292813" y="124459"/>
                </a:lnTo>
                <a:lnTo>
                  <a:pt x="292888" y="120650"/>
                </a:lnTo>
                <a:close/>
              </a:path>
              <a:path w="537845" h="308609">
                <a:moveTo>
                  <a:pt x="515578" y="166369"/>
                </a:moveTo>
                <a:lnTo>
                  <a:pt x="508316" y="166369"/>
                </a:lnTo>
                <a:lnTo>
                  <a:pt x="503477" y="168909"/>
                </a:lnTo>
                <a:lnTo>
                  <a:pt x="498636" y="179069"/>
                </a:lnTo>
                <a:lnTo>
                  <a:pt x="496213" y="180339"/>
                </a:lnTo>
                <a:lnTo>
                  <a:pt x="525261" y="180339"/>
                </a:lnTo>
                <a:lnTo>
                  <a:pt x="525261" y="179069"/>
                </a:lnTo>
                <a:lnTo>
                  <a:pt x="520419" y="168909"/>
                </a:lnTo>
                <a:lnTo>
                  <a:pt x="515578" y="166369"/>
                </a:lnTo>
                <a:close/>
              </a:path>
              <a:path w="537845" h="308609">
                <a:moveTo>
                  <a:pt x="355823" y="113029"/>
                </a:moveTo>
                <a:lnTo>
                  <a:pt x="341298" y="113029"/>
                </a:lnTo>
                <a:lnTo>
                  <a:pt x="335210" y="119379"/>
                </a:lnTo>
                <a:lnTo>
                  <a:pt x="331314" y="124459"/>
                </a:lnTo>
                <a:lnTo>
                  <a:pt x="321933" y="137159"/>
                </a:lnTo>
                <a:lnTo>
                  <a:pt x="313464" y="149859"/>
                </a:lnTo>
                <a:lnTo>
                  <a:pt x="309001" y="156209"/>
                </a:lnTo>
                <a:lnTo>
                  <a:pt x="304991" y="163829"/>
                </a:lnTo>
                <a:lnTo>
                  <a:pt x="295308" y="163829"/>
                </a:lnTo>
                <a:lnTo>
                  <a:pt x="288046" y="166369"/>
                </a:lnTo>
                <a:lnTo>
                  <a:pt x="278366" y="171450"/>
                </a:lnTo>
                <a:lnTo>
                  <a:pt x="321431" y="171450"/>
                </a:lnTo>
                <a:lnTo>
                  <a:pt x="343720" y="149859"/>
                </a:lnTo>
                <a:lnTo>
                  <a:pt x="374582" y="149859"/>
                </a:lnTo>
                <a:lnTo>
                  <a:pt x="384112" y="143509"/>
                </a:lnTo>
                <a:lnTo>
                  <a:pt x="394552" y="134619"/>
                </a:lnTo>
                <a:lnTo>
                  <a:pt x="396971" y="132079"/>
                </a:lnTo>
                <a:lnTo>
                  <a:pt x="401814" y="129539"/>
                </a:lnTo>
                <a:lnTo>
                  <a:pt x="458517" y="129539"/>
                </a:lnTo>
                <a:lnTo>
                  <a:pt x="460474" y="127000"/>
                </a:lnTo>
                <a:lnTo>
                  <a:pt x="464090" y="120650"/>
                </a:lnTo>
                <a:lnTo>
                  <a:pt x="370345" y="120650"/>
                </a:lnTo>
                <a:lnTo>
                  <a:pt x="367926" y="118109"/>
                </a:lnTo>
                <a:lnTo>
                  <a:pt x="360662" y="115569"/>
                </a:lnTo>
                <a:lnTo>
                  <a:pt x="355823" y="113029"/>
                </a:lnTo>
                <a:close/>
              </a:path>
              <a:path w="537845" h="308609">
                <a:moveTo>
                  <a:pt x="374582" y="149859"/>
                </a:moveTo>
                <a:lnTo>
                  <a:pt x="346139" y="149859"/>
                </a:lnTo>
                <a:lnTo>
                  <a:pt x="350982" y="152400"/>
                </a:lnTo>
                <a:lnTo>
                  <a:pt x="353401" y="154939"/>
                </a:lnTo>
                <a:lnTo>
                  <a:pt x="358242" y="154939"/>
                </a:lnTo>
                <a:lnTo>
                  <a:pt x="365958" y="153669"/>
                </a:lnTo>
                <a:lnTo>
                  <a:pt x="374582" y="149859"/>
                </a:lnTo>
                <a:close/>
              </a:path>
              <a:path w="537845" h="308609">
                <a:moveTo>
                  <a:pt x="458517" y="129539"/>
                </a:moveTo>
                <a:lnTo>
                  <a:pt x="406656" y="129539"/>
                </a:lnTo>
                <a:lnTo>
                  <a:pt x="412593" y="130809"/>
                </a:lnTo>
                <a:lnTo>
                  <a:pt x="419664" y="133350"/>
                </a:lnTo>
                <a:lnTo>
                  <a:pt x="428097" y="135889"/>
                </a:lnTo>
                <a:lnTo>
                  <a:pt x="438119" y="139700"/>
                </a:lnTo>
                <a:lnTo>
                  <a:pt x="442962" y="142239"/>
                </a:lnTo>
                <a:lnTo>
                  <a:pt x="447804" y="142239"/>
                </a:lnTo>
                <a:lnTo>
                  <a:pt x="452645" y="137159"/>
                </a:lnTo>
                <a:lnTo>
                  <a:pt x="458517" y="129539"/>
                </a:lnTo>
                <a:close/>
              </a:path>
              <a:path w="537845" h="308609">
                <a:moveTo>
                  <a:pt x="108925" y="64769"/>
                </a:moveTo>
                <a:lnTo>
                  <a:pt x="99244" y="64769"/>
                </a:lnTo>
                <a:lnTo>
                  <a:pt x="70196" y="105409"/>
                </a:lnTo>
                <a:lnTo>
                  <a:pt x="70196" y="107950"/>
                </a:lnTo>
                <a:lnTo>
                  <a:pt x="77421" y="116839"/>
                </a:lnTo>
                <a:lnTo>
                  <a:pt x="84417" y="123189"/>
                </a:lnTo>
                <a:lnTo>
                  <a:pt x="90960" y="128269"/>
                </a:lnTo>
                <a:lnTo>
                  <a:pt x="96822" y="132079"/>
                </a:lnTo>
                <a:lnTo>
                  <a:pt x="104086" y="137159"/>
                </a:lnTo>
                <a:lnTo>
                  <a:pt x="108925" y="139700"/>
                </a:lnTo>
                <a:lnTo>
                  <a:pt x="113766" y="139700"/>
                </a:lnTo>
                <a:lnTo>
                  <a:pt x="116185" y="137159"/>
                </a:lnTo>
                <a:lnTo>
                  <a:pt x="118609" y="137159"/>
                </a:lnTo>
                <a:lnTo>
                  <a:pt x="131316" y="121919"/>
                </a:lnTo>
                <a:lnTo>
                  <a:pt x="136309" y="115569"/>
                </a:lnTo>
                <a:lnTo>
                  <a:pt x="138177" y="113244"/>
                </a:lnTo>
                <a:lnTo>
                  <a:pt x="135554" y="110489"/>
                </a:lnTo>
                <a:lnTo>
                  <a:pt x="204058" y="110489"/>
                </a:lnTo>
                <a:lnTo>
                  <a:pt x="206088" y="107950"/>
                </a:lnTo>
                <a:lnTo>
                  <a:pt x="210588" y="101600"/>
                </a:lnTo>
                <a:lnTo>
                  <a:pt x="213012" y="96519"/>
                </a:lnTo>
                <a:lnTo>
                  <a:pt x="208169" y="91439"/>
                </a:lnTo>
                <a:lnTo>
                  <a:pt x="142815" y="91439"/>
                </a:lnTo>
                <a:lnTo>
                  <a:pt x="143549" y="90534"/>
                </a:lnTo>
                <a:lnTo>
                  <a:pt x="143677" y="90534"/>
                </a:lnTo>
                <a:lnTo>
                  <a:pt x="136498" y="86359"/>
                </a:lnTo>
                <a:lnTo>
                  <a:pt x="127988" y="80009"/>
                </a:lnTo>
                <a:lnTo>
                  <a:pt x="119024" y="72389"/>
                </a:lnTo>
                <a:lnTo>
                  <a:pt x="108925" y="64769"/>
                </a:lnTo>
                <a:close/>
              </a:path>
              <a:path w="537845" h="308609">
                <a:moveTo>
                  <a:pt x="204058" y="110489"/>
                </a:moveTo>
                <a:lnTo>
                  <a:pt x="140392" y="110489"/>
                </a:lnTo>
                <a:lnTo>
                  <a:pt x="138177" y="113244"/>
                </a:lnTo>
                <a:lnTo>
                  <a:pt x="140392" y="115569"/>
                </a:lnTo>
                <a:lnTo>
                  <a:pt x="150378" y="123189"/>
                </a:lnTo>
                <a:lnTo>
                  <a:pt x="158548" y="129539"/>
                </a:lnTo>
                <a:lnTo>
                  <a:pt x="164902" y="134619"/>
                </a:lnTo>
                <a:lnTo>
                  <a:pt x="169440" y="137159"/>
                </a:lnTo>
                <a:lnTo>
                  <a:pt x="174283" y="139700"/>
                </a:lnTo>
                <a:lnTo>
                  <a:pt x="183963" y="134619"/>
                </a:lnTo>
                <a:lnTo>
                  <a:pt x="199999" y="115569"/>
                </a:lnTo>
                <a:lnTo>
                  <a:pt x="204058" y="110489"/>
                </a:lnTo>
                <a:close/>
              </a:path>
              <a:path w="537845" h="308609">
                <a:moveTo>
                  <a:pt x="496213" y="0"/>
                </a:moveTo>
                <a:lnTo>
                  <a:pt x="486533" y="0"/>
                </a:lnTo>
                <a:lnTo>
                  <a:pt x="481690" y="1269"/>
                </a:lnTo>
                <a:lnTo>
                  <a:pt x="437517" y="36829"/>
                </a:lnTo>
                <a:lnTo>
                  <a:pt x="411493" y="86359"/>
                </a:lnTo>
                <a:lnTo>
                  <a:pt x="406656" y="88900"/>
                </a:lnTo>
                <a:lnTo>
                  <a:pt x="399390" y="91439"/>
                </a:lnTo>
                <a:lnTo>
                  <a:pt x="392130" y="99059"/>
                </a:lnTo>
                <a:lnTo>
                  <a:pt x="389710" y="102869"/>
                </a:lnTo>
                <a:lnTo>
                  <a:pt x="382449" y="107950"/>
                </a:lnTo>
                <a:lnTo>
                  <a:pt x="377607" y="118109"/>
                </a:lnTo>
                <a:lnTo>
                  <a:pt x="375188" y="118109"/>
                </a:lnTo>
                <a:lnTo>
                  <a:pt x="372765" y="120650"/>
                </a:lnTo>
                <a:lnTo>
                  <a:pt x="464090" y="120650"/>
                </a:lnTo>
                <a:lnTo>
                  <a:pt x="466260" y="116839"/>
                </a:lnTo>
                <a:lnTo>
                  <a:pt x="470685" y="107950"/>
                </a:lnTo>
                <a:lnTo>
                  <a:pt x="474430" y="99059"/>
                </a:lnTo>
                <a:lnTo>
                  <a:pt x="474430" y="91439"/>
                </a:lnTo>
                <a:lnTo>
                  <a:pt x="469587" y="83819"/>
                </a:lnTo>
                <a:lnTo>
                  <a:pt x="462326" y="78739"/>
                </a:lnTo>
                <a:lnTo>
                  <a:pt x="452645" y="77469"/>
                </a:lnTo>
                <a:lnTo>
                  <a:pt x="447804" y="74929"/>
                </a:lnTo>
                <a:lnTo>
                  <a:pt x="445385" y="72389"/>
                </a:lnTo>
                <a:lnTo>
                  <a:pt x="445385" y="69850"/>
                </a:lnTo>
                <a:lnTo>
                  <a:pt x="447804" y="67309"/>
                </a:lnTo>
                <a:lnTo>
                  <a:pt x="453704" y="57150"/>
                </a:lnTo>
                <a:lnTo>
                  <a:pt x="460511" y="49529"/>
                </a:lnTo>
                <a:lnTo>
                  <a:pt x="468226" y="43179"/>
                </a:lnTo>
                <a:lnTo>
                  <a:pt x="476848" y="38100"/>
                </a:lnTo>
                <a:lnTo>
                  <a:pt x="529780" y="38100"/>
                </a:lnTo>
                <a:lnTo>
                  <a:pt x="532522" y="33019"/>
                </a:lnTo>
                <a:lnTo>
                  <a:pt x="534941" y="26669"/>
                </a:lnTo>
                <a:lnTo>
                  <a:pt x="537364" y="21589"/>
                </a:lnTo>
                <a:lnTo>
                  <a:pt x="537364" y="16509"/>
                </a:lnTo>
                <a:lnTo>
                  <a:pt x="508316" y="16509"/>
                </a:lnTo>
                <a:lnTo>
                  <a:pt x="508316" y="13969"/>
                </a:lnTo>
                <a:lnTo>
                  <a:pt x="505896" y="11429"/>
                </a:lnTo>
                <a:lnTo>
                  <a:pt x="505896" y="6350"/>
                </a:lnTo>
                <a:lnTo>
                  <a:pt x="503477" y="3809"/>
                </a:lnTo>
                <a:lnTo>
                  <a:pt x="496213" y="0"/>
                </a:lnTo>
                <a:close/>
              </a:path>
              <a:path w="537845" h="308609">
                <a:moveTo>
                  <a:pt x="143677" y="90534"/>
                </a:moveTo>
                <a:lnTo>
                  <a:pt x="142815" y="91439"/>
                </a:lnTo>
                <a:lnTo>
                  <a:pt x="145234" y="91439"/>
                </a:lnTo>
                <a:lnTo>
                  <a:pt x="143677" y="90534"/>
                </a:lnTo>
                <a:close/>
              </a:path>
              <a:path w="537845" h="308609">
                <a:moveTo>
                  <a:pt x="205197" y="88900"/>
                </a:moveTo>
                <a:lnTo>
                  <a:pt x="145234" y="88900"/>
                </a:lnTo>
                <a:lnTo>
                  <a:pt x="145234" y="91439"/>
                </a:lnTo>
                <a:lnTo>
                  <a:pt x="208169" y="91439"/>
                </a:lnTo>
                <a:lnTo>
                  <a:pt x="205197" y="88900"/>
                </a:lnTo>
                <a:close/>
              </a:path>
              <a:path w="537845" h="308609">
                <a:moveTo>
                  <a:pt x="174283" y="62229"/>
                </a:moveTo>
                <a:lnTo>
                  <a:pt x="167018" y="62229"/>
                </a:lnTo>
                <a:lnTo>
                  <a:pt x="158812" y="71119"/>
                </a:lnTo>
                <a:lnTo>
                  <a:pt x="152193" y="80009"/>
                </a:lnTo>
                <a:lnTo>
                  <a:pt x="146936" y="86359"/>
                </a:lnTo>
                <a:lnTo>
                  <a:pt x="143549" y="90534"/>
                </a:lnTo>
                <a:lnTo>
                  <a:pt x="143677" y="90534"/>
                </a:lnTo>
                <a:lnTo>
                  <a:pt x="145234" y="88900"/>
                </a:lnTo>
                <a:lnTo>
                  <a:pt x="205197" y="88900"/>
                </a:lnTo>
                <a:lnTo>
                  <a:pt x="197769" y="82550"/>
                </a:lnTo>
                <a:lnTo>
                  <a:pt x="188503" y="74929"/>
                </a:lnTo>
                <a:lnTo>
                  <a:pt x="180598" y="68579"/>
                </a:lnTo>
                <a:lnTo>
                  <a:pt x="174283" y="62229"/>
                </a:lnTo>
                <a:close/>
              </a:path>
              <a:path w="537845" h="308609">
                <a:moveTo>
                  <a:pt x="529780" y="38100"/>
                </a:moveTo>
                <a:lnTo>
                  <a:pt x="481690" y="38100"/>
                </a:lnTo>
                <a:lnTo>
                  <a:pt x="481690" y="40639"/>
                </a:lnTo>
                <a:lnTo>
                  <a:pt x="486533" y="50800"/>
                </a:lnTo>
                <a:lnTo>
                  <a:pt x="493793" y="57150"/>
                </a:lnTo>
                <a:lnTo>
                  <a:pt x="508316" y="57150"/>
                </a:lnTo>
                <a:lnTo>
                  <a:pt x="515162" y="54609"/>
                </a:lnTo>
                <a:lnTo>
                  <a:pt x="521328" y="49529"/>
                </a:lnTo>
                <a:lnTo>
                  <a:pt x="527038" y="43179"/>
                </a:lnTo>
                <a:lnTo>
                  <a:pt x="529780" y="38100"/>
                </a:lnTo>
                <a:close/>
              </a:path>
              <a:path w="537845" h="308609">
                <a:moveTo>
                  <a:pt x="530103" y="1269"/>
                </a:moveTo>
                <a:lnTo>
                  <a:pt x="522842" y="1269"/>
                </a:lnTo>
                <a:lnTo>
                  <a:pt x="517999" y="3809"/>
                </a:lnTo>
                <a:lnTo>
                  <a:pt x="515578" y="3809"/>
                </a:lnTo>
                <a:lnTo>
                  <a:pt x="513158" y="11429"/>
                </a:lnTo>
                <a:lnTo>
                  <a:pt x="508316" y="16509"/>
                </a:lnTo>
                <a:lnTo>
                  <a:pt x="537364" y="16509"/>
                </a:lnTo>
                <a:lnTo>
                  <a:pt x="537364" y="11429"/>
                </a:lnTo>
                <a:lnTo>
                  <a:pt x="534941" y="6350"/>
                </a:lnTo>
                <a:lnTo>
                  <a:pt x="530103" y="1269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23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738840" y="1650589"/>
            <a:ext cx="8238490" cy="7184390"/>
            <a:chOff x="2738840" y="1650589"/>
            <a:chExt cx="8238490" cy="718439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51541" y="1663289"/>
              <a:ext cx="8212913" cy="715841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751541" y="1663289"/>
              <a:ext cx="8213090" cy="7158990"/>
            </a:xfrm>
            <a:custGeom>
              <a:avLst/>
              <a:gdLst/>
              <a:ahLst/>
              <a:cxnLst/>
              <a:rect l="l" t="t" r="r" b="b"/>
              <a:pathLst>
                <a:path w="8213090" h="7158990">
                  <a:moveTo>
                    <a:pt x="0" y="0"/>
                  </a:moveTo>
                  <a:lnTo>
                    <a:pt x="8212913" y="0"/>
                  </a:lnTo>
                  <a:lnTo>
                    <a:pt x="8212913" y="7158417"/>
                  </a:lnTo>
                  <a:lnTo>
                    <a:pt x="0" y="7158417"/>
                  </a:lnTo>
                  <a:lnTo>
                    <a:pt x="0" y="0"/>
                  </a:lnTo>
                  <a:close/>
                </a:path>
              </a:pathLst>
            </a:custGeom>
            <a:ln w="254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776480" y="783054"/>
            <a:ext cx="4163060" cy="527685"/>
            <a:chOff x="4776480" y="783054"/>
            <a:chExt cx="4163060" cy="52768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8557" y="783054"/>
              <a:ext cx="3790962" cy="52744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923987" y="875667"/>
              <a:ext cx="191770" cy="346710"/>
            </a:xfrm>
            <a:custGeom>
              <a:avLst/>
              <a:gdLst/>
              <a:ahLst/>
              <a:cxnLst/>
              <a:rect l="l" t="t" r="r" b="b"/>
              <a:pathLst>
                <a:path w="191770" h="346709">
                  <a:moveTo>
                    <a:pt x="23597" y="80060"/>
                  </a:moveTo>
                  <a:lnTo>
                    <a:pt x="20457" y="81630"/>
                  </a:lnTo>
                  <a:lnTo>
                    <a:pt x="18888" y="83200"/>
                  </a:lnTo>
                  <a:lnTo>
                    <a:pt x="12806" y="99682"/>
                  </a:lnTo>
                  <a:lnTo>
                    <a:pt x="10280" y="106158"/>
                  </a:lnTo>
                  <a:lnTo>
                    <a:pt x="7967" y="111309"/>
                  </a:lnTo>
                  <a:lnTo>
                    <a:pt x="7901" y="111456"/>
                  </a:lnTo>
                  <a:lnTo>
                    <a:pt x="4874" y="123547"/>
                  </a:lnTo>
                  <a:lnTo>
                    <a:pt x="4758" y="124012"/>
                  </a:lnTo>
                  <a:lnTo>
                    <a:pt x="3188" y="131860"/>
                  </a:lnTo>
                  <a:lnTo>
                    <a:pt x="3159" y="143022"/>
                  </a:lnTo>
                  <a:lnTo>
                    <a:pt x="1618" y="152269"/>
                  </a:lnTo>
                  <a:lnTo>
                    <a:pt x="74" y="234094"/>
                  </a:lnTo>
                  <a:lnTo>
                    <a:pt x="0" y="264018"/>
                  </a:lnTo>
                  <a:lnTo>
                    <a:pt x="1914" y="287268"/>
                  </a:lnTo>
                  <a:lnTo>
                    <a:pt x="11040" y="324943"/>
                  </a:lnTo>
                  <a:lnTo>
                    <a:pt x="63259" y="346185"/>
                  </a:lnTo>
                  <a:lnTo>
                    <a:pt x="82721" y="346185"/>
                  </a:lnTo>
                  <a:lnTo>
                    <a:pt x="101570" y="344910"/>
                  </a:lnTo>
                  <a:lnTo>
                    <a:pt x="117784" y="342212"/>
                  </a:lnTo>
                  <a:lnTo>
                    <a:pt x="127201" y="342212"/>
                  </a:lnTo>
                  <a:lnTo>
                    <a:pt x="133480" y="337503"/>
                  </a:lnTo>
                  <a:lnTo>
                    <a:pt x="138191" y="335934"/>
                  </a:lnTo>
                  <a:lnTo>
                    <a:pt x="142901" y="332794"/>
                  </a:lnTo>
                  <a:lnTo>
                    <a:pt x="146040" y="329655"/>
                  </a:lnTo>
                  <a:lnTo>
                    <a:pt x="153283" y="321804"/>
                  </a:lnTo>
                  <a:lnTo>
                    <a:pt x="78540" y="321804"/>
                  </a:lnTo>
                  <a:lnTo>
                    <a:pt x="87958" y="312386"/>
                  </a:lnTo>
                  <a:lnTo>
                    <a:pt x="89526" y="307677"/>
                  </a:lnTo>
                  <a:lnTo>
                    <a:pt x="92788" y="298284"/>
                  </a:lnTo>
                  <a:lnTo>
                    <a:pt x="95609" y="289037"/>
                  </a:lnTo>
                  <a:lnTo>
                    <a:pt x="96106" y="287268"/>
                  </a:lnTo>
                  <a:lnTo>
                    <a:pt x="47144" y="287268"/>
                  </a:lnTo>
                  <a:lnTo>
                    <a:pt x="40866" y="285699"/>
                  </a:lnTo>
                  <a:lnTo>
                    <a:pt x="36153" y="280991"/>
                  </a:lnTo>
                  <a:lnTo>
                    <a:pt x="31444" y="274712"/>
                  </a:lnTo>
                  <a:lnTo>
                    <a:pt x="26736" y="270003"/>
                  </a:lnTo>
                  <a:lnTo>
                    <a:pt x="26670" y="263526"/>
                  </a:lnTo>
                  <a:lnTo>
                    <a:pt x="25167" y="259012"/>
                  </a:lnTo>
                  <a:lnTo>
                    <a:pt x="25167" y="255873"/>
                  </a:lnTo>
                  <a:lnTo>
                    <a:pt x="26662" y="254377"/>
                  </a:lnTo>
                  <a:lnTo>
                    <a:pt x="32279" y="249300"/>
                  </a:lnTo>
                  <a:lnTo>
                    <a:pt x="39294" y="246063"/>
                  </a:lnTo>
                  <a:lnTo>
                    <a:pt x="47215" y="244641"/>
                  </a:lnTo>
                  <a:lnTo>
                    <a:pt x="106477" y="244641"/>
                  </a:lnTo>
                  <a:lnTo>
                    <a:pt x="106771" y="237625"/>
                  </a:lnTo>
                  <a:lnTo>
                    <a:pt x="87172" y="195635"/>
                  </a:lnTo>
                  <a:lnTo>
                    <a:pt x="84800" y="194651"/>
                  </a:lnTo>
                  <a:lnTo>
                    <a:pt x="25167" y="194651"/>
                  </a:lnTo>
                  <a:lnTo>
                    <a:pt x="25679" y="173265"/>
                  </a:lnTo>
                  <a:lnTo>
                    <a:pt x="25730" y="171106"/>
                  </a:lnTo>
                  <a:lnTo>
                    <a:pt x="27324" y="145205"/>
                  </a:lnTo>
                  <a:lnTo>
                    <a:pt x="29732" y="117734"/>
                  </a:lnTo>
                  <a:lnTo>
                    <a:pt x="33014" y="86338"/>
                  </a:lnTo>
                  <a:lnTo>
                    <a:pt x="28305" y="81630"/>
                  </a:lnTo>
                  <a:lnTo>
                    <a:pt x="23597" y="80060"/>
                  </a:lnTo>
                  <a:close/>
                </a:path>
                <a:path w="191770" h="346709">
                  <a:moveTo>
                    <a:pt x="127201" y="342212"/>
                  </a:moveTo>
                  <a:lnTo>
                    <a:pt x="117784" y="342212"/>
                  </a:lnTo>
                  <a:lnTo>
                    <a:pt x="122492" y="343782"/>
                  </a:lnTo>
                  <a:lnTo>
                    <a:pt x="127201" y="342212"/>
                  </a:lnTo>
                  <a:close/>
                </a:path>
                <a:path w="191770" h="346709">
                  <a:moveTo>
                    <a:pt x="188423" y="117734"/>
                  </a:moveTo>
                  <a:lnTo>
                    <a:pt x="182142" y="117734"/>
                  </a:lnTo>
                  <a:lnTo>
                    <a:pt x="179005" y="119303"/>
                  </a:lnTo>
                  <a:lnTo>
                    <a:pt x="161540" y="155532"/>
                  </a:lnTo>
                  <a:lnTo>
                    <a:pt x="158597" y="166399"/>
                  </a:lnTo>
                  <a:lnTo>
                    <a:pt x="159749" y="187590"/>
                  </a:lnTo>
                  <a:lnTo>
                    <a:pt x="161466" y="215845"/>
                  </a:lnTo>
                  <a:lnTo>
                    <a:pt x="161574" y="218666"/>
                  </a:lnTo>
                  <a:lnTo>
                    <a:pt x="161676" y="221339"/>
                  </a:lnTo>
                  <a:lnTo>
                    <a:pt x="161736" y="222907"/>
                  </a:lnTo>
                  <a:lnTo>
                    <a:pt x="161512" y="234094"/>
                  </a:lnTo>
                  <a:lnTo>
                    <a:pt x="161442" y="237625"/>
                  </a:lnTo>
                  <a:lnTo>
                    <a:pt x="160723" y="248639"/>
                  </a:lnTo>
                  <a:lnTo>
                    <a:pt x="160680" y="249300"/>
                  </a:lnTo>
                  <a:lnTo>
                    <a:pt x="160559" y="251164"/>
                  </a:lnTo>
                  <a:lnTo>
                    <a:pt x="147805" y="294726"/>
                  </a:lnTo>
                  <a:lnTo>
                    <a:pt x="110523" y="314740"/>
                  </a:lnTo>
                  <a:lnTo>
                    <a:pt x="80109" y="321804"/>
                  </a:lnTo>
                  <a:lnTo>
                    <a:pt x="153283" y="321804"/>
                  </a:lnTo>
                  <a:lnTo>
                    <a:pt x="176503" y="284179"/>
                  </a:lnTo>
                  <a:lnTo>
                    <a:pt x="190188" y="234094"/>
                  </a:lnTo>
                  <a:lnTo>
                    <a:pt x="191562" y="124012"/>
                  </a:lnTo>
                  <a:lnTo>
                    <a:pt x="188423" y="117734"/>
                  </a:lnTo>
                  <a:close/>
                </a:path>
                <a:path w="191770" h="346709">
                  <a:moveTo>
                    <a:pt x="106477" y="244641"/>
                  </a:moveTo>
                  <a:lnTo>
                    <a:pt x="48995" y="244641"/>
                  </a:lnTo>
                  <a:lnTo>
                    <a:pt x="56562" y="244886"/>
                  </a:lnTo>
                  <a:lnTo>
                    <a:pt x="64214" y="246676"/>
                  </a:lnTo>
                  <a:lnTo>
                    <a:pt x="70690" y="249791"/>
                  </a:lnTo>
                  <a:lnTo>
                    <a:pt x="75988" y="254377"/>
                  </a:lnTo>
                  <a:lnTo>
                    <a:pt x="80109" y="260582"/>
                  </a:lnTo>
                  <a:lnTo>
                    <a:pt x="80109" y="270003"/>
                  </a:lnTo>
                  <a:lnTo>
                    <a:pt x="78540" y="273142"/>
                  </a:lnTo>
                  <a:lnTo>
                    <a:pt x="72261" y="277851"/>
                  </a:lnTo>
                  <a:lnTo>
                    <a:pt x="69119" y="280991"/>
                  </a:lnTo>
                  <a:lnTo>
                    <a:pt x="65879" y="284179"/>
                  </a:lnTo>
                  <a:lnTo>
                    <a:pt x="59700" y="287268"/>
                  </a:lnTo>
                  <a:lnTo>
                    <a:pt x="96106" y="287268"/>
                  </a:lnTo>
                  <a:lnTo>
                    <a:pt x="100514" y="271572"/>
                  </a:lnTo>
                  <a:lnTo>
                    <a:pt x="103484" y="262202"/>
                  </a:lnTo>
                  <a:lnTo>
                    <a:pt x="105422" y="253127"/>
                  </a:lnTo>
                  <a:lnTo>
                    <a:pt x="106446" y="244886"/>
                  </a:lnTo>
                  <a:lnTo>
                    <a:pt x="106477" y="244641"/>
                  </a:lnTo>
                  <a:close/>
                </a:path>
                <a:path w="191770" h="346709">
                  <a:moveTo>
                    <a:pt x="182144" y="26686"/>
                  </a:moveTo>
                  <a:lnTo>
                    <a:pt x="177436" y="26686"/>
                  </a:lnTo>
                  <a:lnTo>
                    <a:pt x="175866" y="29825"/>
                  </a:lnTo>
                  <a:lnTo>
                    <a:pt x="172947" y="34561"/>
                  </a:lnTo>
                  <a:lnTo>
                    <a:pt x="139761" y="69072"/>
                  </a:lnTo>
                  <a:lnTo>
                    <a:pt x="91096" y="111456"/>
                  </a:lnTo>
                  <a:lnTo>
                    <a:pt x="76968" y="123547"/>
                  </a:lnTo>
                  <a:lnTo>
                    <a:pt x="65195" y="134021"/>
                  </a:lnTo>
                  <a:lnTo>
                    <a:pt x="39294" y="162203"/>
                  </a:lnTo>
                  <a:lnTo>
                    <a:pt x="25167" y="194651"/>
                  </a:lnTo>
                  <a:lnTo>
                    <a:pt x="84800" y="194651"/>
                  </a:lnTo>
                  <a:lnTo>
                    <a:pt x="77232" y="191513"/>
                  </a:lnTo>
                  <a:lnTo>
                    <a:pt x="40866" y="191513"/>
                  </a:lnTo>
                  <a:lnTo>
                    <a:pt x="42435" y="189943"/>
                  </a:lnTo>
                  <a:lnTo>
                    <a:pt x="85014" y="152858"/>
                  </a:lnTo>
                  <a:lnTo>
                    <a:pt x="114644" y="130291"/>
                  </a:lnTo>
                  <a:lnTo>
                    <a:pt x="130293" y="116213"/>
                  </a:lnTo>
                  <a:lnTo>
                    <a:pt x="169587" y="76921"/>
                  </a:lnTo>
                  <a:lnTo>
                    <a:pt x="189982" y="34561"/>
                  </a:lnTo>
                  <a:lnTo>
                    <a:pt x="188423" y="31395"/>
                  </a:lnTo>
                  <a:lnTo>
                    <a:pt x="188423" y="29825"/>
                  </a:lnTo>
                  <a:lnTo>
                    <a:pt x="182144" y="26686"/>
                  </a:lnTo>
                  <a:close/>
                </a:path>
                <a:path w="191770" h="346709">
                  <a:moveTo>
                    <a:pt x="61270" y="188374"/>
                  </a:moveTo>
                  <a:lnTo>
                    <a:pt x="48714" y="188374"/>
                  </a:lnTo>
                  <a:lnTo>
                    <a:pt x="40866" y="191513"/>
                  </a:lnTo>
                  <a:lnTo>
                    <a:pt x="77232" y="191513"/>
                  </a:lnTo>
                  <a:lnTo>
                    <a:pt x="75399" y="190753"/>
                  </a:lnTo>
                  <a:lnTo>
                    <a:pt x="61270" y="188374"/>
                  </a:lnTo>
                  <a:close/>
                </a:path>
                <a:path w="191770" h="346709">
                  <a:moveTo>
                    <a:pt x="164875" y="0"/>
                  </a:moveTo>
                  <a:lnTo>
                    <a:pt x="158597" y="0"/>
                  </a:lnTo>
                  <a:lnTo>
                    <a:pt x="157027" y="3143"/>
                  </a:lnTo>
                  <a:lnTo>
                    <a:pt x="151754" y="9053"/>
                  </a:lnTo>
                  <a:lnTo>
                    <a:pt x="145450" y="15111"/>
                  </a:lnTo>
                  <a:lnTo>
                    <a:pt x="138264" y="21463"/>
                  </a:lnTo>
                  <a:lnTo>
                    <a:pt x="130340" y="28256"/>
                  </a:lnTo>
                  <a:lnTo>
                    <a:pt x="102084" y="51804"/>
                  </a:lnTo>
                  <a:lnTo>
                    <a:pt x="87638" y="64436"/>
                  </a:lnTo>
                  <a:lnTo>
                    <a:pt x="59284" y="93820"/>
                  </a:lnTo>
                  <a:lnTo>
                    <a:pt x="47144" y="127152"/>
                  </a:lnTo>
                  <a:lnTo>
                    <a:pt x="53423" y="130291"/>
                  </a:lnTo>
                  <a:lnTo>
                    <a:pt x="56562" y="130291"/>
                  </a:lnTo>
                  <a:lnTo>
                    <a:pt x="61540" y="124160"/>
                  </a:lnTo>
                  <a:lnTo>
                    <a:pt x="66961" y="117734"/>
                  </a:lnTo>
                  <a:lnTo>
                    <a:pt x="72676" y="111309"/>
                  </a:lnTo>
                  <a:lnTo>
                    <a:pt x="78540" y="105177"/>
                  </a:lnTo>
                  <a:lnTo>
                    <a:pt x="84181" y="100442"/>
                  </a:lnTo>
                  <a:lnTo>
                    <a:pt x="89527" y="95560"/>
                  </a:lnTo>
                  <a:lnTo>
                    <a:pt x="94873" y="90385"/>
                  </a:lnTo>
                  <a:lnTo>
                    <a:pt x="100514" y="84768"/>
                  </a:lnTo>
                  <a:lnTo>
                    <a:pt x="109959" y="76528"/>
                  </a:lnTo>
                  <a:lnTo>
                    <a:pt x="119549" y="68286"/>
                  </a:lnTo>
                  <a:lnTo>
                    <a:pt x="129434" y="60045"/>
                  </a:lnTo>
                  <a:lnTo>
                    <a:pt x="139761" y="51804"/>
                  </a:lnTo>
                  <a:lnTo>
                    <a:pt x="150601" y="41184"/>
                  </a:lnTo>
                  <a:lnTo>
                    <a:pt x="159381" y="30416"/>
                  </a:lnTo>
                  <a:lnTo>
                    <a:pt x="165808" y="19353"/>
                  </a:lnTo>
                  <a:lnTo>
                    <a:pt x="169587" y="7851"/>
                  </a:lnTo>
                  <a:lnTo>
                    <a:pt x="169587" y="4712"/>
                  </a:lnTo>
                  <a:lnTo>
                    <a:pt x="168017" y="1569"/>
                  </a:lnTo>
                  <a:lnTo>
                    <a:pt x="164875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09445" y="1002819"/>
              <a:ext cx="70638" cy="6906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76480" y="958867"/>
              <a:ext cx="91440" cy="262255"/>
            </a:xfrm>
            <a:custGeom>
              <a:avLst/>
              <a:gdLst/>
              <a:ahLst/>
              <a:cxnLst/>
              <a:rect l="l" t="t" r="r" b="b"/>
              <a:pathLst>
                <a:path w="91439" h="262255">
                  <a:moveTo>
                    <a:pt x="21974" y="0"/>
                  </a:moveTo>
                  <a:lnTo>
                    <a:pt x="20405" y="1568"/>
                  </a:lnTo>
                  <a:lnTo>
                    <a:pt x="17265" y="3138"/>
                  </a:lnTo>
                  <a:lnTo>
                    <a:pt x="17265" y="4707"/>
                  </a:lnTo>
                  <a:lnTo>
                    <a:pt x="14126" y="14126"/>
                  </a:lnTo>
                  <a:lnTo>
                    <a:pt x="7847" y="26686"/>
                  </a:lnTo>
                  <a:lnTo>
                    <a:pt x="5787" y="33700"/>
                  </a:lnTo>
                  <a:lnTo>
                    <a:pt x="4316" y="40420"/>
                  </a:lnTo>
                  <a:lnTo>
                    <a:pt x="3433" y="46553"/>
                  </a:lnTo>
                  <a:lnTo>
                    <a:pt x="3139" y="51803"/>
                  </a:lnTo>
                  <a:lnTo>
                    <a:pt x="0" y="127151"/>
                  </a:lnTo>
                  <a:lnTo>
                    <a:pt x="34" y="169534"/>
                  </a:lnTo>
                  <a:lnTo>
                    <a:pt x="138" y="174242"/>
                  </a:lnTo>
                  <a:lnTo>
                    <a:pt x="243" y="178955"/>
                  </a:lnTo>
                  <a:lnTo>
                    <a:pt x="312" y="182095"/>
                  </a:lnTo>
                  <a:lnTo>
                    <a:pt x="3311" y="222489"/>
                  </a:lnTo>
                  <a:lnTo>
                    <a:pt x="20405" y="255873"/>
                  </a:lnTo>
                  <a:lnTo>
                    <a:pt x="25116" y="260582"/>
                  </a:lnTo>
                  <a:lnTo>
                    <a:pt x="31395" y="262150"/>
                  </a:lnTo>
                  <a:lnTo>
                    <a:pt x="47091" y="262150"/>
                  </a:lnTo>
                  <a:lnTo>
                    <a:pt x="76917" y="232324"/>
                  </a:lnTo>
                  <a:lnTo>
                    <a:pt x="87211" y="202498"/>
                  </a:lnTo>
                  <a:lnTo>
                    <a:pt x="53369" y="202498"/>
                  </a:lnTo>
                  <a:lnTo>
                    <a:pt x="51800" y="200929"/>
                  </a:lnTo>
                  <a:lnTo>
                    <a:pt x="50231" y="200929"/>
                  </a:lnTo>
                  <a:lnTo>
                    <a:pt x="40813" y="195926"/>
                  </a:lnTo>
                  <a:lnTo>
                    <a:pt x="33750" y="185626"/>
                  </a:lnTo>
                  <a:lnTo>
                    <a:pt x="29041" y="170027"/>
                  </a:lnTo>
                  <a:lnTo>
                    <a:pt x="26686" y="149129"/>
                  </a:lnTo>
                  <a:lnTo>
                    <a:pt x="26097" y="111110"/>
                  </a:lnTo>
                  <a:lnTo>
                    <a:pt x="26686" y="74564"/>
                  </a:lnTo>
                  <a:lnTo>
                    <a:pt x="28391" y="40420"/>
                  </a:lnTo>
                  <a:lnTo>
                    <a:pt x="28452" y="39194"/>
                  </a:lnTo>
                  <a:lnTo>
                    <a:pt x="31395" y="4707"/>
                  </a:lnTo>
                  <a:lnTo>
                    <a:pt x="29825" y="3138"/>
                  </a:lnTo>
                  <a:lnTo>
                    <a:pt x="26686" y="1568"/>
                  </a:lnTo>
                  <a:lnTo>
                    <a:pt x="25116" y="1568"/>
                  </a:lnTo>
                  <a:lnTo>
                    <a:pt x="21974" y="0"/>
                  </a:lnTo>
                  <a:close/>
                </a:path>
                <a:path w="91439" h="262255">
                  <a:moveTo>
                    <a:pt x="54938" y="200929"/>
                  </a:moveTo>
                  <a:lnTo>
                    <a:pt x="53369" y="202498"/>
                  </a:lnTo>
                  <a:lnTo>
                    <a:pt x="59651" y="202498"/>
                  </a:lnTo>
                  <a:lnTo>
                    <a:pt x="54938" y="200929"/>
                  </a:lnTo>
                  <a:close/>
                </a:path>
                <a:path w="91439" h="262255">
                  <a:moveTo>
                    <a:pt x="81626" y="169534"/>
                  </a:moveTo>
                  <a:lnTo>
                    <a:pt x="75347" y="175812"/>
                  </a:lnTo>
                  <a:lnTo>
                    <a:pt x="73778" y="182095"/>
                  </a:lnTo>
                  <a:lnTo>
                    <a:pt x="70638" y="186803"/>
                  </a:lnTo>
                  <a:lnTo>
                    <a:pt x="70638" y="189942"/>
                  </a:lnTo>
                  <a:lnTo>
                    <a:pt x="64361" y="197791"/>
                  </a:lnTo>
                  <a:lnTo>
                    <a:pt x="59651" y="202498"/>
                  </a:lnTo>
                  <a:lnTo>
                    <a:pt x="87211" y="202498"/>
                  </a:lnTo>
                  <a:lnTo>
                    <a:pt x="87513" y="201518"/>
                  </a:lnTo>
                  <a:lnTo>
                    <a:pt x="90164" y="189280"/>
                  </a:lnTo>
                  <a:lnTo>
                    <a:pt x="91047" y="178955"/>
                  </a:lnTo>
                  <a:lnTo>
                    <a:pt x="89477" y="174242"/>
                  </a:lnTo>
                  <a:lnTo>
                    <a:pt x="86334" y="171103"/>
                  </a:lnTo>
                  <a:lnTo>
                    <a:pt x="81626" y="16953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24</a:t>
            </a:r>
            <a:endParaRPr sz="5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622121" y="517219"/>
            <a:ext cx="770255" cy="490855"/>
          </a:xfrm>
          <a:custGeom>
            <a:avLst/>
            <a:gdLst/>
            <a:ahLst/>
            <a:cxnLst/>
            <a:rect l="l" t="t" r="r" b="b"/>
            <a:pathLst>
              <a:path w="770254" h="490855">
                <a:moveTo>
                  <a:pt x="327291" y="366306"/>
                </a:moveTo>
                <a:lnTo>
                  <a:pt x="325793" y="363308"/>
                </a:lnTo>
                <a:lnTo>
                  <a:pt x="320344" y="358825"/>
                </a:lnTo>
                <a:lnTo>
                  <a:pt x="317360" y="356374"/>
                </a:lnTo>
                <a:lnTo>
                  <a:pt x="309905" y="349300"/>
                </a:lnTo>
                <a:lnTo>
                  <a:pt x="297383" y="336397"/>
                </a:lnTo>
                <a:lnTo>
                  <a:pt x="292900" y="334911"/>
                </a:lnTo>
                <a:lnTo>
                  <a:pt x="289902" y="334911"/>
                </a:lnTo>
                <a:lnTo>
                  <a:pt x="286918" y="336397"/>
                </a:lnTo>
                <a:lnTo>
                  <a:pt x="268147" y="355180"/>
                </a:lnTo>
                <a:lnTo>
                  <a:pt x="268973" y="355841"/>
                </a:lnTo>
                <a:lnTo>
                  <a:pt x="268973" y="357327"/>
                </a:lnTo>
                <a:lnTo>
                  <a:pt x="267487" y="358825"/>
                </a:lnTo>
                <a:lnTo>
                  <a:pt x="264490" y="358825"/>
                </a:lnTo>
                <a:lnTo>
                  <a:pt x="268147" y="355180"/>
                </a:lnTo>
                <a:lnTo>
                  <a:pt x="259702" y="348500"/>
                </a:lnTo>
                <a:lnTo>
                  <a:pt x="251968" y="342011"/>
                </a:lnTo>
                <a:lnTo>
                  <a:pt x="245643" y="336067"/>
                </a:lnTo>
                <a:lnTo>
                  <a:pt x="240563" y="330415"/>
                </a:lnTo>
                <a:lnTo>
                  <a:pt x="234594" y="328930"/>
                </a:lnTo>
                <a:lnTo>
                  <a:pt x="223977" y="339318"/>
                </a:lnTo>
                <a:lnTo>
                  <a:pt x="214782" y="348170"/>
                </a:lnTo>
                <a:lnTo>
                  <a:pt x="207251" y="355625"/>
                </a:lnTo>
                <a:lnTo>
                  <a:pt x="201701" y="361810"/>
                </a:lnTo>
                <a:lnTo>
                  <a:pt x="201701" y="366306"/>
                </a:lnTo>
                <a:lnTo>
                  <a:pt x="203187" y="370789"/>
                </a:lnTo>
                <a:lnTo>
                  <a:pt x="213664" y="381254"/>
                </a:lnTo>
                <a:lnTo>
                  <a:pt x="219633" y="385737"/>
                </a:lnTo>
                <a:lnTo>
                  <a:pt x="224129" y="391718"/>
                </a:lnTo>
                <a:lnTo>
                  <a:pt x="231597" y="396201"/>
                </a:lnTo>
                <a:lnTo>
                  <a:pt x="237578" y="396201"/>
                </a:lnTo>
                <a:lnTo>
                  <a:pt x="245579" y="389026"/>
                </a:lnTo>
                <a:lnTo>
                  <a:pt x="252158" y="382752"/>
                </a:lnTo>
                <a:lnTo>
                  <a:pt x="256921" y="377698"/>
                </a:lnTo>
                <a:lnTo>
                  <a:pt x="260007" y="373773"/>
                </a:lnTo>
                <a:lnTo>
                  <a:pt x="264261" y="379971"/>
                </a:lnTo>
                <a:lnTo>
                  <a:pt x="268224" y="385178"/>
                </a:lnTo>
                <a:lnTo>
                  <a:pt x="272199" y="389547"/>
                </a:lnTo>
                <a:lnTo>
                  <a:pt x="276453" y="393217"/>
                </a:lnTo>
                <a:lnTo>
                  <a:pt x="277952" y="396201"/>
                </a:lnTo>
                <a:lnTo>
                  <a:pt x="283921" y="399199"/>
                </a:lnTo>
                <a:lnTo>
                  <a:pt x="286918" y="402183"/>
                </a:lnTo>
                <a:lnTo>
                  <a:pt x="295884" y="402183"/>
                </a:lnTo>
                <a:lnTo>
                  <a:pt x="305371" y="392671"/>
                </a:lnTo>
                <a:lnTo>
                  <a:pt x="313448" y="384429"/>
                </a:lnTo>
                <a:lnTo>
                  <a:pt x="319747" y="377698"/>
                </a:lnTo>
                <a:lnTo>
                  <a:pt x="323037" y="373773"/>
                </a:lnTo>
                <a:lnTo>
                  <a:pt x="324294" y="372275"/>
                </a:lnTo>
                <a:lnTo>
                  <a:pt x="327291" y="369290"/>
                </a:lnTo>
                <a:lnTo>
                  <a:pt x="327291" y="366306"/>
                </a:lnTo>
                <a:close/>
              </a:path>
              <a:path w="770254" h="490855">
                <a:moveTo>
                  <a:pt x="334200" y="181470"/>
                </a:moveTo>
                <a:lnTo>
                  <a:pt x="332397" y="174866"/>
                </a:lnTo>
                <a:lnTo>
                  <a:pt x="328777" y="168948"/>
                </a:lnTo>
                <a:lnTo>
                  <a:pt x="321310" y="164465"/>
                </a:lnTo>
                <a:lnTo>
                  <a:pt x="315328" y="161480"/>
                </a:lnTo>
                <a:lnTo>
                  <a:pt x="306349" y="161480"/>
                </a:lnTo>
                <a:lnTo>
                  <a:pt x="301078" y="169862"/>
                </a:lnTo>
                <a:lnTo>
                  <a:pt x="296633" y="176987"/>
                </a:lnTo>
                <a:lnTo>
                  <a:pt x="293319" y="182714"/>
                </a:lnTo>
                <a:lnTo>
                  <a:pt x="291401" y="186893"/>
                </a:lnTo>
                <a:lnTo>
                  <a:pt x="290004" y="182714"/>
                </a:lnTo>
                <a:lnTo>
                  <a:pt x="289902" y="182410"/>
                </a:lnTo>
                <a:lnTo>
                  <a:pt x="285419" y="176428"/>
                </a:lnTo>
                <a:lnTo>
                  <a:pt x="285419" y="173431"/>
                </a:lnTo>
                <a:lnTo>
                  <a:pt x="283921" y="170446"/>
                </a:lnTo>
                <a:lnTo>
                  <a:pt x="283921" y="164465"/>
                </a:lnTo>
                <a:lnTo>
                  <a:pt x="289902" y="131572"/>
                </a:lnTo>
                <a:lnTo>
                  <a:pt x="286918" y="128587"/>
                </a:lnTo>
                <a:lnTo>
                  <a:pt x="276453" y="128587"/>
                </a:lnTo>
                <a:lnTo>
                  <a:pt x="273456" y="131572"/>
                </a:lnTo>
                <a:lnTo>
                  <a:pt x="271970" y="136055"/>
                </a:lnTo>
                <a:lnTo>
                  <a:pt x="267741" y="142836"/>
                </a:lnTo>
                <a:lnTo>
                  <a:pt x="254025" y="182410"/>
                </a:lnTo>
                <a:lnTo>
                  <a:pt x="251028" y="188391"/>
                </a:lnTo>
                <a:lnTo>
                  <a:pt x="220827" y="220433"/>
                </a:lnTo>
                <a:lnTo>
                  <a:pt x="212166" y="221284"/>
                </a:lnTo>
                <a:lnTo>
                  <a:pt x="204685" y="221284"/>
                </a:lnTo>
                <a:lnTo>
                  <a:pt x="201701" y="219786"/>
                </a:lnTo>
                <a:lnTo>
                  <a:pt x="201701" y="215303"/>
                </a:lnTo>
                <a:lnTo>
                  <a:pt x="198704" y="212305"/>
                </a:lnTo>
                <a:lnTo>
                  <a:pt x="194221" y="209321"/>
                </a:lnTo>
                <a:lnTo>
                  <a:pt x="189738" y="210807"/>
                </a:lnTo>
                <a:lnTo>
                  <a:pt x="188239" y="215303"/>
                </a:lnTo>
                <a:lnTo>
                  <a:pt x="184124" y="231178"/>
                </a:lnTo>
                <a:lnTo>
                  <a:pt x="182778" y="237794"/>
                </a:lnTo>
                <a:lnTo>
                  <a:pt x="182270" y="243827"/>
                </a:lnTo>
                <a:lnTo>
                  <a:pt x="184823" y="261950"/>
                </a:lnTo>
                <a:lnTo>
                  <a:pt x="185851" y="276593"/>
                </a:lnTo>
                <a:lnTo>
                  <a:pt x="181914" y="324294"/>
                </a:lnTo>
                <a:lnTo>
                  <a:pt x="159829" y="369290"/>
                </a:lnTo>
                <a:lnTo>
                  <a:pt x="121145" y="401040"/>
                </a:lnTo>
                <a:lnTo>
                  <a:pt x="83718" y="410870"/>
                </a:lnTo>
                <a:lnTo>
                  <a:pt x="76111" y="411149"/>
                </a:lnTo>
                <a:lnTo>
                  <a:pt x="64592" y="410337"/>
                </a:lnTo>
                <a:lnTo>
                  <a:pt x="32842" y="389026"/>
                </a:lnTo>
                <a:lnTo>
                  <a:pt x="25577" y="358825"/>
                </a:lnTo>
                <a:lnTo>
                  <a:pt x="25476" y="357327"/>
                </a:lnTo>
                <a:lnTo>
                  <a:pt x="25361" y="355625"/>
                </a:lnTo>
                <a:lnTo>
                  <a:pt x="25273" y="354342"/>
                </a:lnTo>
                <a:lnTo>
                  <a:pt x="25882" y="343382"/>
                </a:lnTo>
                <a:lnTo>
                  <a:pt x="27787" y="329107"/>
                </a:lnTo>
                <a:lnTo>
                  <a:pt x="27889" y="328358"/>
                </a:lnTo>
                <a:lnTo>
                  <a:pt x="31521" y="309486"/>
                </a:lnTo>
                <a:lnTo>
                  <a:pt x="31584" y="309143"/>
                </a:lnTo>
                <a:lnTo>
                  <a:pt x="37236" y="285572"/>
                </a:lnTo>
                <a:lnTo>
                  <a:pt x="37236" y="278091"/>
                </a:lnTo>
                <a:lnTo>
                  <a:pt x="35737" y="276593"/>
                </a:lnTo>
                <a:lnTo>
                  <a:pt x="31254" y="273608"/>
                </a:lnTo>
                <a:lnTo>
                  <a:pt x="26771" y="273608"/>
                </a:lnTo>
                <a:lnTo>
                  <a:pt x="22288" y="278091"/>
                </a:lnTo>
                <a:lnTo>
                  <a:pt x="18973" y="287616"/>
                </a:lnTo>
                <a:lnTo>
                  <a:pt x="15925" y="296037"/>
                </a:lnTo>
                <a:lnTo>
                  <a:pt x="13449" y="303326"/>
                </a:lnTo>
                <a:lnTo>
                  <a:pt x="11912" y="309143"/>
                </a:lnTo>
                <a:lnTo>
                  <a:pt x="6223" y="328930"/>
                </a:lnTo>
                <a:lnTo>
                  <a:pt x="6172" y="329107"/>
                </a:lnTo>
                <a:lnTo>
                  <a:pt x="2476" y="347611"/>
                </a:lnTo>
                <a:lnTo>
                  <a:pt x="469" y="364998"/>
                </a:lnTo>
                <a:lnTo>
                  <a:pt x="0" y="377698"/>
                </a:lnTo>
                <a:lnTo>
                  <a:pt x="50" y="385737"/>
                </a:lnTo>
                <a:lnTo>
                  <a:pt x="190" y="389026"/>
                </a:lnTo>
                <a:lnTo>
                  <a:pt x="304" y="391718"/>
                </a:lnTo>
                <a:lnTo>
                  <a:pt x="8826" y="432079"/>
                </a:lnTo>
                <a:lnTo>
                  <a:pt x="39357" y="464019"/>
                </a:lnTo>
                <a:lnTo>
                  <a:pt x="65646" y="470954"/>
                </a:lnTo>
                <a:lnTo>
                  <a:pt x="93040" y="468160"/>
                </a:lnTo>
                <a:lnTo>
                  <a:pt x="118910" y="457504"/>
                </a:lnTo>
                <a:lnTo>
                  <a:pt x="142798" y="439000"/>
                </a:lnTo>
                <a:lnTo>
                  <a:pt x="164325" y="412648"/>
                </a:lnTo>
                <a:lnTo>
                  <a:pt x="165227" y="411149"/>
                </a:lnTo>
                <a:lnTo>
                  <a:pt x="183946" y="380415"/>
                </a:lnTo>
                <a:lnTo>
                  <a:pt x="197954" y="346494"/>
                </a:lnTo>
                <a:lnTo>
                  <a:pt x="206375" y="310896"/>
                </a:lnTo>
                <a:lnTo>
                  <a:pt x="209169" y="273608"/>
                </a:lnTo>
                <a:lnTo>
                  <a:pt x="209169" y="257213"/>
                </a:lnTo>
                <a:lnTo>
                  <a:pt x="206082" y="257213"/>
                </a:lnTo>
                <a:lnTo>
                  <a:pt x="209169" y="255663"/>
                </a:lnTo>
                <a:lnTo>
                  <a:pt x="209169" y="257213"/>
                </a:lnTo>
                <a:lnTo>
                  <a:pt x="214033" y="257213"/>
                </a:lnTo>
                <a:lnTo>
                  <a:pt x="220345" y="255663"/>
                </a:lnTo>
                <a:lnTo>
                  <a:pt x="221881" y="255295"/>
                </a:lnTo>
                <a:lnTo>
                  <a:pt x="254190" y="228612"/>
                </a:lnTo>
                <a:lnTo>
                  <a:pt x="255727" y="224624"/>
                </a:lnTo>
                <a:lnTo>
                  <a:pt x="255524" y="224269"/>
                </a:lnTo>
                <a:lnTo>
                  <a:pt x="255524" y="222770"/>
                </a:lnTo>
                <a:lnTo>
                  <a:pt x="257022" y="221284"/>
                </a:lnTo>
                <a:lnTo>
                  <a:pt x="255727" y="224624"/>
                </a:lnTo>
                <a:lnTo>
                  <a:pt x="260845" y="233210"/>
                </a:lnTo>
                <a:lnTo>
                  <a:pt x="267855" y="239776"/>
                </a:lnTo>
                <a:lnTo>
                  <a:pt x="276542" y="243827"/>
                </a:lnTo>
                <a:lnTo>
                  <a:pt x="286918" y="245198"/>
                </a:lnTo>
                <a:lnTo>
                  <a:pt x="301498" y="240665"/>
                </a:lnTo>
                <a:lnTo>
                  <a:pt x="331774" y="197358"/>
                </a:lnTo>
                <a:lnTo>
                  <a:pt x="334086" y="186893"/>
                </a:lnTo>
                <a:lnTo>
                  <a:pt x="334200" y="181470"/>
                </a:lnTo>
                <a:close/>
              </a:path>
              <a:path w="770254" h="490855">
                <a:moveTo>
                  <a:pt x="750392" y="5981"/>
                </a:moveTo>
                <a:lnTo>
                  <a:pt x="745909" y="0"/>
                </a:lnTo>
                <a:lnTo>
                  <a:pt x="742924" y="0"/>
                </a:lnTo>
                <a:lnTo>
                  <a:pt x="736942" y="2997"/>
                </a:lnTo>
                <a:lnTo>
                  <a:pt x="729462" y="8978"/>
                </a:lnTo>
                <a:lnTo>
                  <a:pt x="663676" y="40373"/>
                </a:lnTo>
                <a:lnTo>
                  <a:pt x="627938" y="63004"/>
                </a:lnTo>
                <a:lnTo>
                  <a:pt x="609854" y="89712"/>
                </a:lnTo>
                <a:lnTo>
                  <a:pt x="614337" y="94195"/>
                </a:lnTo>
                <a:lnTo>
                  <a:pt x="617334" y="95694"/>
                </a:lnTo>
                <a:lnTo>
                  <a:pt x="620318" y="94195"/>
                </a:lnTo>
                <a:lnTo>
                  <a:pt x="631202" y="86042"/>
                </a:lnTo>
                <a:lnTo>
                  <a:pt x="641248" y="79438"/>
                </a:lnTo>
                <a:lnTo>
                  <a:pt x="650176" y="74218"/>
                </a:lnTo>
                <a:lnTo>
                  <a:pt x="657694" y="70269"/>
                </a:lnTo>
                <a:lnTo>
                  <a:pt x="713016" y="43357"/>
                </a:lnTo>
                <a:lnTo>
                  <a:pt x="720559" y="38595"/>
                </a:lnTo>
                <a:lnTo>
                  <a:pt x="727379" y="33299"/>
                </a:lnTo>
                <a:lnTo>
                  <a:pt x="733412" y="27381"/>
                </a:lnTo>
                <a:lnTo>
                  <a:pt x="738428" y="20929"/>
                </a:lnTo>
                <a:lnTo>
                  <a:pt x="745909" y="14960"/>
                </a:lnTo>
                <a:lnTo>
                  <a:pt x="748893" y="10464"/>
                </a:lnTo>
                <a:lnTo>
                  <a:pt x="750392" y="5981"/>
                </a:lnTo>
                <a:close/>
              </a:path>
              <a:path w="770254" h="490855">
                <a:moveTo>
                  <a:pt x="769835" y="28409"/>
                </a:moveTo>
                <a:lnTo>
                  <a:pt x="765340" y="26924"/>
                </a:lnTo>
                <a:lnTo>
                  <a:pt x="757872" y="29908"/>
                </a:lnTo>
                <a:lnTo>
                  <a:pt x="753973" y="33299"/>
                </a:lnTo>
                <a:lnTo>
                  <a:pt x="749084" y="36817"/>
                </a:lnTo>
                <a:lnTo>
                  <a:pt x="736942" y="44856"/>
                </a:lnTo>
                <a:lnTo>
                  <a:pt x="726236" y="49911"/>
                </a:lnTo>
                <a:lnTo>
                  <a:pt x="718616" y="53835"/>
                </a:lnTo>
                <a:lnTo>
                  <a:pt x="713816" y="56629"/>
                </a:lnTo>
                <a:lnTo>
                  <a:pt x="711517" y="58318"/>
                </a:lnTo>
                <a:lnTo>
                  <a:pt x="654710" y="85229"/>
                </a:lnTo>
                <a:lnTo>
                  <a:pt x="626300" y="101676"/>
                </a:lnTo>
                <a:lnTo>
                  <a:pt x="613473" y="110591"/>
                </a:lnTo>
                <a:lnTo>
                  <a:pt x="602195" y="123723"/>
                </a:lnTo>
                <a:lnTo>
                  <a:pt x="597890" y="131610"/>
                </a:lnTo>
                <a:lnTo>
                  <a:pt x="597890" y="303504"/>
                </a:lnTo>
                <a:lnTo>
                  <a:pt x="597890" y="307987"/>
                </a:lnTo>
                <a:lnTo>
                  <a:pt x="566496" y="336397"/>
                </a:lnTo>
                <a:lnTo>
                  <a:pt x="553046" y="339394"/>
                </a:lnTo>
                <a:lnTo>
                  <a:pt x="547065" y="339394"/>
                </a:lnTo>
                <a:lnTo>
                  <a:pt x="542582" y="340880"/>
                </a:lnTo>
                <a:lnTo>
                  <a:pt x="539584" y="340880"/>
                </a:lnTo>
                <a:lnTo>
                  <a:pt x="544347" y="339991"/>
                </a:lnTo>
                <a:lnTo>
                  <a:pt x="548284" y="337896"/>
                </a:lnTo>
                <a:lnTo>
                  <a:pt x="549681" y="337146"/>
                </a:lnTo>
                <a:lnTo>
                  <a:pt x="555561" y="332054"/>
                </a:lnTo>
                <a:lnTo>
                  <a:pt x="562013" y="324434"/>
                </a:lnTo>
                <a:lnTo>
                  <a:pt x="568413" y="316306"/>
                </a:lnTo>
                <a:lnTo>
                  <a:pt x="573976" y="309867"/>
                </a:lnTo>
                <a:lnTo>
                  <a:pt x="578408" y="305092"/>
                </a:lnTo>
                <a:lnTo>
                  <a:pt x="581444" y="302006"/>
                </a:lnTo>
                <a:lnTo>
                  <a:pt x="588924" y="299021"/>
                </a:lnTo>
                <a:lnTo>
                  <a:pt x="593407" y="299021"/>
                </a:lnTo>
                <a:lnTo>
                  <a:pt x="594906" y="302006"/>
                </a:lnTo>
                <a:lnTo>
                  <a:pt x="597890" y="303504"/>
                </a:lnTo>
                <a:lnTo>
                  <a:pt x="597890" y="131610"/>
                </a:lnTo>
                <a:lnTo>
                  <a:pt x="592874" y="140779"/>
                </a:lnTo>
                <a:lnTo>
                  <a:pt x="585939" y="161480"/>
                </a:lnTo>
                <a:lnTo>
                  <a:pt x="582942" y="176428"/>
                </a:lnTo>
                <a:lnTo>
                  <a:pt x="582942" y="185394"/>
                </a:lnTo>
                <a:lnTo>
                  <a:pt x="583171" y="188734"/>
                </a:lnTo>
                <a:lnTo>
                  <a:pt x="583692" y="194183"/>
                </a:lnTo>
                <a:lnTo>
                  <a:pt x="584200" y="201587"/>
                </a:lnTo>
                <a:lnTo>
                  <a:pt x="584441" y="210807"/>
                </a:lnTo>
                <a:lnTo>
                  <a:pt x="585939" y="219786"/>
                </a:lnTo>
                <a:lnTo>
                  <a:pt x="585939" y="228752"/>
                </a:lnTo>
                <a:lnTo>
                  <a:pt x="584441" y="234734"/>
                </a:lnTo>
                <a:lnTo>
                  <a:pt x="584377" y="263232"/>
                </a:lnTo>
                <a:lnTo>
                  <a:pt x="578459" y="272110"/>
                </a:lnTo>
                <a:lnTo>
                  <a:pt x="575843" y="274726"/>
                </a:lnTo>
                <a:lnTo>
                  <a:pt x="576999" y="278180"/>
                </a:lnTo>
                <a:lnTo>
                  <a:pt x="573925" y="278180"/>
                </a:lnTo>
                <a:lnTo>
                  <a:pt x="575475" y="275107"/>
                </a:lnTo>
                <a:lnTo>
                  <a:pt x="575843" y="274726"/>
                </a:lnTo>
                <a:lnTo>
                  <a:pt x="575589" y="273977"/>
                </a:lnTo>
                <a:lnTo>
                  <a:pt x="575475" y="273608"/>
                </a:lnTo>
                <a:lnTo>
                  <a:pt x="572147" y="265760"/>
                </a:lnTo>
                <a:lnTo>
                  <a:pt x="566978" y="260273"/>
                </a:lnTo>
                <a:lnTo>
                  <a:pt x="567105" y="260273"/>
                </a:lnTo>
                <a:lnTo>
                  <a:pt x="559904" y="256781"/>
                </a:lnTo>
                <a:lnTo>
                  <a:pt x="553046" y="255866"/>
                </a:lnTo>
                <a:lnTo>
                  <a:pt x="553046" y="296037"/>
                </a:lnTo>
                <a:lnTo>
                  <a:pt x="553046" y="297522"/>
                </a:lnTo>
                <a:lnTo>
                  <a:pt x="517156" y="333413"/>
                </a:lnTo>
                <a:lnTo>
                  <a:pt x="503707" y="337896"/>
                </a:lnTo>
                <a:lnTo>
                  <a:pt x="510997" y="328104"/>
                </a:lnTo>
                <a:lnTo>
                  <a:pt x="517156" y="319024"/>
                </a:lnTo>
                <a:lnTo>
                  <a:pt x="522211" y="310769"/>
                </a:lnTo>
                <a:lnTo>
                  <a:pt x="526135" y="303504"/>
                </a:lnTo>
                <a:lnTo>
                  <a:pt x="530618" y="294538"/>
                </a:lnTo>
                <a:lnTo>
                  <a:pt x="536600" y="288556"/>
                </a:lnTo>
                <a:lnTo>
                  <a:pt x="541083" y="287058"/>
                </a:lnTo>
                <a:lnTo>
                  <a:pt x="544068" y="287058"/>
                </a:lnTo>
                <a:lnTo>
                  <a:pt x="550049" y="290055"/>
                </a:lnTo>
                <a:lnTo>
                  <a:pt x="553046" y="296037"/>
                </a:lnTo>
                <a:lnTo>
                  <a:pt x="553046" y="255866"/>
                </a:lnTo>
                <a:lnTo>
                  <a:pt x="518147" y="276707"/>
                </a:lnTo>
                <a:lnTo>
                  <a:pt x="499313" y="310769"/>
                </a:lnTo>
                <a:lnTo>
                  <a:pt x="499211" y="310984"/>
                </a:lnTo>
                <a:lnTo>
                  <a:pt x="492709" y="322567"/>
                </a:lnTo>
                <a:lnTo>
                  <a:pt x="486879" y="332282"/>
                </a:lnTo>
                <a:lnTo>
                  <a:pt x="481558" y="340423"/>
                </a:lnTo>
                <a:lnTo>
                  <a:pt x="476796" y="346862"/>
                </a:lnTo>
                <a:lnTo>
                  <a:pt x="472020" y="349440"/>
                </a:lnTo>
                <a:lnTo>
                  <a:pt x="466699" y="352844"/>
                </a:lnTo>
                <a:lnTo>
                  <a:pt x="460806" y="357378"/>
                </a:lnTo>
                <a:lnTo>
                  <a:pt x="454367" y="363308"/>
                </a:lnTo>
                <a:lnTo>
                  <a:pt x="443382" y="374523"/>
                </a:lnTo>
                <a:lnTo>
                  <a:pt x="421919" y="397014"/>
                </a:lnTo>
                <a:lnTo>
                  <a:pt x="411010" y="408165"/>
                </a:lnTo>
                <a:lnTo>
                  <a:pt x="374637" y="440537"/>
                </a:lnTo>
                <a:lnTo>
                  <a:pt x="317538" y="467855"/>
                </a:lnTo>
                <a:lnTo>
                  <a:pt x="310832" y="470954"/>
                </a:lnTo>
                <a:lnTo>
                  <a:pt x="285419" y="482917"/>
                </a:lnTo>
                <a:lnTo>
                  <a:pt x="285419" y="487400"/>
                </a:lnTo>
                <a:lnTo>
                  <a:pt x="291401" y="490397"/>
                </a:lnTo>
                <a:lnTo>
                  <a:pt x="304863" y="490397"/>
                </a:lnTo>
                <a:lnTo>
                  <a:pt x="309346" y="488899"/>
                </a:lnTo>
                <a:lnTo>
                  <a:pt x="316814" y="487400"/>
                </a:lnTo>
                <a:lnTo>
                  <a:pt x="319811" y="487400"/>
                </a:lnTo>
                <a:lnTo>
                  <a:pt x="321310" y="485902"/>
                </a:lnTo>
                <a:lnTo>
                  <a:pt x="348780" y="477799"/>
                </a:lnTo>
                <a:lnTo>
                  <a:pt x="372884" y="467029"/>
                </a:lnTo>
                <a:lnTo>
                  <a:pt x="393623" y="453745"/>
                </a:lnTo>
                <a:lnTo>
                  <a:pt x="411010" y="438061"/>
                </a:lnTo>
                <a:lnTo>
                  <a:pt x="418858" y="429348"/>
                </a:lnTo>
                <a:lnTo>
                  <a:pt x="426707" y="421055"/>
                </a:lnTo>
                <a:lnTo>
                  <a:pt x="462584" y="390410"/>
                </a:lnTo>
                <a:lnTo>
                  <a:pt x="482777" y="381254"/>
                </a:lnTo>
                <a:lnTo>
                  <a:pt x="491490" y="377609"/>
                </a:lnTo>
                <a:lnTo>
                  <a:pt x="499783" y="373405"/>
                </a:lnTo>
                <a:lnTo>
                  <a:pt x="507796" y="368642"/>
                </a:lnTo>
                <a:lnTo>
                  <a:pt x="515670" y="363308"/>
                </a:lnTo>
                <a:lnTo>
                  <a:pt x="541083" y="363308"/>
                </a:lnTo>
                <a:lnTo>
                  <a:pt x="560679" y="361086"/>
                </a:lnTo>
                <a:lnTo>
                  <a:pt x="579018" y="354533"/>
                </a:lnTo>
                <a:lnTo>
                  <a:pt x="595960" y="343763"/>
                </a:lnTo>
                <a:lnTo>
                  <a:pt x="598932" y="340880"/>
                </a:lnTo>
                <a:lnTo>
                  <a:pt x="611251" y="329018"/>
                </a:lnTo>
                <a:lnTo>
                  <a:pt x="626300" y="294538"/>
                </a:lnTo>
                <a:lnTo>
                  <a:pt x="626300" y="287058"/>
                </a:lnTo>
                <a:lnTo>
                  <a:pt x="602373" y="270611"/>
                </a:lnTo>
                <a:lnTo>
                  <a:pt x="599389" y="270611"/>
                </a:lnTo>
                <a:lnTo>
                  <a:pt x="602475" y="260273"/>
                </a:lnTo>
                <a:lnTo>
                  <a:pt x="605002" y="247256"/>
                </a:lnTo>
                <a:lnTo>
                  <a:pt x="606958" y="231724"/>
                </a:lnTo>
                <a:lnTo>
                  <a:pt x="608355" y="213804"/>
                </a:lnTo>
                <a:lnTo>
                  <a:pt x="608431" y="194183"/>
                </a:lnTo>
                <a:lnTo>
                  <a:pt x="608545" y="183159"/>
                </a:lnTo>
                <a:lnTo>
                  <a:pt x="608990" y="167970"/>
                </a:lnTo>
                <a:lnTo>
                  <a:pt x="609854" y="152501"/>
                </a:lnTo>
                <a:lnTo>
                  <a:pt x="608355" y="146519"/>
                </a:lnTo>
                <a:lnTo>
                  <a:pt x="612838" y="140538"/>
                </a:lnTo>
                <a:lnTo>
                  <a:pt x="618832" y="134556"/>
                </a:lnTo>
                <a:lnTo>
                  <a:pt x="623316" y="131572"/>
                </a:lnTo>
                <a:lnTo>
                  <a:pt x="629297" y="127088"/>
                </a:lnTo>
                <a:lnTo>
                  <a:pt x="638263" y="122605"/>
                </a:lnTo>
                <a:lnTo>
                  <a:pt x="710031" y="89712"/>
                </a:lnTo>
                <a:lnTo>
                  <a:pt x="726033" y="81026"/>
                </a:lnTo>
                <a:lnTo>
                  <a:pt x="765340" y="44856"/>
                </a:lnTo>
                <a:lnTo>
                  <a:pt x="769835" y="34391"/>
                </a:lnTo>
                <a:lnTo>
                  <a:pt x="769835" y="28409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5324039" y="526936"/>
            <a:ext cx="2250440" cy="549910"/>
            <a:chOff x="5324039" y="526936"/>
            <a:chExt cx="2250440" cy="54991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87427" y="683176"/>
              <a:ext cx="86716" cy="25117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240741" y="596459"/>
              <a:ext cx="206375" cy="391795"/>
            </a:xfrm>
            <a:custGeom>
              <a:avLst/>
              <a:gdLst/>
              <a:ahLst/>
              <a:cxnLst/>
              <a:rect l="l" t="t" r="r" b="b"/>
              <a:pathLst>
                <a:path w="206375" h="391794">
                  <a:moveTo>
                    <a:pt x="203332" y="0"/>
                  </a:moveTo>
                  <a:lnTo>
                    <a:pt x="197351" y="0"/>
                  </a:lnTo>
                  <a:lnTo>
                    <a:pt x="194010" y="5021"/>
                  </a:lnTo>
                  <a:lnTo>
                    <a:pt x="190810" y="11025"/>
                  </a:lnTo>
                  <a:lnTo>
                    <a:pt x="187889" y="17870"/>
                  </a:lnTo>
                  <a:lnTo>
                    <a:pt x="185389" y="25415"/>
                  </a:lnTo>
                  <a:lnTo>
                    <a:pt x="182002" y="32190"/>
                  </a:lnTo>
                  <a:lnTo>
                    <a:pt x="180717" y="39245"/>
                  </a:lnTo>
                  <a:lnTo>
                    <a:pt x="181394" y="46861"/>
                  </a:lnTo>
                  <a:lnTo>
                    <a:pt x="183894" y="55317"/>
                  </a:lnTo>
                  <a:lnTo>
                    <a:pt x="181675" y="59265"/>
                  </a:lnTo>
                  <a:lnTo>
                    <a:pt x="179596" y="66717"/>
                  </a:lnTo>
                  <a:lnTo>
                    <a:pt x="177797" y="77814"/>
                  </a:lnTo>
                  <a:lnTo>
                    <a:pt x="176418" y="92696"/>
                  </a:lnTo>
                  <a:lnTo>
                    <a:pt x="176675" y="103300"/>
                  </a:lnTo>
                  <a:lnTo>
                    <a:pt x="179409" y="152499"/>
                  </a:lnTo>
                  <a:lnTo>
                    <a:pt x="179642" y="170696"/>
                  </a:lnTo>
                  <a:lnTo>
                    <a:pt x="180903" y="213796"/>
                  </a:lnTo>
                  <a:lnTo>
                    <a:pt x="180717" y="228560"/>
                  </a:lnTo>
                  <a:lnTo>
                    <a:pt x="180273" y="235452"/>
                  </a:lnTo>
                  <a:lnTo>
                    <a:pt x="167076" y="279207"/>
                  </a:lnTo>
                  <a:lnTo>
                    <a:pt x="134557" y="313966"/>
                  </a:lnTo>
                  <a:lnTo>
                    <a:pt x="91455" y="330786"/>
                  </a:lnTo>
                  <a:lnTo>
                    <a:pt x="77741" y="331908"/>
                  </a:lnTo>
                  <a:lnTo>
                    <a:pt x="65783" y="331908"/>
                  </a:lnTo>
                  <a:lnTo>
                    <a:pt x="32889" y="311701"/>
                  </a:lnTo>
                  <a:lnTo>
                    <a:pt x="25416" y="272105"/>
                  </a:lnTo>
                  <a:lnTo>
                    <a:pt x="26000" y="258930"/>
                  </a:lnTo>
                  <a:lnTo>
                    <a:pt x="27844" y="244072"/>
                  </a:lnTo>
                  <a:lnTo>
                    <a:pt x="31091" y="227532"/>
                  </a:lnTo>
                  <a:lnTo>
                    <a:pt x="37374" y="203330"/>
                  </a:lnTo>
                  <a:lnTo>
                    <a:pt x="37374" y="198845"/>
                  </a:lnTo>
                  <a:lnTo>
                    <a:pt x="6725" y="250799"/>
                  </a:lnTo>
                  <a:lnTo>
                    <a:pt x="0" y="299015"/>
                  </a:lnTo>
                  <a:lnTo>
                    <a:pt x="1914" y="330413"/>
                  </a:lnTo>
                  <a:lnTo>
                    <a:pt x="23124" y="373025"/>
                  </a:lnTo>
                  <a:lnTo>
                    <a:pt x="64777" y="391175"/>
                  </a:lnTo>
                  <a:lnTo>
                    <a:pt x="71762" y="391712"/>
                  </a:lnTo>
                  <a:lnTo>
                    <a:pt x="92507" y="389212"/>
                  </a:lnTo>
                  <a:lnTo>
                    <a:pt x="130632" y="369635"/>
                  </a:lnTo>
                  <a:lnTo>
                    <a:pt x="163453" y="333801"/>
                  </a:lnTo>
                  <a:lnTo>
                    <a:pt x="186487" y="289556"/>
                  </a:lnTo>
                  <a:lnTo>
                    <a:pt x="200014" y="243326"/>
                  </a:lnTo>
                  <a:lnTo>
                    <a:pt x="205712" y="193987"/>
                  </a:lnTo>
                  <a:lnTo>
                    <a:pt x="206319" y="165955"/>
                  </a:lnTo>
                  <a:lnTo>
                    <a:pt x="206295" y="156983"/>
                  </a:lnTo>
                  <a:lnTo>
                    <a:pt x="205689" y="132314"/>
                  </a:lnTo>
                  <a:lnTo>
                    <a:pt x="204825" y="116617"/>
                  </a:lnTo>
                  <a:lnTo>
                    <a:pt x="204008" y="79380"/>
                  </a:lnTo>
                  <a:lnTo>
                    <a:pt x="203892" y="48590"/>
                  </a:lnTo>
                  <a:lnTo>
                    <a:pt x="204615" y="24528"/>
                  </a:lnTo>
                  <a:lnTo>
                    <a:pt x="206319" y="7476"/>
                  </a:lnTo>
                  <a:lnTo>
                    <a:pt x="206319" y="2990"/>
                  </a:lnTo>
                  <a:lnTo>
                    <a:pt x="20333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07508" y="717562"/>
              <a:ext cx="240706" cy="21529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24039" y="526936"/>
              <a:ext cx="1656554" cy="549445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15891" y="1756276"/>
            <a:ext cx="6863767" cy="39561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869137" y="2796289"/>
            <a:ext cx="210521" cy="198968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3744784" y="2702581"/>
            <a:ext cx="6958965" cy="385445"/>
            <a:chOff x="3744784" y="2702581"/>
            <a:chExt cx="6958965" cy="385445"/>
          </a:xfrm>
        </p:grpSpPr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903819" y="2702581"/>
              <a:ext cx="799725" cy="36327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44784" y="2707567"/>
              <a:ext cx="6115389" cy="380112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869137" y="3555619"/>
            <a:ext cx="210521" cy="19896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636338" y="3449077"/>
            <a:ext cx="8081325" cy="41077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404495" y="3954840"/>
            <a:ext cx="2319587" cy="376114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869137" y="4695901"/>
            <a:ext cx="210521" cy="198968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805141" y="4626583"/>
            <a:ext cx="7898403" cy="37354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808850" y="5070732"/>
            <a:ext cx="1913947" cy="387666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24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24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728703" y="1742029"/>
            <a:ext cx="8258809" cy="7123430"/>
            <a:chOff x="2728703" y="1742029"/>
            <a:chExt cx="8258809" cy="712343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86075" y="1748467"/>
              <a:ext cx="8086726" cy="711010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741404" y="1754729"/>
              <a:ext cx="8233409" cy="7098030"/>
            </a:xfrm>
            <a:custGeom>
              <a:avLst/>
              <a:gdLst/>
              <a:ahLst/>
              <a:cxnLst/>
              <a:rect l="l" t="t" r="r" b="b"/>
              <a:pathLst>
                <a:path w="8233409" h="7098030">
                  <a:moveTo>
                    <a:pt x="0" y="0"/>
                  </a:moveTo>
                  <a:lnTo>
                    <a:pt x="8233191" y="0"/>
                  </a:lnTo>
                  <a:lnTo>
                    <a:pt x="8233191" y="7097580"/>
                  </a:lnTo>
                  <a:lnTo>
                    <a:pt x="0" y="7097580"/>
                  </a:lnTo>
                  <a:lnTo>
                    <a:pt x="0" y="0"/>
                  </a:lnTo>
                  <a:close/>
                </a:path>
              </a:pathLst>
            </a:custGeom>
            <a:ln w="254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7703820" y="666114"/>
            <a:ext cx="852169" cy="542925"/>
          </a:xfrm>
          <a:custGeom>
            <a:avLst/>
            <a:gdLst/>
            <a:ahLst/>
            <a:cxnLst/>
            <a:rect l="l" t="t" r="r" b="b"/>
            <a:pathLst>
              <a:path w="852170" h="542925">
                <a:moveTo>
                  <a:pt x="362280" y="405460"/>
                </a:moveTo>
                <a:lnTo>
                  <a:pt x="360616" y="402145"/>
                </a:lnTo>
                <a:lnTo>
                  <a:pt x="354584" y="397179"/>
                </a:lnTo>
                <a:lnTo>
                  <a:pt x="351282" y="394462"/>
                </a:lnTo>
                <a:lnTo>
                  <a:pt x="343039" y="386626"/>
                </a:lnTo>
                <a:lnTo>
                  <a:pt x="329184" y="372351"/>
                </a:lnTo>
                <a:lnTo>
                  <a:pt x="324218" y="370700"/>
                </a:lnTo>
                <a:lnTo>
                  <a:pt x="320903" y="370700"/>
                </a:lnTo>
                <a:lnTo>
                  <a:pt x="317588" y="372351"/>
                </a:lnTo>
                <a:lnTo>
                  <a:pt x="296811" y="393141"/>
                </a:lnTo>
                <a:lnTo>
                  <a:pt x="297726" y="393865"/>
                </a:lnTo>
                <a:lnTo>
                  <a:pt x="297726" y="395528"/>
                </a:lnTo>
                <a:lnTo>
                  <a:pt x="296075" y="397179"/>
                </a:lnTo>
                <a:lnTo>
                  <a:pt x="292773" y="397179"/>
                </a:lnTo>
                <a:lnTo>
                  <a:pt x="296811" y="393141"/>
                </a:lnTo>
                <a:lnTo>
                  <a:pt x="287464" y="385749"/>
                </a:lnTo>
                <a:lnTo>
                  <a:pt x="278904" y="378561"/>
                </a:lnTo>
                <a:lnTo>
                  <a:pt x="271894" y="371995"/>
                </a:lnTo>
                <a:lnTo>
                  <a:pt x="266293" y="365734"/>
                </a:lnTo>
                <a:lnTo>
                  <a:pt x="259664" y="364083"/>
                </a:lnTo>
                <a:lnTo>
                  <a:pt x="247929" y="375589"/>
                </a:lnTo>
                <a:lnTo>
                  <a:pt x="237744" y="385394"/>
                </a:lnTo>
                <a:lnTo>
                  <a:pt x="229412" y="393636"/>
                </a:lnTo>
                <a:lnTo>
                  <a:pt x="223266" y="400481"/>
                </a:lnTo>
                <a:lnTo>
                  <a:pt x="223266" y="405460"/>
                </a:lnTo>
                <a:lnTo>
                  <a:pt x="224917" y="410425"/>
                </a:lnTo>
                <a:lnTo>
                  <a:pt x="236499" y="422008"/>
                </a:lnTo>
                <a:lnTo>
                  <a:pt x="243116" y="426974"/>
                </a:lnTo>
                <a:lnTo>
                  <a:pt x="248081" y="433590"/>
                </a:lnTo>
                <a:lnTo>
                  <a:pt x="256362" y="438556"/>
                </a:lnTo>
                <a:lnTo>
                  <a:pt x="262978" y="438556"/>
                </a:lnTo>
                <a:lnTo>
                  <a:pt x="271983" y="430491"/>
                </a:lnTo>
                <a:lnTo>
                  <a:pt x="279120" y="423659"/>
                </a:lnTo>
                <a:lnTo>
                  <a:pt x="284391" y="418071"/>
                </a:lnTo>
                <a:lnTo>
                  <a:pt x="287807" y="413727"/>
                </a:lnTo>
                <a:lnTo>
                  <a:pt x="292506" y="420585"/>
                </a:lnTo>
                <a:lnTo>
                  <a:pt x="296900" y="426351"/>
                </a:lnTo>
                <a:lnTo>
                  <a:pt x="301307" y="431177"/>
                </a:lnTo>
                <a:lnTo>
                  <a:pt x="306006" y="435241"/>
                </a:lnTo>
                <a:lnTo>
                  <a:pt x="307670" y="438556"/>
                </a:lnTo>
                <a:lnTo>
                  <a:pt x="314286" y="441858"/>
                </a:lnTo>
                <a:lnTo>
                  <a:pt x="317588" y="445173"/>
                </a:lnTo>
                <a:lnTo>
                  <a:pt x="327520" y="445173"/>
                </a:lnTo>
                <a:lnTo>
                  <a:pt x="357581" y="413727"/>
                </a:lnTo>
                <a:lnTo>
                  <a:pt x="358965" y="412076"/>
                </a:lnTo>
                <a:lnTo>
                  <a:pt x="362280" y="408762"/>
                </a:lnTo>
                <a:lnTo>
                  <a:pt x="362280" y="405460"/>
                </a:lnTo>
                <a:close/>
              </a:path>
              <a:path w="852170" h="542925">
                <a:moveTo>
                  <a:pt x="369925" y="200863"/>
                </a:moveTo>
                <a:lnTo>
                  <a:pt x="367931" y="193548"/>
                </a:lnTo>
                <a:lnTo>
                  <a:pt x="363931" y="187007"/>
                </a:lnTo>
                <a:lnTo>
                  <a:pt x="355650" y="182041"/>
                </a:lnTo>
                <a:lnTo>
                  <a:pt x="349034" y="178727"/>
                </a:lnTo>
                <a:lnTo>
                  <a:pt x="339102" y="178727"/>
                </a:lnTo>
                <a:lnTo>
                  <a:pt x="333260" y="188010"/>
                </a:lnTo>
                <a:lnTo>
                  <a:pt x="328345" y="195897"/>
                </a:lnTo>
                <a:lnTo>
                  <a:pt x="324675" y="202234"/>
                </a:lnTo>
                <a:lnTo>
                  <a:pt x="322554" y="206857"/>
                </a:lnTo>
                <a:lnTo>
                  <a:pt x="321017" y="202234"/>
                </a:lnTo>
                <a:lnTo>
                  <a:pt x="320903" y="201891"/>
                </a:lnTo>
                <a:lnTo>
                  <a:pt x="315937" y="195275"/>
                </a:lnTo>
                <a:lnTo>
                  <a:pt x="315937" y="191973"/>
                </a:lnTo>
                <a:lnTo>
                  <a:pt x="314286" y="188658"/>
                </a:lnTo>
                <a:lnTo>
                  <a:pt x="314286" y="182041"/>
                </a:lnTo>
                <a:lnTo>
                  <a:pt x="320903" y="145630"/>
                </a:lnTo>
                <a:lnTo>
                  <a:pt x="317588" y="142316"/>
                </a:lnTo>
                <a:lnTo>
                  <a:pt x="306006" y="142316"/>
                </a:lnTo>
                <a:lnTo>
                  <a:pt x="302691" y="145630"/>
                </a:lnTo>
                <a:lnTo>
                  <a:pt x="301040" y="150596"/>
                </a:lnTo>
                <a:lnTo>
                  <a:pt x="296367" y="158089"/>
                </a:lnTo>
                <a:lnTo>
                  <a:pt x="292150" y="165900"/>
                </a:lnTo>
                <a:lnTo>
                  <a:pt x="288239" y="174332"/>
                </a:lnTo>
                <a:lnTo>
                  <a:pt x="284492" y="183692"/>
                </a:lnTo>
                <a:lnTo>
                  <a:pt x="283222" y="190131"/>
                </a:lnTo>
                <a:lnTo>
                  <a:pt x="281800" y="196723"/>
                </a:lnTo>
                <a:lnTo>
                  <a:pt x="280073" y="203009"/>
                </a:lnTo>
                <a:lnTo>
                  <a:pt x="277876" y="208521"/>
                </a:lnTo>
                <a:lnTo>
                  <a:pt x="276225" y="218452"/>
                </a:lnTo>
                <a:lnTo>
                  <a:pt x="244436" y="243992"/>
                </a:lnTo>
                <a:lnTo>
                  <a:pt x="234848" y="244919"/>
                </a:lnTo>
                <a:lnTo>
                  <a:pt x="226568" y="244919"/>
                </a:lnTo>
                <a:lnTo>
                  <a:pt x="223266" y="243268"/>
                </a:lnTo>
                <a:lnTo>
                  <a:pt x="223266" y="238302"/>
                </a:lnTo>
                <a:lnTo>
                  <a:pt x="219951" y="235000"/>
                </a:lnTo>
                <a:lnTo>
                  <a:pt x="214985" y="231686"/>
                </a:lnTo>
                <a:lnTo>
                  <a:pt x="210019" y="233337"/>
                </a:lnTo>
                <a:lnTo>
                  <a:pt x="208368" y="238302"/>
                </a:lnTo>
                <a:lnTo>
                  <a:pt x="203809" y="255892"/>
                </a:lnTo>
                <a:lnTo>
                  <a:pt x="202311" y="263207"/>
                </a:lnTo>
                <a:lnTo>
                  <a:pt x="201739" y="269748"/>
                </a:lnTo>
                <a:lnTo>
                  <a:pt x="204597" y="289941"/>
                </a:lnTo>
                <a:lnTo>
                  <a:pt x="205727" y="306158"/>
                </a:lnTo>
                <a:lnTo>
                  <a:pt x="205841" y="307809"/>
                </a:lnTo>
                <a:lnTo>
                  <a:pt x="205930" y="325374"/>
                </a:lnTo>
                <a:lnTo>
                  <a:pt x="205054" y="340906"/>
                </a:lnTo>
                <a:lnTo>
                  <a:pt x="187134" y="392582"/>
                </a:lnTo>
                <a:lnTo>
                  <a:pt x="163893" y="423379"/>
                </a:lnTo>
                <a:lnTo>
                  <a:pt x="117348" y="450138"/>
                </a:lnTo>
                <a:lnTo>
                  <a:pt x="84239" y="455104"/>
                </a:lnTo>
                <a:lnTo>
                  <a:pt x="71501" y="454202"/>
                </a:lnTo>
                <a:lnTo>
                  <a:pt x="36360" y="430618"/>
                </a:lnTo>
                <a:lnTo>
                  <a:pt x="28308" y="397179"/>
                </a:lnTo>
                <a:lnTo>
                  <a:pt x="28194" y="395528"/>
                </a:lnTo>
                <a:lnTo>
                  <a:pt x="28079" y="393636"/>
                </a:lnTo>
                <a:lnTo>
                  <a:pt x="27978" y="392214"/>
                </a:lnTo>
                <a:lnTo>
                  <a:pt x="28651" y="380085"/>
                </a:lnTo>
                <a:lnTo>
                  <a:pt x="34963" y="342176"/>
                </a:lnTo>
                <a:lnTo>
                  <a:pt x="41224" y="316090"/>
                </a:lnTo>
                <a:lnTo>
                  <a:pt x="41224" y="307809"/>
                </a:lnTo>
                <a:lnTo>
                  <a:pt x="39560" y="306158"/>
                </a:lnTo>
                <a:lnTo>
                  <a:pt x="34594" y="302844"/>
                </a:lnTo>
                <a:lnTo>
                  <a:pt x="29629" y="302844"/>
                </a:lnTo>
                <a:lnTo>
                  <a:pt x="24663" y="307809"/>
                </a:lnTo>
                <a:lnTo>
                  <a:pt x="20993" y="318363"/>
                </a:lnTo>
                <a:lnTo>
                  <a:pt x="17640" y="327672"/>
                </a:lnTo>
                <a:lnTo>
                  <a:pt x="14897" y="335737"/>
                </a:lnTo>
                <a:lnTo>
                  <a:pt x="13182" y="342176"/>
                </a:lnTo>
                <a:lnTo>
                  <a:pt x="6883" y="364083"/>
                </a:lnTo>
                <a:lnTo>
                  <a:pt x="6832" y="364286"/>
                </a:lnTo>
                <a:lnTo>
                  <a:pt x="2743" y="384771"/>
                </a:lnTo>
                <a:lnTo>
                  <a:pt x="520" y="404012"/>
                </a:lnTo>
                <a:lnTo>
                  <a:pt x="0" y="417944"/>
                </a:lnTo>
                <a:lnTo>
                  <a:pt x="50" y="426974"/>
                </a:lnTo>
                <a:lnTo>
                  <a:pt x="203" y="430491"/>
                </a:lnTo>
                <a:lnTo>
                  <a:pt x="215" y="430618"/>
                </a:lnTo>
                <a:lnTo>
                  <a:pt x="342" y="433590"/>
                </a:lnTo>
                <a:lnTo>
                  <a:pt x="381" y="434644"/>
                </a:lnTo>
                <a:lnTo>
                  <a:pt x="469" y="436613"/>
                </a:lnTo>
                <a:lnTo>
                  <a:pt x="2247" y="450138"/>
                </a:lnTo>
                <a:lnTo>
                  <a:pt x="2324" y="450761"/>
                </a:lnTo>
                <a:lnTo>
                  <a:pt x="19697" y="494411"/>
                </a:lnTo>
                <a:lnTo>
                  <a:pt x="53009" y="517779"/>
                </a:lnTo>
                <a:lnTo>
                  <a:pt x="72669" y="521296"/>
                </a:lnTo>
                <a:lnTo>
                  <a:pt x="102997" y="518198"/>
                </a:lnTo>
                <a:lnTo>
                  <a:pt x="131622" y="506399"/>
                </a:lnTo>
                <a:lnTo>
                  <a:pt x="158076" y="485927"/>
                </a:lnTo>
                <a:lnTo>
                  <a:pt x="181889" y="456755"/>
                </a:lnTo>
                <a:lnTo>
                  <a:pt x="182892" y="455104"/>
                </a:lnTo>
                <a:lnTo>
                  <a:pt x="203606" y="421068"/>
                </a:lnTo>
                <a:lnTo>
                  <a:pt x="219125" y="383527"/>
                </a:lnTo>
                <a:lnTo>
                  <a:pt x="228434" y="344119"/>
                </a:lnTo>
                <a:lnTo>
                  <a:pt x="231533" y="302844"/>
                </a:lnTo>
                <a:lnTo>
                  <a:pt x="231533" y="284695"/>
                </a:lnTo>
                <a:lnTo>
                  <a:pt x="228117" y="284695"/>
                </a:lnTo>
                <a:lnTo>
                  <a:pt x="231533" y="282981"/>
                </a:lnTo>
                <a:lnTo>
                  <a:pt x="231533" y="284695"/>
                </a:lnTo>
                <a:lnTo>
                  <a:pt x="236918" y="284695"/>
                </a:lnTo>
                <a:lnTo>
                  <a:pt x="243916" y="282981"/>
                </a:lnTo>
                <a:lnTo>
                  <a:pt x="245605" y="282575"/>
                </a:lnTo>
                <a:lnTo>
                  <a:pt x="276834" y="260235"/>
                </a:lnTo>
                <a:lnTo>
                  <a:pt x="283070" y="248627"/>
                </a:lnTo>
                <a:lnTo>
                  <a:pt x="282841" y="248234"/>
                </a:lnTo>
                <a:lnTo>
                  <a:pt x="282841" y="246583"/>
                </a:lnTo>
                <a:lnTo>
                  <a:pt x="284492" y="244919"/>
                </a:lnTo>
                <a:lnTo>
                  <a:pt x="283070" y="248627"/>
                </a:lnTo>
                <a:lnTo>
                  <a:pt x="288734" y="258140"/>
                </a:lnTo>
                <a:lnTo>
                  <a:pt x="296494" y="265404"/>
                </a:lnTo>
                <a:lnTo>
                  <a:pt x="306108" y="269875"/>
                </a:lnTo>
                <a:lnTo>
                  <a:pt x="317588" y="271411"/>
                </a:lnTo>
                <a:lnTo>
                  <a:pt x="333730" y="266395"/>
                </a:lnTo>
                <a:lnTo>
                  <a:pt x="367245" y="218452"/>
                </a:lnTo>
                <a:lnTo>
                  <a:pt x="369900" y="201891"/>
                </a:lnTo>
                <a:lnTo>
                  <a:pt x="369925" y="200863"/>
                </a:lnTo>
                <a:close/>
              </a:path>
              <a:path w="852170" h="542925">
                <a:moveTo>
                  <a:pt x="830618" y="6616"/>
                </a:moveTo>
                <a:lnTo>
                  <a:pt x="825652" y="0"/>
                </a:lnTo>
                <a:lnTo>
                  <a:pt x="822350" y="0"/>
                </a:lnTo>
                <a:lnTo>
                  <a:pt x="815733" y="3302"/>
                </a:lnTo>
                <a:lnTo>
                  <a:pt x="807453" y="9918"/>
                </a:lnTo>
                <a:lnTo>
                  <a:pt x="734631" y="44678"/>
                </a:lnTo>
                <a:lnTo>
                  <a:pt x="695071" y="69735"/>
                </a:lnTo>
                <a:lnTo>
                  <a:pt x="675055" y="99288"/>
                </a:lnTo>
                <a:lnTo>
                  <a:pt x="680021" y="104254"/>
                </a:lnTo>
                <a:lnTo>
                  <a:pt x="683336" y="105905"/>
                </a:lnTo>
                <a:lnTo>
                  <a:pt x="686638" y="104254"/>
                </a:lnTo>
                <a:lnTo>
                  <a:pt x="698690" y="95237"/>
                </a:lnTo>
                <a:lnTo>
                  <a:pt x="709815" y="87909"/>
                </a:lnTo>
                <a:lnTo>
                  <a:pt x="719683" y="82143"/>
                </a:lnTo>
                <a:lnTo>
                  <a:pt x="728014" y="77774"/>
                </a:lnTo>
                <a:lnTo>
                  <a:pt x="789241" y="47993"/>
                </a:lnTo>
                <a:lnTo>
                  <a:pt x="797598" y="42710"/>
                </a:lnTo>
                <a:lnTo>
                  <a:pt x="805141" y="36842"/>
                </a:lnTo>
                <a:lnTo>
                  <a:pt x="811822" y="30302"/>
                </a:lnTo>
                <a:lnTo>
                  <a:pt x="817384" y="23164"/>
                </a:lnTo>
                <a:lnTo>
                  <a:pt x="825652" y="16548"/>
                </a:lnTo>
                <a:lnTo>
                  <a:pt x="828967" y="11582"/>
                </a:lnTo>
                <a:lnTo>
                  <a:pt x="830618" y="6616"/>
                </a:lnTo>
                <a:close/>
              </a:path>
              <a:path w="852170" h="542925">
                <a:moveTo>
                  <a:pt x="852131" y="31432"/>
                </a:moveTo>
                <a:lnTo>
                  <a:pt x="847166" y="29781"/>
                </a:lnTo>
                <a:lnTo>
                  <a:pt x="838898" y="33096"/>
                </a:lnTo>
                <a:lnTo>
                  <a:pt x="834580" y="36842"/>
                </a:lnTo>
                <a:lnTo>
                  <a:pt x="829170" y="40741"/>
                </a:lnTo>
                <a:lnTo>
                  <a:pt x="815733" y="49644"/>
                </a:lnTo>
                <a:lnTo>
                  <a:pt x="803884" y="55232"/>
                </a:lnTo>
                <a:lnTo>
                  <a:pt x="795451" y="59575"/>
                </a:lnTo>
                <a:lnTo>
                  <a:pt x="790130" y="62674"/>
                </a:lnTo>
                <a:lnTo>
                  <a:pt x="787590" y="64541"/>
                </a:lnTo>
                <a:lnTo>
                  <a:pt x="724712" y="94322"/>
                </a:lnTo>
                <a:lnTo>
                  <a:pt x="693267" y="112534"/>
                </a:lnTo>
                <a:lnTo>
                  <a:pt x="679069" y="122415"/>
                </a:lnTo>
                <a:lnTo>
                  <a:pt x="666572" y="136944"/>
                </a:lnTo>
                <a:lnTo>
                  <a:pt x="661822" y="145643"/>
                </a:lnTo>
                <a:lnTo>
                  <a:pt x="661822" y="335953"/>
                </a:lnTo>
                <a:lnTo>
                  <a:pt x="661822" y="340906"/>
                </a:lnTo>
                <a:lnTo>
                  <a:pt x="632028" y="370700"/>
                </a:lnTo>
                <a:lnTo>
                  <a:pt x="612165" y="375666"/>
                </a:lnTo>
                <a:lnTo>
                  <a:pt x="605548" y="375666"/>
                </a:lnTo>
                <a:lnTo>
                  <a:pt x="600583" y="377317"/>
                </a:lnTo>
                <a:lnTo>
                  <a:pt x="597281" y="377317"/>
                </a:lnTo>
                <a:lnTo>
                  <a:pt x="602551" y="376339"/>
                </a:lnTo>
                <a:lnTo>
                  <a:pt x="606907" y="374015"/>
                </a:lnTo>
                <a:lnTo>
                  <a:pt x="608444" y="373189"/>
                </a:lnTo>
                <a:lnTo>
                  <a:pt x="614959" y="367550"/>
                </a:lnTo>
                <a:lnTo>
                  <a:pt x="622096" y="359117"/>
                </a:lnTo>
                <a:lnTo>
                  <a:pt x="629183" y="350113"/>
                </a:lnTo>
                <a:lnTo>
                  <a:pt x="635342" y="342976"/>
                </a:lnTo>
                <a:lnTo>
                  <a:pt x="640245" y="337705"/>
                </a:lnTo>
                <a:lnTo>
                  <a:pt x="643610" y="334289"/>
                </a:lnTo>
                <a:lnTo>
                  <a:pt x="651891" y="330987"/>
                </a:lnTo>
                <a:lnTo>
                  <a:pt x="656856" y="330987"/>
                </a:lnTo>
                <a:lnTo>
                  <a:pt x="658507" y="334289"/>
                </a:lnTo>
                <a:lnTo>
                  <a:pt x="661822" y="335953"/>
                </a:lnTo>
                <a:lnTo>
                  <a:pt x="661822" y="145643"/>
                </a:lnTo>
                <a:lnTo>
                  <a:pt x="656259" y="155816"/>
                </a:lnTo>
                <a:lnTo>
                  <a:pt x="645553" y="198043"/>
                </a:lnTo>
                <a:lnTo>
                  <a:pt x="645274" y="205206"/>
                </a:lnTo>
                <a:lnTo>
                  <a:pt x="645528" y="208902"/>
                </a:lnTo>
                <a:lnTo>
                  <a:pt x="646099" y="214934"/>
                </a:lnTo>
                <a:lnTo>
                  <a:pt x="646671" y="223126"/>
                </a:lnTo>
                <a:lnTo>
                  <a:pt x="646925" y="233337"/>
                </a:lnTo>
                <a:lnTo>
                  <a:pt x="647852" y="240741"/>
                </a:lnTo>
                <a:lnTo>
                  <a:pt x="648169" y="247827"/>
                </a:lnTo>
                <a:lnTo>
                  <a:pt x="647852" y="254292"/>
                </a:lnTo>
                <a:lnTo>
                  <a:pt x="646925" y="259816"/>
                </a:lnTo>
                <a:lnTo>
                  <a:pt x="646849" y="291363"/>
                </a:lnTo>
                <a:lnTo>
                  <a:pt x="640308" y="301193"/>
                </a:lnTo>
                <a:lnTo>
                  <a:pt x="637413" y="304088"/>
                </a:lnTo>
                <a:lnTo>
                  <a:pt x="638683" y="307924"/>
                </a:lnTo>
                <a:lnTo>
                  <a:pt x="635292" y="307924"/>
                </a:lnTo>
                <a:lnTo>
                  <a:pt x="636993" y="304507"/>
                </a:lnTo>
                <a:lnTo>
                  <a:pt x="637413" y="304088"/>
                </a:lnTo>
                <a:lnTo>
                  <a:pt x="636993" y="302844"/>
                </a:lnTo>
                <a:lnTo>
                  <a:pt x="633323" y="294157"/>
                </a:lnTo>
                <a:lnTo>
                  <a:pt x="627608" y="288086"/>
                </a:lnTo>
                <a:lnTo>
                  <a:pt x="627481" y="287947"/>
                </a:lnTo>
                <a:lnTo>
                  <a:pt x="619772" y="284226"/>
                </a:lnTo>
                <a:lnTo>
                  <a:pt x="612165" y="283210"/>
                </a:lnTo>
                <a:lnTo>
                  <a:pt x="612165" y="327672"/>
                </a:lnTo>
                <a:lnTo>
                  <a:pt x="612165" y="329323"/>
                </a:lnTo>
                <a:lnTo>
                  <a:pt x="587032" y="360045"/>
                </a:lnTo>
                <a:lnTo>
                  <a:pt x="557555" y="374015"/>
                </a:lnTo>
                <a:lnTo>
                  <a:pt x="565619" y="363181"/>
                </a:lnTo>
                <a:lnTo>
                  <a:pt x="572452" y="353123"/>
                </a:lnTo>
                <a:lnTo>
                  <a:pt x="578040" y="343992"/>
                </a:lnTo>
                <a:lnTo>
                  <a:pt x="582383" y="335953"/>
                </a:lnTo>
                <a:lnTo>
                  <a:pt x="587349" y="326021"/>
                </a:lnTo>
                <a:lnTo>
                  <a:pt x="593966" y="319392"/>
                </a:lnTo>
                <a:lnTo>
                  <a:pt x="598932" y="317741"/>
                </a:lnTo>
                <a:lnTo>
                  <a:pt x="602246" y="317741"/>
                </a:lnTo>
                <a:lnTo>
                  <a:pt x="608863" y="321056"/>
                </a:lnTo>
                <a:lnTo>
                  <a:pt x="612165" y="327672"/>
                </a:lnTo>
                <a:lnTo>
                  <a:pt x="612165" y="283210"/>
                </a:lnTo>
                <a:lnTo>
                  <a:pt x="573532" y="306285"/>
                </a:lnTo>
                <a:lnTo>
                  <a:pt x="552704" y="343992"/>
                </a:lnTo>
                <a:lnTo>
                  <a:pt x="552589" y="344220"/>
                </a:lnTo>
                <a:lnTo>
                  <a:pt x="527773" y="383933"/>
                </a:lnTo>
                <a:lnTo>
                  <a:pt x="522490" y="386778"/>
                </a:lnTo>
                <a:lnTo>
                  <a:pt x="516597" y="390563"/>
                </a:lnTo>
                <a:lnTo>
                  <a:pt x="510082" y="395579"/>
                </a:lnTo>
                <a:lnTo>
                  <a:pt x="502945" y="402145"/>
                </a:lnTo>
                <a:lnTo>
                  <a:pt x="490791" y="414553"/>
                </a:lnTo>
                <a:lnTo>
                  <a:pt x="467029" y="439458"/>
                </a:lnTo>
                <a:lnTo>
                  <a:pt x="454952" y="451789"/>
                </a:lnTo>
                <a:lnTo>
                  <a:pt x="414693" y="487629"/>
                </a:lnTo>
                <a:lnTo>
                  <a:pt x="380606" y="504774"/>
                </a:lnTo>
                <a:lnTo>
                  <a:pt x="351497" y="517855"/>
                </a:lnTo>
                <a:lnTo>
                  <a:pt x="344068" y="521296"/>
                </a:lnTo>
                <a:lnTo>
                  <a:pt x="315937" y="534543"/>
                </a:lnTo>
                <a:lnTo>
                  <a:pt x="315937" y="539508"/>
                </a:lnTo>
                <a:lnTo>
                  <a:pt x="322554" y="542810"/>
                </a:lnTo>
                <a:lnTo>
                  <a:pt x="337451" y="542810"/>
                </a:lnTo>
                <a:lnTo>
                  <a:pt x="342417" y="541159"/>
                </a:lnTo>
                <a:lnTo>
                  <a:pt x="350697" y="539508"/>
                </a:lnTo>
                <a:lnTo>
                  <a:pt x="353999" y="539508"/>
                </a:lnTo>
                <a:lnTo>
                  <a:pt x="355650" y="537845"/>
                </a:lnTo>
                <a:lnTo>
                  <a:pt x="386067" y="528878"/>
                </a:lnTo>
                <a:lnTo>
                  <a:pt x="412750" y="516953"/>
                </a:lnTo>
                <a:lnTo>
                  <a:pt x="435711" y="502246"/>
                </a:lnTo>
                <a:lnTo>
                  <a:pt x="454952" y="484886"/>
                </a:lnTo>
                <a:lnTo>
                  <a:pt x="463638" y="475246"/>
                </a:lnTo>
                <a:lnTo>
                  <a:pt x="472325" y="466064"/>
                </a:lnTo>
                <a:lnTo>
                  <a:pt x="500875" y="439458"/>
                </a:lnTo>
                <a:lnTo>
                  <a:pt x="534390" y="422008"/>
                </a:lnTo>
                <a:lnTo>
                  <a:pt x="544029" y="417969"/>
                </a:lnTo>
                <a:lnTo>
                  <a:pt x="553212" y="413321"/>
                </a:lnTo>
                <a:lnTo>
                  <a:pt x="562076" y="408038"/>
                </a:lnTo>
                <a:lnTo>
                  <a:pt x="570801" y="402145"/>
                </a:lnTo>
                <a:lnTo>
                  <a:pt x="598932" y="402145"/>
                </a:lnTo>
                <a:lnTo>
                  <a:pt x="620623" y="399681"/>
                </a:lnTo>
                <a:lnTo>
                  <a:pt x="640918" y="392417"/>
                </a:lnTo>
                <a:lnTo>
                  <a:pt x="659676" y="380504"/>
                </a:lnTo>
                <a:lnTo>
                  <a:pt x="662965" y="377317"/>
                </a:lnTo>
                <a:lnTo>
                  <a:pt x="676605" y="364185"/>
                </a:lnTo>
                <a:lnTo>
                  <a:pt x="693267" y="326021"/>
                </a:lnTo>
                <a:lnTo>
                  <a:pt x="693267" y="317741"/>
                </a:lnTo>
                <a:lnTo>
                  <a:pt x="666788" y="299542"/>
                </a:lnTo>
                <a:lnTo>
                  <a:pt x="663473" y="299542"/>
                </a:lnTo>
                <a:lnTo>
                  <a:pt x="666889" y="288086"/>
                </a:lnTo>
                <a:lnTo>
                  <a:pt x="669683" y="273685"/>
                </a:lnTo>
                <a:lnTo>
                  <a:pt x="671855" y="256489"/>
                </a:lnTo>
                <a:lnTo>
                  <a:pt x="673404" y="236651"/>
                </a:lnTo>
                <a:lnTo>
                  <a:pt x="673481" y="214934"/>
                </a:lnTo>
                <a:lnTo>
                  <a:pt x="673582" y="205206"/>
                </a:lnTo>
                <a:lnTo>
                  <a:pt x="673608" y="202730"/>
                </a:lnTo>
                <a:lnTo>
                  <a:pt x="674103" y="185915"/>
                </a:lnTo>
                <a:lnTo>
                  <a:pt x="675055" y="168795"/>
                </a:lnTo>
                <a:lnTo>
                  <a:pt x="673404" y="162179"/>
                </a:lnTo>
                <a:lnTo>
                  <a:pt x="678370" y="155562"/>
                </a:lnTo>
                <a:lnTo>
                  <a:pt x="684987" y="148932"/>
                </a:lnTo>
                <a:lnTo>
                  <a:pt x="689952" y="145630"/>
                </a:lnTo>
                <a:lnTo>
                  <a:pt x="696569" y="140665"/>
                </a:lnTo>
                <a:lnTo>
                  <a:pt x="706501" y="135699"/>
                </a:lnTo>
                <a:lnTo>
                  <a:pt x="785939" y="99288"/>
                </a:lnTo>
                <a:lnTo>
                  <a:pt x="803656" y="89674"/>
                </a:lnTo>
                <a:lnTo>
                  <a:pt x="834110" y="64846"/>
                </a:lnTo>
                <a:lnTo>
                  <a:pt x="852131" y="38061"/>
                </a:lnTo>
                <a:lnTo>
                  <a:pt x="852131" y="3143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54725" y="849801"/>
            <a:ext cx="96520" cy="278130"/>
          </a:xfrm>
          <a:custGeom>
            <a:avLst/>
            <a:gdLst/>
            <a:ahLst/>
            <a:cxnLst/>
            <a:rect l="l" t="t" r="r" b="b"/>
            <a:pathLst>
              <a:path w="96520" h="278130">
                <a:moveTo>
                  <a:pt x="26482" y="0"/>
                </a:moveTo>
                <a:lnTo>
                  <a:pt x="23169" y="0"/>
                </a:lnTo>
                <a:lnTo>
                  <a:pt x="19861" y="1656"/>
                </a:lnTo>
                <a:lnTo>
                  <a:pt x="18205" y="3312"/>
                </a:lnTo>
                <a:lnTo>
                  <a:pt x="3312" y="47995"/>
                </a:lnTo>
                <a:lnTo>
                  <a:pt x="0" y="195281"/>
                </a:lnTo>
                <a:lnTo>
                  <a:pt x="3103" y="218218"/>
                </a:lnTo>
                <a:lnTo>
                  <a:pt x="19861" y="263135"/>
                </a:lnTo>
                <a:lnTo>
                  <a:pt x="47995" y="278028"/>
                </a:lnTo>
                <a:lnTo>
                  <a:pt x="56268" y="278028"/>
                </a:lnTo>
                <a:lnTo>
                  <a:pt x="57924" y="276376"/>
                </a:lnTo>
                <a:lnTo>
                  <a:pt x="73180" y="266472"/>
                </a:lnTo>
                <a:lnTo>
                  <a:pt x="84403" y="251759"/>
                </a:lnTo>
                <a:lnTo>
                  <a:pt x="91901" y="232390"/>
                </a:lnTo>
                <a:lnTo>
                  <a:pt x="95986" y="208522"/>
                </a:lnTo>
                <a:lnTo>
                  <a:pt x="95029" y="199497"/>
                </a:lnTo>
                <a:lnTo>
                  <a:pt x="92056" y="192179"/>
                </a:lnTo>
                <a:lnTo>
                  <a:pt x="86910" y="186413"/>
                </a:lnTo>
                <a:lnTo>
                  <a:pt x="79437" y="182044"/>
                </a:lnTo>
                <a:lnTo>
                  <a:pt x="72817" y="180389"/>
                </a:lnTo>
                <a:lnTo>
                  <a:pt x="69508" y="178733"/>
                </a:lnTo>
                <a:lnTo>
                  <a:pt x="62889" y="178733"/>
                </a:lnTo>
                <a:lnTo>
                  <a:pt x="59580" y="180389"/>
                </a:lnTo>
                <a:lnTo>
                  <a:pt x="56268" y="183697"/>
                </a:lnTo>
                <a:lnTo>
                  <a:pt x="52855" y="192981"/>
                </a:lnTo>
                <a:lnTo>
                  <a:pt x="46339" y="211830"/>
                </a:lnTo>
                <a:lnTo>
                  <a:pt x="42616" y="209039"/>
                </a:lnTo>
                <a:lnTo>
                  <a:pt x="29169" y="141496"/>
                </a:lnTo>
                <a:lnTo>
                  <a:pt x="28134" y="100951"/>
                </a:lnTo>
                <a:lnTo>
                  <a:pt x="28444" y="76438"/>
                </a:lnTo>
                <a:lnTo>
                  <a:pt x="29375" y="52545"/>
                </a:lnTo>
                <a:lnTo>
                  <a:pt x="30927" y="29273"/>
                </a:lnTo>
                <a:lnTo>
                  <a:pt x="33098" y="6620"/>
                </a:lnTo>
                <a:lnTo>
                  <a:pt x="33098" y="3312"/>
                </a:lnTo>
                <a:lnTo>
                  <a:pt x="26482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5567151" y="676483"/>
            <a:ext cx="1943100" cy="549275"/>
            <a:chOff x="5567151" y="676483"/>
            <a:chExt cx="1943100" cy="549275"/>
          </a:xfrm>
        </p:grpSpPr>
        <p:sp>
          <p:nvSpPr>
            <p:cNvPr id="13" name="object 13"/>
            <p:cNvSpPr/>
            <p:nvPr/>
          </p:nvSpPr>
          <p:spPr>
            <a:xfrm>
              <a:off x="7023481" y="753820"/>
              <a:ext cx="487045" cy="433705"/>
            </a:xfrm>
            <a:custGeom>
              <a:avLst/>
              <a:gdLst/>
              <a:ahLst/>
              <a:cxnLst/>
              <a:rect l="l" t="t" r="r" b="b"/>
              <a:pathLst>
                <a:path w="487045" h="433705">
                  <a:moveTo>
                    <a:pt x="266446" y="180390"/>
                  </a:moveTo>
                  <a:lnTo>
                    <a:pt x="259283" y="172935"/>
                  </a:lnTo>
                  <a:lnTo>
                    <a:pt x="252590" y="165493"/>
                  </a:lnTo>
                  <a:lnTo>
                    <a:pt x="246202" y="158051"/>
                  </a:lnTo>
                  <a:lnTo>
                    <a:pt x="239966" y="150596"/>
                  </a:lnTo>
                  <a:lnTo>
                    <a:pt x="238315" y="148945"/>
                  </a:lnTo>
                  <a:lnTo>
                    <a:pt x="236664" y="143979"/>
                  </a:lnTo>
                  <a:lnTo>
                    <a:pt x="233349" y="137363"/>
                  </a:lnTo>
                  <a:lnTo>
                    <a:pt x="230047" y="134048"/>
                  </a:lnTo>
                  <a:lnTo>
                    <a:pt x="223418" y="134048"/>
                  </a:lnTo>
                  <a:lnTo>
                    <a:pt x="218478" y="139357"/>
                  </a:lnTo>
                  <a:lnTo>
                    <a:pt x="213702" y="145427"/>
                  </a:lnTo>
                  <a:lnTo>
                    <a:pt x="209232" y="152438"/>
                  </a:lnTo>
                  <a:lnTo>
                    <a:pt x="205219" y="160528"/>
                  </a:lnTo>
                  <a:lnTo>
                    <a:pt x="205219" y="165493"/>
                  </a:lnTo>
                  <a:lnTo>
                    <a:pt x="201904" y="170459"/>
                  </a:lnTo>
                  <a:lnTo>
                    <a:pt x="195287" y="173761"/>
                  </a:lnTo>
                  <a:lnTo>
                    <a:pt x="187020" y="180390"/>
                  </a:lnTo>
                  <a:lnTo>
                    <a:pt x="182054" y="185356"/>
                  </a:lnTo>
                  <a:lnTo>
                    <a:pt x="180390" y="188658"/>
                  </a:lnTo>
                  <a:lnTo>
                    <a:pt x="170129" y="201129"/>
                  </a:lnTo>
                  <a:lnTo>
                    <a:pt x="154559" y="219849"/>
                  </a:lnTo>
                  <a:lnTo>
                    <a:pt x="148945" y="226733"/>
                  </a:lnTo>
                  <a:lnTo>
                    <a:pt x="138607" y="234480"/>
                  </a:lnTo>
                  <a:lnTo>
                    <a:pt x="129501" y="240385"/>
                  </a:lnTo>
                  <a:lnTo>
                    <a:pt x="121018" y="244411"/>
                  </a:lnTo>
                  <a:lnTo>
                    <a:pt x="112547" y="246583"/>
                  </a:lnTo>
                  <a:lnTo>
                    <a:pt x="111950" y="236651"/>
                  </a:lnTo>
                  <a:lnTo>
                    <a:pt x="111899" y="235775"/>
                  </a:lnTo>
                  <a:lnTo>
                    <a:pt x="109855" y="225894"/>
                  </a:lnTo>
                  <a:lnTo>
                    <a:pt x="83426" y="198589"/>
                  </a:lnTo>
                  <a:lnTo>
                    <a:pt x="76136" y="198589"/>
                  </a:lnTo>
                  <a:lnTo>
                    <a:pt x="69519" y="200253"/>
                  </a:lnTo>
                  <a:lnTo>
                    <a:pt x="64554" y="205219"/>
                  </a:lnTo>
                  <a:lnTo>
                    <a:pt x="59588" y="215138"/>
                  </a:lnTo>
                  <a:lnTo>
                    <a:pt x="58013" y="219849"/>
                  </a:lnTo>
                  <a:lnTo>
                    <a:pt x="57924" y="220103"/>
                  </a:lnTo>
                  <a:lnTo>
                    <a:pt x="52959" y="230035"/>
                  </a:lnTo>
                  <a:lnTo>
                    <a:pt x="52959" y="231686"/>
                  </a:lnTo>
                  <a:lnTo>
                    <a:pt x="51308" y="236651"/>
                  </a:lnTo>
                  <a:lnTo>
                    <a:pt x="46342" y="244932"/>
                  </a:lnTo>
                  <a:lnTo>
                    <a:pt x="43040" y="253199"/>
                  </a:lnTo>
                  <a:lnTo>
                    <a:pt x="41414" y="259676"/>
                  </a:lnTo>
                  <a:lnTo>
                    <a:pt x="41376" y="271411"/>
                  </a:lnTo>
                  <a:lnTo>
                    <a:pt x="43040" y="276377"/>
                  </a:lnTo>
                  <a:lnTo>
                    <a:pt x="48006" y="281343"/>
                  </a:lnTo>
                  <a:lnTo>
                    <a:pt x="54800" y="285661"/>
                  </a:lnTo>
                  <a:lnTo>
                    <a:pt x="62687" y="288582"/>
                  </a:lnTo>
                  <a:lnTo>
                    <a:pt x="71501" y="289953"/>
                  </a:lnTo>
                  <a:lnTo>
                    <a:pt x="81102" y="289610"/>
                  </a:lnTo>
                  <a:lnTo>
                    <a:pt x="82804" y="294678"/>
                  </a:lnTo>
                  <a:lnTo>
                    <a:pt x="84404" y="297891"/>
                  </a:lnTo>
                  <a:lnTo>
                    <a:pt x="84404" y="306158"/>
                  </a:lnTo>
                  <a:lnTo>
                    <a:pt x="51308" y="329336"/>
                  </a:lnTo>
                  <a:lnTo>
                    <a:pt x="37960" y="337108"/>
                  </a:lnTo>
                  <a:lnTo>
                    <a:pt x="27724" y="343192"/>
                  </a:lnTo>
                  <a:lnTo>
                    <a:pt x="20586" y="347713"/>
                  </a:lnTo>
                  <a:lnTo>
                    <a:pt x="16560" y="350850"/>
                  </a:lnTo>
                  <a:lnTo>
                    <a:pt x="14897" y="350850"/>
                  </a:lnTo>
                  <a:lnTo>
                    <a:pt x="13246" y="352501"/>
                  </a:lnTo>
                  <a:lnTo>
                    <a:pt x="3314" y="355815"/>
                  </a:lnTo>
                  <a:lnTo>
                    <a:pt x="1663" y="359117"/>
                  </a:lnTo>
                  <a:lnTo>
                    <a:pt x="0" y="364083"/>
                  </a:lnTo>
                  <a:lnTo>
                    <a:pt x="3314" y="370700"/>
                  </a:lnTo>
                  <a:lnTo>
                    <a:pt x="6629" y="372364"/>
                  </a:lnTo>
                  <a:lnTo>
                    <a:pt x="16243" y="371767"/>
                  </a:lnTo>
                  <a:lnTo>
                    <a:pt x="27724" y="370090"/>
                  </a:lnTo>
                  <a:lnTo>
                    <a:pt x="41071" y="367474"/>
                  </a:lnTo>
                  <a:lnTo>
                    <a:pt x="56273" y="364083"/>
                  </a:lnTo>
                  <a:lnTo>
                    <a:pt x="56273" y="362432"/>
                  </a:lnTo>
                  <a:lnTo>
                    <a:pt x="59588" y="362432"/>
                  </a:lnTo>
                  <a:lnTo>
                    <a:pt x="62890" y="360781"/>
                  </a:lnTo>
                  <a:lnTo>
                    <a:pt x="67856" y="360781"/>
                  </a:lnTo>
                  <a:lnTo>
                    <a:pt x="74472" y="357466"/>
                  </a:lnTo>
                  <a:lnTo>
                    <a:pt x="97828" y="317030"/>
                  </a:lnTo>
                  <a:lnTo>
                    <a:pt x="108292" y="289953"/>
                  </a:lnTo>
                  <a:lnTo>
                    <a:pt x="108381" y="289610"/>
                  </a:lnTo>
                  <a:lnTo>
                    <a:pt x="109232" y="286308"/>
                  </a:lnTo>
                  <a:lnTo>
                    <a:pt x="117271" y="283819"/>
                  </a:lnTo>
                  <a:lnTo>
                    <a:pt x="126403" y="278853"/>
                  </a:lnTo>
                  <a:lnTo>
                    <a:pt x="136461" y="271411"/>
                  </a:lnTo>
                  <a:lnTo>
                    <a:pt x="147294" y="261480"/>
                  </a:lnTo>
                  <a:lnTo>
                    <a:pt x="149517" y="259676"/>
                  </a:lnTo>
                  <a:lnTo>
                    <a:pt x="153911" y="254444"/>
                  </a:lnTo>
                  <a:lnTo>
                    <a:pt x="160413" y="246583"/>
                  </a:lnTo>
                  <a:lnTo>
                    <a:pt x="160794" y="246126"/>
                  </a:lnTo>
                  <a:lnTo>
                    <a:pt x="191973" y="218452"/>
                  </a:lnTo>
                  <a:lnTo>
                    <a:pt x="198602" y="215138"/>
                  </a:lnTo>
                  <a:lnTo>
                    <a:pt x="203568" y="215138"/>
                  </a:lnTo>
                  <a:lnTo>
                    <a:pt x="208534" y="216801"/>
                  </a:lnTo>
                  <a:lnTo>
                    <a:pt x="221767" y="223418"/>
                  </a:lnTo>
                  <a:lnTo>
                    <a:pt x="228384" y="225069"/>
                  </a:lnTo>
                  <a:lnTo>
                    <a:pt x="233349" y="225069"/>
                  </a:lnTo>
                  <a:lnTo>
                    <a:pt x="238315" y="223418"/>
                  </a:lnTo>
                  <a:lnTo>
                    <a:pt x="244932" y="218452"/>
                  </a:lnTo>
                  <a:lnTo>
                    <a:pt x="248246" y="215138"/>
                  </a:lnTo>
                  <a:lnTo>
                    <a:pt x="249897" y="213487"/>
                  </a:lnTo>
                  <a:lnTo>
                    <a:pt x="253212" y="208521"/>
                  </a:lnTo>
                  <a:lnTo>
                    <a:pt x="258178" y="203555"/>
                  </a:lnTo>
                  <a:lnTo>
                    <a:pt x="261493" y="198589"/>
                  </a:lnTo>
                  <a:lnTo>
                    <a:pt x="264795" y="191973"/>
                  </a:lnTo>
                  <a:lnTo>
                    <a:pt x="266446" y="187007"/>
                  </a:lnTo>
                  <a:lnTo>
                    <a:pt x="266446" y="180390"/>
                  </a:lnTo>
                  <a:close/>
                </a:path>
                <a:path w="487045" h="433705">
                  <a:moveTo>
                    <a:pt x="486562" y="3314"/>
                  </a:moveTo>
                  <a:lnTo>
                    <a:pt x="483247" y="0"/>
                  </a:lnTo>
                  <a:lnTo>
                    <a:pt x="476631" y="0"/>
                  </a:lnTo>
                  <a:lnTo>
                    <a:pt x="472935" y="5562"/>
                  </a:lnTo>
                  <a:lnTo>
                    <a:pt x="469392" y="12204"/>
                  </a:lnTo>
                  <a:lnTo>
                    <a:pt x="466153" y="19786"/>
                  </a:lnTo>
                  <a:lnTo>
                    <a:pt x="463384" y="28130"/>
                  </a:lnTo>
                  <a:lnTo>
                    <a:pt x="459638" y="35636"/>
                  </a:lnTo>
                  <a:lnTo>
                    <a:pt x="458216" y="43446"/>
                  </a:lnTo>
                  <a:lnTo>
                    <a:pt x="458965" y="51866"/>
                  </a:lnTo>
                  <a:lnTo>
                    <a:pt x="461733" y="61226"/>
                  </a:lnTo>
                  <a:lnTo>
                    <a:pt x="459270" y="65608"/>
                  </a:lnTo>
                  <a:lnTo>
                    <a:pt x="456971" y="73850"/>
                  </a:lnTo>
                  <a:lnTo>
                    <a:pt x="454977" y="86131"/>
                  </a:lnTo>
                  <a:lnTo>
                    <a:pt x="453453" y="102603"/>
                  </a:lnTo>
                  <a:lnTo>
                    <a:pt x="453745" y="114350"/>
                  </a:lnTo>
                  <a:lnTo>
                    <a:pt x="456768" y="168808"/>
                  </a:lnTo>
                  <a:lnTo>
                    <a:pt x="457022" y="188950"/>
                  </a:lnTo>
                  <a:lnTo>
                    <a:pt x="458419" y="236651"/>
                  </a:lnTo>
                  <a:lnTo>
                    <a:pt x="458216" y="252996"/>
                  </a:lnTo>
                  <a:lnTo>
                    <a:pt x="457720" y="260629"/>
                  </a:lnTo>
                  <a:lnTo>
                    <a:pt x="443115" y="309054"/>
                  </a:lnTo>
                  <a:lnTo>
                    <a:pt x="407123" y="347535"/>
                  </a:lnTo>
                  <a:lnTo>
                    <a:pt x="359410" y="366153"/>
                  </a:lnTo>
                  <a:lnTo>
                    <a:pt x="344233" y="367398"/>
                  </a:lnTo>
                  <a:lnTo>
                    <a:pt x="330987" y="367398"/>
                  </a:lnTo>
                  <a:lnTo>
                    <a:pt x="294589" y="345033"/>
                  </a:lnTo>
                  <a:lnTo>
                    <a:pt x="286308" y="301205"/>
                  </a:lnTo>
                  <a:lnTo>
                    <a:pt x="286956" y="286613"/>
                  </a:lnTo>
                  <a:lnTo>
                    <a:pt x="289001" y="270167"/>
                  </a:lnTo>
                  <a:lnTo>
                    <a:pt x="292595" y="251866"/>
                  </a:lnTo>
                  <a:lnTo>
                    <a:pt x="299554" y="225069"/>
                  </a:lnTo>
                  <a:lnTo>
                    <a:pt x="299554" y="220103"/>
                  </a:lnTo>
                  <a:lnTo>
                    <a:pt x="273075" y="249999"/>
                  </a:lnTo>
                  <a:lnTo>
                    <a:pt x="260654" y="304609"/>
                  </a:lnTo>
                  <a:lnTo>
                    <a:pt x="258178" y="330987"/>
                  </a:lnTo>
                  <a:lnTo>
                    <a:pt x="260299" y="365747"/>
                  </a:lnTo>
                  <a:lnTo>
                    <a:pt x="283768" y="412902"/>
                  </a:lnTo>
                  <a:lnTo>
                    <a:pt x="321691" y="431317"/>
                  </a:lnTo>
                  <a:lnTo>
                    <a:pt x="337616" y="433590"/>
                  </a:lnTo>
                  <a:lnTo>
                    <a:pt x="360578" y="430822"/>
                  </a:lnTo>
                  <a:lnTo>
                    <a:pt x="402780" y="409155"/>
                  </a:lnTo>
                  <a:lnTo>
                    <a:pt x="439102" y="369493"/>
                  </a:lnTo>
                  <a:lnTo>
                    <a:pt x="464604" y="320509"/>
                  </a:lnTo>
                  <a:lnTo>
                    <a:pt x="479577" y="269341"/>
                  </a:lnTo>
                  <a:lnTo>
                    <a:pt x="485889" y="214731"/>
                  </a:lnTo>
                  <a:lnTo>
                    <a:pt x="486562" y="183705"/>
                  </a:lnTo>
                  <a:lnTo>
                    <a:pt x="486524" y="173774"/>
                  </a:lnTo>
                  <a:lnTo>
                    <a:pt x="485863" y="146469"/>
                  </a:lnTo>
                  <a:lnTo>
                    <a:pt x="484898" y="129082"/>
                  </a:lnTo>
                  <a:lnTo>
                    <a:pt x="483997" y="87871"/>
                  </a:lnTo>
                  <a:lnTo>
                    <a:pt x="483870" y="53784"/>
                  </a:lnTo>
                  <a:lnTo>
                    <a:pt x="484670" y="27152"/>
                  </a:lnTo>
                  <a:lnTo>
                    <a:pt x="486562" y="8280"/>
                  </a:lnTo>
                  <a:lnTo>
                    <a:pt x="486562" y="331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33595" y="676483"/>
              <a:ext cx="1160110" cy="54898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567151" y="892832"/>
              <a:ext cx="237490" cy="291465"/>
            </a:xfrm>
            <a:custGeom>
              <a:avLst/>
              <a:gdLst/>
              <a:ahLst/>
              <a:cxnLst/>
              <a:rect l="l" t="t" r="r" b="b"/>
              <a:pathLst>
                <a:path w="237489" h="291465">
                  <a:moveTo>
                    <a:pt x="231688" y="0"/>
                  </a:moveTo>
                  <a:lnTo>
                    <a:pt x="226724" y="0"/>
                  </a:lnTo>
                  <a:lnTo>
                    <a:pt x="223415" y="3308"/>
                  </a:lnTo>
                  <a:lnTo>
                    <a:pt x="208288" y="41940"/>
                  </a:lnTo>
                  <a:lnTo>
                    <a:pt x="203554" y="92674"/>
                  </a:lnTo>
                  <a:lnTo>
                    <a:pt x="204511" y="107232"/>
                  </a:lnTo>
                  <a:lnTo>
                    <a:pt x="205184" y="126419"/>
                  </a:lnTo>
                  <a:lnTo>
                    <a:pt x="197634" y="172447"/>
                  </a:lnTo>
                  <a:lnTo>
                    <a:pt x="167148" y="208518"/>
                  </a:lnTo>
                  <a:lnTo>
                    <a:pt x="130325" y="224241"/>
                  </a:lnTo>
                  <a:lnTo>
                    <a:pt x="95986" y="230032"/>
                  </a:lnTo>
                  <a:lnTo>
                    <a:pt x="85099" y="229412"/>
                  </a:lnTo>
                  <a:lnTo>
                    <a:pt x="42536" y="210794"/>
                  </a:lnTo>
                  <a:lnTo>
                    <a:pt x="26478" y="160526"/>
                  </a:lnTo>
                  <a:lnTo>
                    <a:pt x="26762" y="154035"/>
                  </a:lnTo>
                  <a:lnTo>
                    <a:pt x="27513" y="147079"/>
                  </a:lnTo>
                  <a:lnTo>
                    <a:pt x="29790" y="132393"/>
                  </a:lnTo>
                  <a:lnTo>
                    <a:pt x="38476" y="95776"/>
                  </a:lnTo>
                  <a:lnTo>
                    <a:pt x="44683" y="67848"/>
                  </a:lnTo>
                  <a:lnTo>
                    <a:pt x="43027" y="66196"/>
                  </a:lnTo>
                  <a:lnTo>
                    <a:pt x="38063" y="62884"/>
                  </a:lnTo>
                  <a:lnTo>
                    <a:pt x="33098" y="62884"/>
                  </a:lnTo>
                  <a:lnTo>
                    <a:pt x="29790" y="67848"/>
                  </a:lnTo>
                  <a:lnTo>
                    <a:pt x="24436" y="78374"/>
                  </a:lnTo>
                  <a:lnTo>
                    <a:pt x="14893" y="100947"/>
                  </a:lnTo>
                  <a:lnTo>
                    <a:pt x="14893" y="105915"/>
                  </a:lnTo>
                  <a:lnTo>
                    <a:pt x="11584" y="112532"/>
                  </a:lnTo>
                  <a:lnTo>
                    <a:pt x="11584" y="117500"/>
                  </a:lnTo>
                  <a:lnTo>
                    <a:pt x="6283" y="138030"/>
                  </a:lnTo>
                  <a:lnTo>
                    <a:pt x="2688" y="157630"/>
                  </a:lnTo>
                  <a:lnTo>
                    <a:pt x="646" y="176610"/>
                  </a:lnTo>
                  <a:lnTo>
                    <a:pt x="0" y="195281"/>
                  </a:lnTo>
                  <a:lnTo>
                    <a:pt x="2430" y="224086"/>
                  </a:lnTo>
                  <a:lnTo>
                    <a:pt x="20945" y="267424"/>
                  </a:lnTo>
                  <a:lnTo>
                    <a:pt x="55025" y="288782"/>
                  </a:lnTo>
                  <a:lnTo>
                    <a:pt x="76125" y="291264"/>
                  </a:lnTo>
                  <a:lnTo>
                    <a:pt x="86986" y="290695"/>
                  </a:lnTo>
                  <a:lnTo>
                    <a:pt x="132626" y="277535"/>
                  </a:lnTo>
                  <a:lnTo>
                    <a:pt x="177076" y="246581"/>
                  </a:lnTo>
                  <a:lnTo>
                    <a:pt x="205623" y="205623"/>
                  </a:lnTo>
                  <a:lnTo>
                    <a:pt x="226724" y="157214"/>
                  </a:lnTo>
                  <a:lnTo>
                    <a:pt x="234405" y="116722"/>
                  </a:lnTo>
                  <a:lnTo>
                    <a:pt x="235259" y="88251"/>
                  </a:lnTo>
                  <a:lnTo>
                    <a:pt x="236398" y="61618"/>
                  </a:lnTo>
                  <a:lnTo>
                    <a:pt x="237353" y="9824"/>
                  </a:lnTo>
                  <a:lnTo>
                    <a:pt x="236656" y="3308"/>
                  </a:lnTo>
                  <a:lnTo>
                    <a:pt x="231688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5160037" y="810082"/>
            <a:ext cx="362585" cy="474980"/>
            <a:chOff x="5160037" y="810082"/>
            <a:chExt cx="362585" cy="47498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91726" y="1152655"/>
              <a:ext cx="130741" cy="13239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160035" y="810081"/>
              <a:ext cx="349250" cy="320040"/>
            </a:xfrm>
            <a:custGeom>
              <a:avLst/>
              <a:gdLst/>
              <a:ahLst/>
              <a:cxnLst/>
              <a:rect l="l" t="t" r="r" b="b"/>
              <a:pathLst>
                <a:path w="349250" h="320040">
                  <a:moveTo>
                    <a:pt x="122466" y="140677"/>
                  </a:moveTo>
                  <a:lnTo>
                    <a:pt x="112814" y="133210"/>
                  </a:lnTo>
                  <a:lnTo>
                    <a:pt x="103632" y="125577"/>
                  </a:lnTo>
                  <a:lnTo>
                    <a:pt x="94767" y="117640"/>
                  </a:lnTo>
                  <a:lnTo>
                    <a:pt x="86055" y="109232"/>
                  </a:lnTo>
                  <a:lnTo>
                    <a:pt x="77774" y="109232"/>
                  </a:lnTo>
                  <a:lnTo>
                    <a:pt x="46329" y="147294"/>
                  </a:lnTo>
                  <a:lnTo>
                    <a:pt x="46329" y="153911"/>
                  </a:lnTo>
                  <a:lnTo>
                    <a:pt x="66192" y="173774"/>
                  </a:lnTo>
                  <a:lnTo>
                    <a:pt x="76123" y="180390"/>
                  </a:lnTo>
                  <a:lnTo>
                    <a:pt x="84404" y="183705"/>
                  </a:lnTo>
                  <a:lnTo>
                    <a:pt x="89369" y="183705"/>
                  </a:lnTo>
                  <a:lnTo>
                    <a:pt x="99631" y="173151"/>
                  </a:lnTo>
                  <a:lnTo>
                    <a:pt x="108191" y="163842"/>
                  </a:lnTo>
                  <a:lnTo>
                    <a:pt x="115189" y="155778"/>
                  </a:lnTo>
                  <a:lnTo>
                    <a:pt x="120802" y="148958"/>
                  </a:lnTo>
                  <a:lnTo>
                    <a:pt x="122466" y="140677"/>
                  </a:lnTo>
                  <a:close/>
                </a:path>
                <a:path w="349250" h="320040">
                  <a:moveTo>
                    <a:pt x="201904" y="3314"/>
                  </a:moveTo>
                  <a:lnTo>
                    <a:pt x="195275" y="0"/>
                  </a:lnTo>
                  <a:lnTo>
                    <a:pt x="191973" y="0"/>
                  </a:lnTo>
                  <a:lnTo>
                    <a:pt x="175412" y="34759"/>
                  </a:lnTo>
                  <a:lnTo>
                    <a:pt x="172059" y="43421"/>
                  </a:lnTo>
                  <a:lnTo>
                    <a:pt x="169621" y="51930"/>
                  </a:lnTo>
                  <a:lnTo>
                    <a:pt x="168440" y="60134"/>
                  </a:lnTo>
                  <a:lnTo>
                    <a:pt x="168795" y="67856"/>
                  </a:lnTo>
                  <a:lnTo>
                    <a:pt x="168795" y="170472"/>
                  </a:lnTo>
                  <a:lnTo>
                    <a:pt x="168211" y="178816"/>
                  </a:lnTo>
                  <a:lnTo>
                    <a:pt x="166522" y="186397"/>
                  </a:lnTo>
                  <a:lnTo>
                    <a:pt x="163906" y="193040"/>
                  </a:lnTo>
                  <a:lnTo>
                    <a:pt x="160528" y="198602"/>
                  </a:lnTo>
                  <a:lnTo>
                    <a:pt x="158864" y="205219"/>
                  </a:lnTo>
                  <a:lnTo>
                    <a:pt x="152247" y="206870"/>
                  </a:lnTo>
                  <a:lnTo>
                    <a:pt x="130733" y="206870"/>
                  </a:lnTo>
                  <a:lnTo>
                    <a:pt x="127431" y="205219"/>
                  </a:lnTo>
                  <a:lnTo>
                    <a:pt x="119151" y="205219"/>
                  </a:lnTo>
                  <a:lnTo>
                    <a:pt x="114185" y="208534"/>
                  </a:lnTo>
                  <a:lnTo>
                    <a:pt x="109220" y="215150"/>
                  </a:lnTo>
                  <a:lnTo>
                    <a:pt x="107569" y="215150"/>
                  </a:lnTo>
                  <a:lnTo>
                    <a:pt x="104228" y="220167"/>
                  </a:lnTo>
                  <a:lnTo>
                    <a:pt x="99288" y="228384"/>
                  </a:lnTo>
                  <a:lnTo>
                    <a:pt x="88887" y="241211"/>
                  </a:lnTo>
                  <a:lnTo>
                    <a:pt x="88773" y="241363"/>
                  </a:lnTo>
                  <a:lnTo>
                    <a:pt x="77152" y="250317"/>
                  </a:lnTo>
                  <a:lnTo>
                    <a:pt x="64617" y="254914"/>
                  </a:lnTo>
                  <a:lnTo>
                    <a:pt x="51549" y="254914"/>
                  </a:lnTo>
                  <a:lnTo>
                    <a:pt x="43027" y="253212"/>
                  </a:lnTo>
                  <a:lnTo>
                    <a:pt x="38061" y="248246"/>
                  </a:lnTo>
                  <a:lnTo>
                    <a:pt x="34747" y="238315"/>
                  </a:lnTo>
                  <a:lnTo>
                    <a:pt x="32550" y="233921"/>
                  </a:lnTo>
                  <a:lnTo>
                    <a:pt x="26466" y="173774"/>
                  </a:lnTo>
                  <a:lnTo>
                    <a:pt x="26441" y="173151"/>
                  </a:lnTo>
                  <a:lnTo>
                    <a:pt x="26327" y="170472"/>
                  </a:lnTo>
                  <a:lnTo>
                    <a:pt x="26212" y="165506"/>
                  </a:lnTo>
                  <a:lnTo>
                    <a:pt x="26187" y="163842"/>
                  </a:lnTo>
                  <a:lnTo>
                    <a:pt x="26060" y="155778"/>
                  </a:lnTo>
                  <a:lnTo>
                    <a:pt x="25946" y="109232"/>
                  </a:lnTo>
                  <a:lnTo>
                    <a:pt x="26174" y="94335"/>
                  </a:lnTo>
                  <a:lnTo>
                    <a:pt x="26263" y="88696"/>
                  </a:lnTo>
                  <a:lnTo>
                    <a:pt x="28016" y="51930"/>
                  </a:lnTo>
                  <a:lnTo>
                    <a:pt x="28130" y="43040"/>
                  </a:lnTo>
                  <a:lnTo>
                    <a:pt x="19850" y="43040"/>
                  </a:lnTo>
                  <a:lnTo>
                    <a:pt x="16548" y="44691"/>
                  </a:lnTo>
                  <a:lnTo>
                    <a:pt x="1854" y="86868"/>
                  </a:lnTo>
                  <a:lnTo>
                    <a:pt x="0" y="94335"/>
                  </a:lnTo>
                  <a:lnTo>
                    <a:pt x="0" y="220167"/>
                  </a:lnTo>
                  <a:lnTo>
                    <a:pt x="215" y="227977"/>
                  </a:lnTo>
                  <a:lnTo>
                    <a:pt x="266" y="230047"/>
                  </a:lnTo>
                  <a:lnTo>
                    <a:pt x="381" y="233921"/>
                  </a:lnTo>
                  <a:lnTo>
                    <a:pt x="495" y="238315"/>
                  </a:lnTo>
                  <a:lnTo>
                    <a:pt x="584" y="241211"/>
                  </a:lnTo>
                  <a:lnTo>
                    <a:pt x="6273" y="282016"/>
                  </a:lnTo>
                  <a:lnTo>
                    <a:pt x="32296" y="317207"/>
                  </a:lnTo>
                  <a:lnTo>
                    <a:pt x="41579" y="319468"/>
                  </a:lnTo>
                  <a:lnTo>
                    <a:pt x="53759" y="319468"/>
                  </a:lnTo>
                  <a:lnTo>
                    <a:pt x="89369" y="292925"/>
                  </a:lnTo>
                  <a:lnTo>
                    <a:pt x="102603" y="269760"/>
                  </a:lnTo>
                  <a:lnTo>
                    <a:pt x="106997" y="259803"/>
                  </a:lnTo>
                  <a:lnTo>
                    <a:pt x="109220" y="254914"/>
                  </a:lnTo>
                  <a:lnTo>
                    <a:pt x="110464" y="252183"/>
                  </a:lnTo>
                  <a:lnTo>
                    <a:pt x="113309" y="246722"/>
                  </a:lnTo>
                  <a:lnTo>
                    <a:pt x="115722" y="243433"/>
                  </a:lnTo>
                  <a:lnTo>
                    <a:pt x="115836" y="241630"/>
                  </a:lnTo>
                  <a:lnTo>
                    <a:pt x="117500" y="243281"/>
                  </a:lnTo>
                  <a:lnTo>
                    <a:pt x="124117" y="243281"/>
                  </a:lnTo>
                  <a:lnTo>
                    <a:pt x="127431" y="244944"/>
                  </a:lnTo>
                  <a:lnTo>
                    <a:pt x="134048" y="244944"/>
                  </a:lnTo>
                  <a:lnTo>
                    <a:pt x="141465" y="244005"/>
                  </a:lnTo>
                  <a:lnTo>
                    <a:pt x="174561" y="215773"/>
                  </a:lnTo>
                  <a:lnTo>
                    <a:pt x="180149" y="206870"/>
                  </a:lnTo>
                  <a:lnTo>
                    <a:pt x="184315" y="200253"/>
                  </a:lnTo>
                  <a:lnTo>
                    <a:pt x="191185" y="183705"/>
                  </a:lnTo>
                  <a:lnTo>
                    <a:pt x="191274" y="183502"/>
                  </a:lnTo>
                  <a:lnTo>
                    <a:pt x="195275" y="165506"/>
                  </a:lnTo>
                  <a:lnTo>
                    <a:pt x="199936" y="111277"/>
                  </a:lnTo>
                  <a:lnTo>
                    <a:pt x="200279" y="60134"/>
                  </a:lnTo>
                  <a:lnTo>
                    <a:pt x="200406" y="44691"/>
                  </a:lnTo>
                  <a:lnTo>
                    <a:pt x="200456" y="39103"/>
                  </a:lnTo>
                  <a:lnTo>
                    <a:pt x="200939" y="20929"/>
                  </a:lnTo>
                  <a:lnTo>
                    <a:pt x="201904" y="6629"/>
                  </a:lnTo>
                  <a:lnTo>
                    <a:pt x="201904" y="3314"/>
                  </a:lnTo>
                  <a:close/>
                </a:path>
                <a:path w="349250" h="320040">
                  <a:moveTo>
                    <a:pt x="349186" y="231698"/>
                  </a:moveTo>
                  <a:lnTo>
                    <a:pt x="347535" y="225082"/>
                  </a:lnTo>
                  <a:lnTo>
                    <a:pt x="344220" y="221767"/>
                  </a:lnTo>
                  <a:lnTo>
                    <a:pt x="339255" y="220116"/>
                  </a:lnTo>
                  <a:lnTo>
                    <a:pt x="332638" y="226733"/>
                  </a:lnTo>
                  <a:lnTo>
                    <a:pt x="329323" y="233349"/>
                  </a:lnTo>
                  <a:lnTo>
                    <a:pt x="327672" y="238315"/>
                  </a:lnTo>
                  <a:lnTo>
                    <a:pt x="327672" y="241630"/>
                  </a:lnTo>
                  <a:lnTo>
                    <a:pt x="321056" y="249897"/>
                  </a:lnTo>
                  <a:lnTo>
                    <a:pt x="316090" y="254863"/>
                  </a:lnTo>
                  <a:lnTo>
                    <a:pt x="307809" y="254863"/>
                  </a:lnTo>
                  <a:lnTo>
                    <a:pt x="306158" y="253212"/>
                  </a:lnTo>
                  <a:lnTo>
                    <a:pt x="296227" y="247942"/>
                  </a:lnTo>
                  <a:lnTo>
                    <a:pt x="288785" y="237083"/>
                  </a:lnTo>
                  <a:lnTo>
                    <a:pt x="283819" y="220637"/>
                  </a:lnTo>
                  <a:lnTo>
                    <a:pt x="281330" y="198602"/>
                  </a:lnTo>
                  <a:lnTo>
                    <a:pt x="280708" y="159219"/>
                  </a:lnTo>
                  <a:lnTo>
                    <a:pt x="281330" y="120611"/>
                  </a:lnTo>
                  <a:lnTo>
                    <a:pt x="283095" y="85026"/>
                  </a:lnTo>
                  <a:lnTo>
                    <a:pt x="283197" y="82931"/>
                  </a:lnTo>
                  <a:lnTo>
                    <a:pt x="286296" y="46342"/>
                  </a:lnTo>
                  <a:lnTo>
                    <a:pt x="282994" y="44691"/>
                  </a:lnTo>
                  <a:lnTo>
                    <a:pt x="281330" y="43040"/>
                  </a:lnTo>
                  <a:lnTo>
                    <a:pt x="274713" y="43040"/>
                  </a:lnTo>
                  <a:lnTo>
                    <a:pt x="271399" y="44691"/>
                  </a:lnTo>
                  <a:lnTo>
                    <a:pt x="270789" y="48133"/>
                  </a:lnTo>
                  <a:lnTo>
                    <a:pt x="268922" y="53581"/>
                  </a:lnTo>
                  <a:lnTo>
                    <a:pt x="265823" y="61214"/>
                  </a:lnTo>
                  <a:lnTo>
                    <a:pt x="261480" y="71170"/>
                  </a:lnTo>
                  <a:lnTo>
                    <a:pt x="259283" y="78333"/>
                  </a:lnTo>
                  <a:lnTo>
                    <a:pt x="257543" y="85026"/>
                  </a:lnTo>
                  <a:lnTo>
                    <a:pt x="256120" y="91414"/>
                  </a:lnTo>
                  <a:lnTo>
                    <a:pt x="254850" y="97650"/>
                  </a:lnTo>
                  <a:lnTo>
                    <a:pt x="253199" y="175425"/>
                  </a:lnTo>
                  <a:lnTo>
                    <a:pt x="253276" y="225082"/>
                  </a:lnTo>
                  <a:lnTo>
                    <a:pt x="253390" y="233349"/>
                  </a:lnTo>
                  <a:lnTo>
                    <a:pt x="253504" y="243027"/>
                  </a:lnTo>
                  <a:lnTo>
                    <a:pt x="258165" y="286308"/>
                  </a:lnTo>
                  <a:lnTo>
                    <a:pt x="274713" y="311137"/>
                  </a:lnTo>
                  <a:lnTo>
                    <a:pt x="279679" y="316103"/>
                  </a:lnTo>
                  <a:lnTo>
                    <a:pt x="286296" y="317754"/>
                  </a:lnTo>
                  <a:lnTo>
                    <a:pt x="301193" y="317754"/>
                  </a:lnTo>
                  <a:lnTo>
                    <a:pt x="334289" y="286308"/>
                  </a:lnTo>
                  <a:lnTo>
                    <a:pt x="345554" y="254863"/>
                  </a:lnTo>
                  <a:lnTo>
                    <a:pt x="348157" y="243027"/>
                  </a:lnTo>
                  <a:lnTo>
                    <a:pt x="348259" y="242557"/>
                  </a:lnTo>
                  <a:lnTo>
                    <a:pt x="349186" y="23169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24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86" y="9383169"/>
            <a:ext cx="13700760" cy="675640"/>
          </a:xfrm>
          <a:custGeom>
            <a:avLst/>
            <a:gdLst/>
            <a:ahLst/>
            <a:cxnLst/>
            <a:rect l="l" t="t" r="r" b="b"/>
            <a:pathLst>
              <a:path w="13700760" h="675640">
                <a:moveTo>
                  <a:pt x="13700627" y="0"/>
                </a:moveTo>
                <a:lnTo>
                  <a:pt x="0" y="0"/>
                </a:lnTo>
                <a:lnTo>
                  <a:pt x="0" y="675233"/>
                </a:lnTo>
                <a:lnTo>
                  <a:pt x="13700627" y="675233"/>
                </a:lnTo>
                <a:lnTo>
                  <a:pt x="13700627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86" y="8155706"/>
            <a:ext cx="13700760" cy="71755"/>
          </a:xfrm>
          <a:custGeom>
            <a:avLst/>
            <a:gdLst/>
            <a:ahLst/>
            <a:cxnLst/>
            <a:rect l="l" t="t" r="r" b="b"/>
            <a:pathLst>
              <a:path w="13700760" h="71754">
                <a:moveTo>
                  <a:pt x="13700627" y="0"/>
                </a:moveTo>
                <a:lnTo>
                  <a:pt x="0" y="0"/>
                </a:lnTo>
                <a:lnTo>
                  <a:pt x="0" y="71401"/>
                </a:lnTo>
                <a:lnTo>
                  <a:pt x="13700627" y="71401"/>
                </a:lnTo>
                <a:lnTo>
                  <a:pt x="13700627" y="0"/>
                </a:lnTo>
                <a:close/>
              </a:path>
            </a:pathLst>
          </a:custGeom>
          <a:solidFill>
            <a:srgbClr val="E877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8081895" y="8486699"/>
            <a:ext cx="588010" cy="608330"/>
            <a:chOff x="8081895" y="8486699"/>
            <a:chExt cx="588010" cy="6083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80718" y="8553083"/>
              <a:ext cx="389963" cy="38989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81895" y="8486699"/>
              <a:ext cx="587609" cy="607754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89545" y="8549248"/>
            <a:ext cx="648442" cy="541557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5046497" y="8670835"/>
            <a:ext cx="1178560" cy="331470"/>
          </a:xfrm>
          <a:custGeom>
            <a:avLst/>
            <a:gdLst/>
            <a:ahLst/>
            <a:cxnLst/>
            <a:rect l="l" t="t" r="r" b="b"/>
            <a:pathLst>
              <a:path w="1178560" h="331470">
                <a:moveTo>
                  <a:pt x="904403" y="293370"/>
                </a:moveTo>
                <a:lnTo>
                  <a:pt x="891237" y="308610"/>
                </a:lnTo>
                <a:lnTo>
                  <a:pt x="903207" y="314960"/>
                </a:lnTo>
                <a:lnTo>
                  <a:pt x="913529" y="320040"/>
                </a:lnTo>
                <a:lnTo>
                  <a:pt x="922205" y="325120"/>
                </a:lnTo>
                <a:lnTo>
                  <a:pt x="929236" y="327660"/>
                </a:lnTo>
                <a:lnTo>
                  <a:pt x="934747" y="330200"/>
                </a:lnTo>
                <a:lnTo>
                  <a:pt x="938517" y="330200"/>
                </a:lnTo>
                <a:lnTo>
                  <a:pt x="948747" y="331470"/>
                </a:lnTo>
                <a:lnTo>
                  <a:pt x="964923" y="331470"/>
                </a:lnTo>
                <a:lnTo>
                  <a:pt x="972872" y="328930"/>
                </a:lnTo>
                <a:lnTo>
                  <a:pt x="978639" y="327660"/>
                </a:lnTo>
                <a:lnTo>
                  <a:pt x="1011801" y="300990"/>
                </a:lnTo>
                <a:lnTo>
                  <a:pt x="925474" y="300990"/>
                </a:lnTo>
                <a:lnTo>
                  <a:pt x="923213" y="299720"/>
                </a:lnTo>
                <a:lnTo>
                  <a:pt x="904403" y="293370"/>
                </a:lnTo>
                <a:close/>
              </a:path>
              <a:path w="1178560" h="331470">
                <a:moveTo>
                  <a:pt x="687542" y="254000"/>
                </a:moveTo>
                <a:lnTo>
                  <a:pt x="666475" y="293370"/>
                </a:lnTo>
                <a:lnTo>
                  <a:pt x="710115" y="316230"/>
                </a:lnTo>
                <a:lnTo>
                  <a:pt x="731174" y="276860"/>
                </a:lnTo>
                <a:lnTo>
                  <a:pt x="687542" y="254000"/>
                </a:lnTo>
                <a:close/>
              </a:path>
              <a:path w="1178560" h="331470">
                <a:moveTo>
                  <a:pt x="1073628" y="254000"/>
                </a:moveTo>
                <a:lnTo>
                  <a:pt x="1052626" y="293370"/>
                </a:lnTo>
                <a:lnTo>
                  <a:pt x="1096257" y="316230"/>
                </a:lnTo>
                <a:lnTo>
                  <a:pt x="1117325" y="276860"/>
                </a:lnTo>
                <a:lnTo>
                  <a:pt x="1073628" y="254000"/>
                </a:lnTo>
                <a:close/>
              </a:path>
              <a:path w="1178560" h="331470">
                <a:moveTo>
                  <a:pt x="748483" y="252730"/>
                </a:moveTo>
                <a:lnTo>
                  <a:pt x="727795" y="292100"/>
                </a:lnTo>
                <a:lnTo>
                  <a:pt x="769176" y="314960"/>
                </a:lnTo>
                <a:lnTo>
                  <a:pt x="792123" y="275590"/>
                </a:lnTo>
                <a:lnTo>
                  <a:pt x="748483" y="252730"/>
                </a:lnTo>
                <a:close/>
              </a:path>
              <a:path w="1178560" h="331470">
                <a:moveTo>
                  <a:pt x="1134634" y="252730"/>
                </a:moveTo>
                <a:lnTo>
                  <a:pt x="1113944" y="292100"/>
                </a:lnTo>
                <a:lnTo>
                  <a:pt x="1155322" y="314960"/>
                </a:lnTo>
                <a:lnTo>
                  <a:pt x="1178272" y="275590"/>
                </a:lnTo>
                <a:lnTo>
                  <a:pt x="1134634" y="252730"/>
                </a:lnTo>
                <a:close/>
              </a:path>
              <a:path w="1178560" h="331470">
                <a:moveTo>
                  <a:pt x="1045476" y="227330"/>
                </a:moveTo>
                <a:lnTo>
                  <a:pt x="1021025" y="227330"/>
                </a:lnTo>
                <a:lnTo>
                  <a:pt x="1016425" y="240030"/>
                </a:lnTo>
                <a:lnTo>
                  <a:pt x="1009406" y="252730"/>
                </a:lnTo>
                <a:lnTo>
                  <a:pt x="974833" y="288290"/>
                </a:lnTo>
                <a:lnTo>
                  <a:pt x="932623" y="300990"/>
                </a:lnTo>
                <a:lnTo>
                  <a:pt x="1011801" y="300990"/>
                </a:lnTo>
                <a:lnTo>
                  <a:pt x="1033438" y="265430"/>
                </a:lnTo>
                <a:lnTo>
                  <a:pt x="1038776" y="250190"/>
                </a:lnTo>
                <a:lnTo>
                  <a:pt x="1041243" y="242570"/>
                </a:lnTo>
                <a:lnTo>
                  <a:pt x="1043476" y="234950"/>
                </a:lnTo>
                <a:lnTo>
                  <a:pt x="1045476" y="227330"/>
                </a:lnTo>
                <a:close/>
              </a:path>
              <a:path w="1178560" h="331470">
                <a:moveTo>
                  <a:pt x="24077" y="86360"/>
                </a:moveTo>
                <a:lnTo>
                  <a:pt x="18110" y="99060"/>
                </a:lnTo>
                <a:lnTo>
                  <a:pt x="13745" y="107950"/>
                </a:lnTo>
                <a:lnTo>
                  <a:pt x="10973" y="113030"/>
                </a:lnTo>
                <a:lnTo>
                  <a:pt x="9785" y="115570"/>
                </a:lnTo>
                <a:lnTo>
                  <a:pt x="5386" y="127000"/>
                </a:lnTo>
                <a:lnTo>
                  <a:pt x="2292" y="138430"/>
                </a:lnTo>
                <a:lnTo>
                  <a:pt x="499" y="148590"/>
                </a:lnTo>
                <a:lnTo>
                  <a:pt x="428" y="149860"/>
                </a:lnTo>
                <a:lnTo>
                  <a:pt x="356" y="151130"/>
                </a:lnTo>
                <a:lnTo>
                  <a:pt x="285" y="152400"/>
                </a:lnTo>
                <a:lnTo>
                  <a:pt x="214" y="153670"/>
                </a:lnTo>
                <a:lnTo>
                  <a:pt x="142" y="154940"/>
                </a:lnTo>
                <a:lnTo>
                  <a:pt x="71" y="156210"/>
                </a:lnTo>
                <a:lnTo>
                  <a:pt x="0" y="157480"/>
                </a:lnTo>
                <a:lnTo>
                  <a:pt x="1323" y="170180"/>
                </a:lnTo>
                <a:lnTo>
                  <a:pt x="35923" y="213360"/>
                </a:lnTo>
                <a:lnTo>
                  <a:pt x="91022" y="226060"/>
                </a:lnTo>
                <a:lnTo>
                  <a:pt x="128653" y="227330"/>
                </a:lnTo>
                <a:lnTo>
                  <a:pt x="480726" y="227330"/>
                </a:lnTo>
                <a:lnTo>
                  <a:pt x="486244" y="223520"/>
                </a:lnTo>
                <a:lnTo>
                  <a:pt x="494017" y="217170"/>
                </a:lnTo>
                <a:lnTo>
                  <a:pt x="637097" y="217170"/>
                </a:lnTo>
                <a:lnTo>
                  <a:pt x="644370" y="180340"/>
                </a:lnTo>
                <a:lnTo>
                  <a:pt x="132044" y="180340"/>
                </a:lnTo>
                <a:lnTo>
                  <a:pt x="86947" y="177800"/>
                </a:lnTo>
                <a:lnTo>
                  <a:pt x="54735" y="170180"/>
                </a:lnTo>
                <a:lnTo>
                  <a:pt x="35408" y="157480"/>
                </a:lnTo>
                <a:lnTo>
                  <a:pt x="28966" y="140970"/>
                </a:lnTo>
                <a:lnTo>
                  <a:pt x="28966" y="135890"/>
                </a:lnTo>
                <a:lnTo>
                  <a:pt x="29743" y="132080"/>
                </a:lnTo>
                <a:lnTo>
                  <a:pt x="31222" y="128270"/>
                </a:lnTo>
                <a:lnTo>
                  <a:pt x="33372" y="121920"/>
                </a:lnTo>
                <a:lnTo>
                  <a:pt x="36405" y="115570"/>
                </a:lnTo>
                <a:lnTo>
                  <a:pt x="40328" y="106680"/>
                </a:lnTo>
                <a:lnTo>
                  <a:pt x="45148" y="97790"/>
                </a:lnTo>
                <a:lnTo>
                  <a:pt x="24077" y="86360"/>
                </a:lnTo>
                <a:close/>
              </a:path>
              <a:path w="1178560" h="331470">
                <a:moveTo>
                  <a:pt x="580539" y="217170"/>
                </a:moveTo>
                <a:lnTo>
                  <a:pt x="495021" y="217170"/>
                </a:lnTo>
                <a:lnTo>
                  <a:pt x="512766" y="226060"/>
                </a:lnTo>
                <a:lnTo>
                  <a:pt x="520103" y="227330"/>
                </a:lnTo>
                <a:lnTo>
                  <a:pt x="547910" y="227330"/>
                </a:lnTo>
                <a:lnTo>
                  <a:pt x="577533" y="218440"/>
                </a:lnTo>
                <a:lnTo>
                  <a:pt x="580539" y="217170"/>
                </a:lnTo>
                <a:close/>
              </a:path>
              <a:path w="1178560" h="331470">
                <a:moveTo>
                  <a:pt x="637097" y="217170"/>
                </a:moveTo>
                <a:lnTo>
                  <a:pt x="580539" y="217170"/>
                </a:lnTo>
                <a:lnTo>
                  <a:pt x="584554" y="219710"/>
                </a:lnTo>
                <a:lnTo>
                  <a:pt x="620371" y="227330"/>
                </a:lnTo>
                <a:lnTo>
                  <a:pt x="635091" y="227330"/>
                </a:lnTo>
                <a:lnTo>
                  <a:pt x="637097" y="217170"/>
                </a:lnTo>
                <a:close/>
              </a:path>
              <a:path w="1178560" h="331470">
                <a:moveTo>
                  <a:pt x="652771" y="139700"/>
                </a:moveTo>
                <a:lnTo>
                  <a:pt x="635091" y="227330"/>
                </a:lnTo>
                <a:lnTo>
                  <a:pt x="907934" y="227330"/>
                </a:lnTo>
                <a:lnTo>
                  <a:pt x="907934" y="182880"/>
                </a:lnTo>
                <a:lnTo>
                  <a:pt x="751489" y="182880"/>
                </a:lnTo>
                <a:lnTo>
                  <a:pt x="751489" y="180340"/>
                </a:lnTo>
                <a:lnTo>
                  <a:pt x="656907" y="180340"/>
                </a:lnTo>
                <a:lnTo>
                  <a:pt x="656810" y="171450"/>
                </a:lnTo>
                <a:lnTo>
                  <a:pt x="656713" y="167640"/>
                </a:lnTo>
                <a:lnTo>
                  <a:pt x="656648" y="165100"/>
                </a:lnTo>
                <a:lnTo>
                  <a:pt x="656551" y="163830"/>
                </a:lnTo>
                <a:lnTo>
                  <a:pt x="656454" y="162560"/>
                </a:lnTo>
                <a:lnTo>
                  <a:pt x="656358" y="161290"/>
                </a:lnTo>
                <a:lnTo>
                  <a:pt x="656261" y="160020"/>
                </a:lnTo>
                <a:lnTo>
                  <a:pt x="656164" y="158750"/>
                </a:lnTo>
                <a:lnTo>
                  <a:pt x="656067" y="157480"/>
                </a:lnTo>
                <a:lnTo>
                  <a:pt x="655970" y="156210"/>
                </a:lnTo>
                <a:lnTo>
                  <a:pt x="655873" y="154940"/>
                </a:lnTo>
                <a:lnTo>
                  <a:pt x="654580" y="147320"/>
                </a:lnTo>
                <a:lnTo>
                  <a:pt x="652771" y="139700"/>
                </a:lnTo>
                <a:close/>
              </a:path>
              <a:path w="1178560" h="331470">
                <a:moveTo>
                  <a:pt x="1014632" y="128270"/>
                </a:moveTo>
                <a:lnTo>
                  <a:pt x="1009108" y="128270"/>
                </a:lnTo>
                <a:lnTo>
                  <a:pt x="1004403" y="129540"/>
                </a:lnTo>
                <a:lnTo>
                  <a:pt x="985285" y="156210"/>
                </a:lnTo>
                <a:lnTo>
                  <a:pt x="982779" y="160020"/>
                </a:lnTo>
                <a:lnTo>
                  <a:pt x="980144" y="166370"/>
                </a:lnTo>
                <a:lnTo>
                  <a:pt x="977389" y="171450"/>
                </a:lnTo>
                <a:lnTo>
                  <a:pt x="974128" y="179070"/>
                </a:lnTo>
                <a:lnTo>
                  <a:pt x="972493" y="185420"/>
                </a:lnTo>
                <a:lnTo>
                  <a:pt x="972493" y="190500"/>
                </a:lnTo>
                <a:lnTo>
                  <a:pt x="996219" y="223520"/>
                </a:lnTo>
                <a:lnTo>
                  <a:pt x="1004565" y="224790"/>
                </a:lnTo>
                <a:lnTo>
                  <a:pt x="1013710" y="227330"/>
                </a:lnTo>
                <a:lnTo>
                  <a:pt x="1165859" y="227330"/>
                </a:lnTo>
                <a:lnTo>
                  <a:pt x="1165859" y="180340"/>
                </a:lnTo>
                <a:lnTo>
                  <a:pt x="1047729" y="180340"/>
                </a:lnTo>
                <a:lnTo>
                  <a:pt x="1047441" y="177800"/>
                </a:lnTo>
                <a:lnTo>
                  <a:pt x="1010113" y="177800"/>
                </a:lnTo>
                <a:lnTo>
                  <a:pt x="1006600" y="176530"/>
                </a:lnTo>
                <a:lnTo>
                  <a:pt x="1004846" y="175260"/>
                </a:lnTo>
                <a:lnTo>
                  <a:pt x="1004846" y="173990"/>
                </a:lnTo>
                <a:lnTo>
                  <a:pt x="1007856" y="170180"/>
                </a:lnTo>
                <a:lnTo>
                  <a:pt x="1046402" y="170180"/>
                </a:lnTo>
                <a:lnTo>
                  <a:pt x="1044815" y="163830"/>
                </a:lnTo>
                <a:lnTo>
                  <a:pt x="1021048" y="129540"/>
                </a:lnTo>
                <a:lnTo>
                  <a:pt x="1014632" y="128270"/>
                </a:lnTo>
                <a:close/>
              </a:path>
              <a:path w="1178560" h="331470">
                <a:moveTo>
                  <a:pt x="749617" y="82550"/>
                </a:moveTo>
                <a:lnTo>
                  <a:pt x="727795" y="129540"/>
                </a:lnTo>
                <a:lnTo>
                  <a:pt x="734494" y="135890"/>
                </a:lnTo>
                <a:lnTo>
                  <a:pt x="739924" y="140970"/>
                </a:lnTo>
                <a:lnTo>
                  <a:pt x="744085" y="146050"/>
                </a:lnTo>
                <a:lnTo>
                  <a:pt x="746975" y="152400"/>
                </a:lnTo>
                <a:lnTo>
                  <a:pt x="748953" y="158750"/>
                </a:lnTo>
                <a:lnTo>
                  <a:pt x="750363" y="165100"/>
                </a:lnTo>
                <a:lnTo>
                  <a:pt x="750846" y="170180"/>
                </a:lnTo>
                <a:lnTo>
                  <a:pt x="750967" y="171450"/>
                </a:lnTo>
                <a:lnTo>
                  <a:pt x="751087" y="172720"/>
                </a:lnTo>
                <a:lnTo>
                  <a:pt x="751208" y="173990"/>
                </a:lnTo>
                <a:lnTo>
                  <a:pt x="751248" y="175260"/>
                </a:lnTo>
                <a:lnTo>
                  <a:pt x="751369" y="179070"/>
                </a:lnTo>
                <a:lnTo>
                  <a:pt x="751489" y="182880"/>
                </a:lnTo>
                <a:lnTo>
                  <a:pt x="907934" y="182880"/>
                </a:lnTo>
                <a:lnTo>
                  <a:pt x="907934" y="180340"/>
                </a:lnTo>
                <a:lnTo>
                  <a:pt x="781589" y="180340"/>
                </a:lnTo>
                <a:lnTo>
                  <a:pt x="780719" y="167640"/>
                </a:lnTo>
                <a:lnTo>
                  <a:pt x="780632" y="166370"/>
                </a:lnTo>
                <a:lnTo>
                  <a:pt x="780545" y="165100"/>
                </a:lnTo>
                <a:lnTo>
                  <a:pt x="780458" y="163830"/>
                </a:lnTo>
                <a:lnTo>
                  <a:pt x="780371" y="162560"/>
                </a:lnTo>
                <a:lnTo>
                  <a:pt x="780284" y="161290"/>
                </a:lnTo>
                <a:lnTo>
                  <a:pt x="780197" y="160020"/>
                </a:lnTo>
                <a:lnTo>
                  <a:pt x="780110" y="158750"/>
                </a:lnTo>
                <a:lnTo>
                  <a:pt x="780023" y="157480"/>
                </a:lnTo>
                <a:lnTo>
                  <a:pt x="779936" y="156210"/>
                </a:lnTo>
                <a:lnTo>
                  <a:pt x="772700" y="118110"/>
                </a:lnTo>
                <a:lnTo>
                  <a:pt x="756783" y="92710"/>
                </a:lnTo>
                <a:lnTo>
                  <a:pt x="749617" y="82550"/>
                </a:lnTo>
                <a:close/>
              </a:path>
              <a:path w="1178560" h="331470">
                <a:moveTo>
                  <a:pt x="405151" y="86360"/>
                </a:moveTo>
                <a:lnTo>
                  <a:pt x="370163" y="111760"/>
                </a:lnTo>
                <a:lnTo>
                  <a:pt x="358428" y="143510"/>
                </a:lnTo>
                <a:lnTo>
                  <a:pt x="358331" y="144780"/>
                </a:lnTo>
                <a:lnTo>
                  <a:pt x="358234" y="146050"/>
                </a:lnTo>
                <a:lnTo>
                  <a:pt x="358137" y="147320"/>
                </a:lnTo>
                <a:lnTo>
                  <a:pt x="358040" y="148590"/>
                </a:lnTo>
                <a:lnTo>
                  <a:pt x="357944" y="149860"/>
                </a:lnTo>
                <a:lnTo>
                  <a:pt x="357847" y="151130"/>
                </a:lnTo>
                <a:lnTo>
                  <a:pt x="357750" y="152400"/>
                </a:lnTo>
                <a:lnTo>
                  <a:pt x="358666" y="160020"/>
                </a:lnTo>
                <a:lnTo>
                  <a:pt x="361417" y="167640"/>
                </a:lnTo>
                <a:lnTo>
                  <a:pt x="366003" y="173990"/>
                </a:lnTo>
                <a:lnTo>
                  <a:pt x="372423" y="180340"/>
                </a:lnTo>
                <a:lnTo>
                  <a:pt x="445781" y="180340"/>
                </a:lnTo>
                <a:lnTo>
                  <a:pt x="445687" y="165100"/>
                </a:lnTo>
                <a:lnTo>
                  <a:pt x="445593" y="163830"/>
                </a:lnTo>
                <a:lnTo>
                  <a:pt x="445499" y="162560"/>
                </a:lnTo>
                <a:lnTo>
                  <a:pt x="445405" y="161290"/>
                </a:lnTo>
                <a:lnTo>
                  <a:pt x="445311" y="160020"/>
                </a:lnTo>
                <a:lnTo>
                  <a:pt x="445217" y="158750"/>
                </a:lnTo>
                <a:lnTo>
                  <a:pt x="445122" y="157480"/>
                </a:lnTo>
                <a:lnTo>
                  <a:pt x="445028" y="156210"/>
                </a:lnTo>
                <a:lnTo>
                  <a:pt x="444934" y="154940"/>
                </a:lnTo>
                <a:lnTo>
                  <a:pt x="444840" y="153670"/>
                </a:lnTo>
                <a:lnTo>
                  <a:pt x="411167" y="153670"/>
                </a:lnTo>
                <a:lnTo>
                  <a:pt x="405897" y="152400"/>
                </a:lnTo>
                <a:lnTo>
                  <a:pt x="403016" y="151130"/>
                </a:lnTo>
                <a:lnTo>
                  <a:pt x="402516" y="151130"/>
                </a:lnTo>
                <a:lnTo>
                  <a:pt x="399506" y="148590"/>
                </a:lnTo>
                <a:lnTo>
                  <a:pt x="398002" y="146050"/>
                </a:lnTo>
                <a:lnTo>
                  <a:pt x="398002" y="140970"/>
                </a:lnTo>
                <a:lnTo>
                  <a:pt x="398311" y="138430"/>
                </a:lnTo>
                <a:lnTo>
                  <a:pt x="399568" y="137160"/>
                </a:lnTo>
                <a:lnTo>
                  <a:pt x="443617" y="137160"/>
                </a:lnTo>
                <a:lnTo>
                  <a:pt x="443523" y="135890"/>
                </a:lnTo>
                <a:lnTo>
                  <a:pt x="443429" y="134620"/>
                </a:lnTo>
                <a:lnTo>
                  <a:pt x="443335" y="133350"/>
                </a:lnTo>
                <a:lnTo>
                  <a:pt x="443241" y="132080"/>
                </a:lnTo>
                <a:lnTo>
                  <a:pt x="435622" y="106680"/>
                </a:lnTo>
                <a:lnTo>
                  <a:pt x="422925" y="91440"/>
                </a:lnTo>
                <a:lnTo>
                  <a:pt x="405151" y="86360"/>
                </a:lnTo>
                <a:close/>
              </a:path>
              <a:path w="1178560" h="331470">
                <a:moveTo>
                  <a:pt x="493265" y="118110"/>
                </a:moveTo>
                <a:lnTo>
                  <a:pt x="475211" y="143510"/>
                </a:lnTo>
                <a:lnTo>
                  <a:pt x="475964" y="147320"/>
                </a:lnTo>
                <a:lnTo>
                  <a:pt x="476719" y="152400"/>
                </a:lnTo>
                <a:lnTo>
                  <a:pt x="477465" y="158750"/>
                </a:lnTo>
                <a:lnTo>
                  <a:pt x="477591" y="160020"/>
                </a:lnTo>
                <a:lnTo>
                  <a:pt x="477716" y="161290"/>
                </a:lnTo>
                <a:lnTo>
                  <a:pt x="477781" y="162560"/>
                </a:lnTo>
                <a:lnTo>
                  <a:pt x="477846" y="176530"/>
                </a:lnTo>
                <a:lnTo>
                  <a:pt x="476841" y="180340"/>
                </a:lnTo>
                <a:lnTo>
                  <a:pt x="532015" y="180340"/>
                </a:lnTo>
                <a:lnTo>
                  <a:pt x="501261" y="143510"/>
                </a:lnTo>
                <a:lnTo>
                  <a:pt x="497710" y="132080"/>
                </a:lnTo>
                <a:lnTo>
                  <a:pt x="493265" y="118110"/>
                </a:lnTo>
                <a:close/>
              </a:path>
              <a:path w="1178560" h="331470">
                <a:moveTo>
                  <a:pt x="580169" y="116840"/>
                </a:moveTo>
                <a:lnTo>
                  <a:pt x="561733" y="143510"/>
                </a:lnTo>
                <a:lnTo>
                  <a:pt x="563613" y="158750"/>
                </a:lnTo>
                <a:lnTo>
                  <a:pt x="564117" y="161290"/>
                </a:lnTo>
                <a:lnTo>
                  <a:pt x="564243" y="162560"/>
                </a:lnTo>
                <a:lnTo>
                  <a:pt x="564368" y="172720"/>
                </a:lnTo>
                <a:lnTo>
                  <a:pt x="563051" y="175260"/>
                </a:lnTo>
                <a:lnTo>
                  <a:pt x="557781" y="179070"/>
                </a:lnTo>
                <a:lnTo>
                  <a:pt x="552330" y="180340"/>
                </a:lnTo>
                <a:lnTo>
                  <a:pt x="629067" y="180340"/>
                </a:lnTo>
                <a:lnTo>
                  <a:pt x="620547" y="179070"/>
                </a:lnTo>
                <a:lnTo>
                  <a:pt x="615027" y="179070"/>
                </a:lnTo>
                <a:lnTo>
                  <a:pt x="604746" y="177800"/>
                </a:lnTo>
                <a:lnTo>
                  <a:pt x="588064" y="149860"/>
                </a:lnTo>
                <a:lnTo>
                  <a:pt x="580169" y="116840"/>
                </a:lnTo>
                <a:close/>
              </a:path>
              <a:path w="1178560" h="331470">
                <a:moveTo>
                  <a:pt x="635091" y="107950"/>
                </a:moveTo>
                <a:lnTo>
                  <a:pt x="614023" y="143510"/>
                </a:lnTo>
                <a:lnTo>
                  <a:pt x="619290" y="149860"/>
                </a:lnTo>
                <a:lnTo>
                  <a:pt x="623175" y="154940"/>
                </a:lnTo>
                <a:lnTo>
                  <a:pt x="625688" y="158750"/>
                </a:lnTo>
                <a:lnTo>
                  <a:pt x="629950" y="165100"/>
                </a:lnTo>
                <a:lnTo>
                  <a:pt x="632081" y="170180"/>
                </a:lnTo>
                <a:lnTo>
                  <a:pt x="632081" y="177800"/>
                </a:lnTo>
                <a:lnTo>
                  <a:pt x="631703" y="177800"/>
                </a:lnTo>
                <a:lnTo>
                  <a:pt x="630201" y="179070"/>
                </a:lnTo>
                <a:lnTo>
                  <a:pt x="629572" y="180340"/>
                </a:lnTo>
                <a:lnTo>
                  <a:pt x="644370" y="180340"/>
                </a:lnTo>
                <a:lnTo>
                  <a:pt x="652396" y="139700"/>
                </a:lnTo>
                <a:lnTo>
                  <a:pt x="650468" y="134620"/>
                </a:lnTo>
                <a:lnTo>
                  <a:pt x="646940" y="128270"/>
                </a:lnTo>
                <a:lnTo>
                  <a:pt x="641814" y="119380"/>
                </a:lnTo>
                <a:lnTo>
                  <a:pt x="635091" y="107950"/>
                </a:lnTo>
                <a:close/>
              </a:path>
              <a:path w="1178560" h="331470">
                <a:moveTo>
                  <a:pt x="877460" y="87630"/>
                </a:moveTo>
                <a:lnTo>
                  <a:pt x="856019" y="133350"/>
                </a:lnTo>
                <a:lnTo>
                  <a:pt x="863428" y="140970"/>
                </a:lnTo>
                <a:lnTo>
                  <a:pt x="869094" y="148590"/>
                </a:lnTo>
                <a:lnTo>
                  <a:pt x="879157" y="172720"/>
                </a:lnTo>
                <a:lnTo>
                  <a:pt x="879251" y="173990"/>
                </a:lnTo>
                <a:lnTo>
                  <a:pt x="879345" y="175260"/>
                </a:lnTo>
                <a:lnTo>
                  <a:pt x="879439" y="176530"/>
                </a:lnTo>
                <a:lnTo>
                  <a:pt x="879533" y="177800"/>
                </a:lnTo>
                <a:lnTo>
                  <a:pt x="879627" y="179070"/>
                </a:lnTo>
                <a:lnTo>
                  <a:pt x="879721" y="180340"/>
                </a:lnTo>
                <a:lnTo>
                  <a:pt x="907934" y="180340"/>
                </a:lnTo>
                <a:lnTo>
                  <a:pt x="907833" y="170180"/>
                </a:lnTo>
                <a:lnTo>
                  <a:pt x="907706" y="163830"/>
                </a:lnTo>
                <a:lnTo>
                  <a:pt x="907605" y="158750"/>
                </a:lnTo>
                <a:lnTo>
                  <a:pt x="907516" y="157480"/>
                </a:lnTo>
                <a:lnTo>
                  <a:pt x="907426" y="156210"/>
                </a:lnTo>
                <a:lnTo>
                  <a:pt x="907336" y="154940"/>
                </a:lnTo>
                <a:lnTo>
                  <a:pt x="907247" y="153670"/>
                </a:lnTo>
                <a:lnTo>
                  <a:pt x="907157" y="152400"/>
                </a:lnTo>
                <a:lnTo>
                  <a:pt x="907067" y="151130"/>
                </a:lnTo>
                <a:lnTo>
                  <a:pt x="906978" y="149860"/>
                </a:lnTo>
                <a:lnTo>
                  <a:pt x="906888" y="148590"/>
                </a:lnTo>
                <a:lnTo>
                  <a:pt x="906798" y="147320"/>
                </a:lnTo>
                <a:lnTo>
                  <a:pt x="906709" y="146050"/>
                </a:lnTo>
                <a:lnTo>
                  <a:pt x="906619" y="144780"/>
                </a:lnTo>
                <a:lnTo>
                  <a:pt x="904974" y="133350"/>
                </a:lnTo>
                <a:lnTo>
                  <a:pt x="902671" y="125730"/>
                </a:lnTo>
                <a:lnTo>
                  <a:pt x="899683" y="119380"/>
                </a:lnTo>
                <a:lnTo>
                  <a:pt x="894486" y="110490"/>
                </a:lnTo>
                <a:lnTo>
                  <a:pt x="887079" y="100330"/>
                </a:lnTo>
                <a:lnTo>
                  <a:pt x="877460" y="87630"/>
                </a:lnTo>
                <a:close/>
              </a:path>
              <a:path w="1178560" h="331470">
                <a:moveTo>
                  <a:pt x="1135386" y="87630"/>
                </a:moveTo>
                <a:lnTo>
                  <a:pt x="1113944" y="133350"/>
                </a:lnTo>
                <a:lnTo>
                  <a:pt x="1121349" y="140970"/>
                </a:lnTo>
                <a:lnTo>
                  <a:pt x="1127014" y="148590"/>
                </a:lnTo>
                <a:lnTo>
                  <a:pt x="1136981" y="171450"/>
                </a:lnTo>
                <a:lnTo>
                  <a:pt x="1137075" y="172720"/>
                </a:lnTo>
                <a:lnTo>
                  <a:pt x="1137169" y="173990"/>
                </a:lnTo>
                <a:lnTo>
                  <a:pt x="1137264" y="175260"/>
                </a:lnTo>
                <a:lnTo>
                  <a:pt x="1137358" y="176530"/>
                </a:lnTo>
                <a:lnTo>
                  <a:pt x="1137452" y="177800"/>
                </a:lnTo>
                <a:lnTo>
                  <a:pt x="1137546" y="179070"/>
                </a:lnTo>
                <a:lnTo>
                  <a:pt x="1137640" y="180340"/>
                </a:lnTo>
                <a:lnTo>
                  <a:pt x="1165859" y="180340"/>
                </a:lnTo>
                <a:lnTo>
                  <a:pt x="1165758" y="170180"/>
                </a:lnTo>
                <a:lnTo>
                  <a:pt x="1165631" y="163830"/>
                </a:lnTo>
                <a:lnTo>
                  <a:pt x="1165530" y="158750"/>
                </a:lnTo>
                <a:lnTo>
                  <a:pt x="1165440" y="157480"/>
                </a:lnTo>
                <a:lnTo>
                  <a:pt x="1165350" y="156210"/>
                </a:lnTo>
                <a:lnTo>
                  <a:pt x="1165260" y="154940"/>
                </a:lnTo>
                <a:lnTo>
                  <a:pt x="1165170" y="153670"/>
                </a:lnTo>
                <a:lnTo>
                  <a:pt x="1165080" y="152400"/>
                </a:lnTo>
                <a:lnTo>
                  <a:pt x="1164990" y="151130"/>
                </a:lnTo>
                <a:lnTo>
                  <a:pt x="1164900" y="149860"/>
                </a:lnTo>
                <a:lnTo>
                  <a:pt x="1164810" y="148590"/>
                </a:lnTo>
                <a:lnTo>
                  <a:pt x="1164721" y="147320"/>
                </a:lnTo>
                <a:lnTo>
                  <a:pt x="1164631" y="146050"/>
                </a:lnTo>
                <a:lnTo>
                  <a:pt x="1145000" y="100330"/>
                </a:lnTo>
                <a:lnTo>
                  <a:pt x="1135386" y="87630"/>
                </a:lnTo>
                <a:close/>
              </a:path>
              <a:path w="1178560" h="331470">
                <a:moveTo>
                  <a:pt x="1046402" y="170180"/>
                </a:moveTo>
                <a:lnTo>
                  <a:pt x="1007856" y="170180"/>
                </a:lnTo>
                <a:lnTo>
                  <a:pt x="1011367" y="171450"/>
                </a:lnTo>
                <a:lnTo>
                  <a:pt x="1013627" y="172720"/>
                </a:lnTo>
                <a:lnTo>
                  <a:pt x="1015636" y="175260"/>
                </a:lnTo>
                <a:lnTo>
                  <a:pt x="1016504" y="176530"/>
                </a:lnTo>
                <a:lnTo>
                  <a:pt x="1017259" y="177800"/>
                </a:lnTo>
                <a:lnTo>
                  <a:pt x="1047441" y="177800"/>
                </a:lnTo>
                <a:lnTo>
                  <a:pt x="1046719" y="171450"/>
                </a:lnTo>
                <a:lnTo>
                  <a:pt x="1046402" y="170180"/>
                </a:lnTo>
                <a:close/>
              </a:path>
              <a:path w="1178560" h="331470">
                <a:moveTo>
                  <a:pt x="443617" y="137160"/>
                </a:moveTo>
                <a:lnTo>
                  <a:pt x="404525" y="137160"/>
                </a:lnTo>
                <a:lnTo>
                  <a:pt x="406526" y="138430"/>
                </a:lnTo>
                <a:lnTo>
                  <a:pt x="408532" y="142240"/>
                </a:lnTo>
                <a:lnTo>
                  <a:pt x="409788" y="144780"/>
                </a:lnTo>
                <a:lnTo>
                  <a:pt x="410671" y="149860"/>
                </a:lnTo>
                <a:lnTo>
                  <a:pt x="411167" y="153670"/>
                </a:lnTo>
                <a:lnTo>
                  <a:pt x="444840" y="153670"/>
                </a:lnTo>
                <a:lnTo>
                  <a:pt x="444746" y="152400"/>
                </a:lnTo>
                <a:lnTo>
                  <a:pt x="444652" y="151130"/>
                </a:lnTo>
                <a:lnTo>
                  <a:pt x="444558" y="149860"/>
                </a:lnTo>
                <a:lnTo>
                  <a:pt x="444464" y="148590"/>
                </a:lnTo>
                <a:lnTo>
                  <a:pt x="444370" y="147320"/>
                </a:lnTo>
                <a:lnTo>
                  <a:pt x="444276" y="146050"/>
                </a:lnTo>
                <a:lnTo>
                  <a:pt x="444182" y="144780"/>
                </a:lnTo>
                <a:lnTo>
                  <a:pt x="444088" y="143510"/>
                </a:lnTo>
                <a:lnTo>
                  <a:pt x="443994" y="142240"/>
                </a:lnTo>
                <a:lnTo>
                  <a:pt x="443900" y="140970"/>
                </a:lnTo>
                <a:lnTo>
                  <a:pt x="443805" y="139700"/>
                </a:lnTo>
                <a:lnTo>
                  <a:pt x="443711" y="138430"/>
                </a:lnTo>
                <a:lnTo>
                  <a:pt x="443617" y="137160"/>
                </a:lnTo>
                <a:close/>
              </a:path>
              <a:path w="1178560" h="331470">
                <a:moveTo>
                  <a:pt x="821413" y="30480"/>
                </a:moveTo>
                <a:lnTo>
                  <a:pt x="800662" y="69850"/>
                </a:lnTo>
                <a:lnTo>
                  <a:pt x="844297" y="92710"/>
                </a:lnTo>
                <a:lnTo>
                  <a:pt x="865047" y="52070"/>
                </a:lnTo>
                <a:lnTo>
                  <a:pt x="821413" y="30480"/>
                </a:lnTo>
                <a:close/>
              </a:path>
              <a:path w="1178560" h="331470">
                <a:moveTo>
                  <a:pt x="369415" y="0"/>
                </a:moveTo>
                <a:lnTo>
                  <a:pt x="346586" y="39370"/>
                </a:lnTo>
                <a:lnTo>
                  <a:pt x="389787" y="62230"/>
                </a:lnTo>
                <a:lnTo>
                  <a:pt x="412294" y="22860"/>
                </a:lnTo>
                <a:lnTo>
                  <a:pt x="369415" y="0"/>
                </a:lnTo>
                <a:close/>
              </a:path>
            </a:pathLst>
          </a:custGeom>
          <a:solidFill>
            <a:srgbClr val="0093D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23990" y="8544521"/>
            <a:ext cx="784703" cy="4923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0200" y="2531140"/>
            <a:ext cx="6308477" cy="541819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043394" y="430933"/>
            <a:ext cx="762635" cy="713105"/>
            <a:chOff x="9043394" y="430933"/>
            <a:chExt cx="762635" cy="713105"/>
          </a:xfrm>
        </p:grpSpPr>
        <p:sp>
          <p:nvSpPr>
            <p:cNvPr id="9" name="object 9"/>
            <p:cNvSpPr/>
            <p:nvPr/>
          </p:nvSpPr>
          <p:spPr>
            <a:xfrm>
              <a:off x="9043394" y="430933"/>
              <a:ext cx="370840" cy="587375"/>
            </a:xfrm>
            <a:custGeom>
              <a:avLst/>
              <a:gdLst/>
              <a:ahLst/>
              <a:cxnLst/>
              <a:rect l="l" t="t" r="r" b="b"/>
              <a:pathLst>
                <a:path w="370840" h="587375">
                  <a:moveTo>
                    <a:pt x="364647" y="0"/>
                  </a:moveTo>
                  <a:lnTo>
                    <a:pt x="356101" y="2851"/>
                  </a:lnTo>
                  <a:lnTo>
                    <a:pt x="351293" y="8816"/>
                  </a:lnTo>
                  <a:lnTo>
                    <a:pt x="345417" y="14247"/>
                  </a:lnTo>
                  <a:lnTo>
                    <a:pt x="308429" y="40064"/>
                  </a:lnTo>
                  <a:lnTo>
                    <a:pt x="301975" y="42736"/>
                  </a:lnTo>
                  <a:lnTo>
                    <a:pt x="287062" y="51237"/>
                  </a:lnTo>
                  <a:lnTo>
                    <a:pt x="258307" y="67171"/>
                  </a:lnTo>
                  <a:lnTo>
                    <a:pt x="244998" y="74070"/>
                  </a:lnTo>
                  <a:lnTo>
                    <a:pt x="225678" y="86489"/>
                  </a:lnTo>
                  <a:lnTo>
                    <a:pt x="188020" y="125349"/>
                  </a:lnTo>
                  <a:lnTo>
                    <a:pt x="175201" y="161671"/>
                  </a:lnTo>
                  <a:lnTo>
                    <a:pt x="170928" y="202266"/>
                  </a:lnTo>
                  <a:lnTo>
                    <a:pt x="170972" y="236007"/>
                  </a:lnTo>
                  <a:lnTo>
                    <a:pt x="171283" y="247848"/>
                  </a:lnTo>
                  <a:lnTo>
                    <a:pt x="172129" y="255416"/>
                  </a:lnTo>
                  <a:lnTo>
                    <a:pt x="173775" y="259243"/>
                  </a:lnTo>
                  <a:lnTo>
                    <a:pt x="164206" y="278874"/>
                  </a:lnTo>
                  <a:lnTo>
                    <a:pt x="157040" y="298771"/>
                  </a:lnTo>
                  <a:lnTo>
                    <a:pt x="152545" y="318134"/>
                  </a:lnTo>
                  <a:lnTo>
                    <a:pt x="150987" y="336161"/>
                  </a:lnTo>
                  <a:lnTo>
                    <a:pt x="151477" y="344263"/>
                  </a:lnTo>
                  <a:lnTo>
                    <a:pt x="165230" y="381030"/>
                  </a:lnTo>
                  <a:lnTo>
                    <a:pt x="213659" y="398837"/>
                  </a:lnTo>
                  <a:lnTo>
                    <a:pt x="216507" y="401684"/>
                  </a:lnTo>
                  <a:lnTo>
                    <a:pt x="216507" y="407384"/>
                  </a:lnTo>
                  <a:lnTo>
                    <a:pt x="213659" y="421624"/>
                  </a:lnTo>
                  <a:lnTo>
                    <a:pt x="196210" y="455812"/>
                  </a:lnTo>
                  <a:lnTo>
                    <a:pt x="168080" y="489996"/>
                  </a:lnTo>
                  <a:lnTo>
                    <a:pt x="116800" y="508427"/>
                  </a:lnTo>
                  <a:lnTo>
                    <a:pt x="99708" y="509940"/>
                  </a:lnTo>
                  <a:lnTo>
                    <a:pt x="85330" y="508382"/>
                  </a:lnTo>
                  <a:lnTo>
                    <a:pt x="51278" y="487149"/>
                  </a:lnTo>
                  <a:lnTo>
                    <a:pt x="32450" y="436272"/>
                  </a:lnTo>
                  <a:lnTo>
                    <a:pt x="31338" y="415930"/>
                  </a:lnTo>
                  <a:lnTo>
                    <a:pt x="31961" y="398791"/>
                  </a:lnTo>
                  <a:lnTo>
                    <a:pt x="34186" y="377113"/>
                  </a:lnTo>
                  <a:lnTo>
                    <a:pt x="38547" y="350628"/>
                  </a:lnTo>
                  <a:lnTo>
                    <a:pt x="45579" y="319068"/>
                  </a:lnTo>
                  <a:lnTo>
                    <a:pt x="47182" y="308965"/>
                  </a:lnTo>
                  <a:lnTo>
                    <a:pt x="47717" y="300196"/>
                  </a:lnTo>
                  <a:lnTo>
                    <a:pt x="47182" y="293030"/>
                  </a:lnTo>
                  <a:lnTo>
                    <a:pt x="45579" y="287733"/>
                  </a:lnTo>
                  <a:lnTo>
                    <a:pt x="39884" y="284882"/>
                  </a:lnTo>
                  <a:lnTo>
                    <a:pt x="37033" y="284882"/>
                  </a:lnTo>
                  <a:lnTo>
                    <a:pt x="31338" y="290582"/>
                  </a:lnTo>
                  <a:lnTo>
                    <a:pt x="25417" y="308120"/>
                  </a:lnTo>
                  <a:lnTo>
                    <a:pt x="20298" y="326192"/>
                  </a:lnTo>
                  <a:lnTo>
                    <a:pt x="11394" y="361800"/>
                  </a:lnTo>
                  <a:lnTo>
                    <a:pt x="6008" y="382188"/>
                  </a:lnTo>
                  <a:lnTo>
                    <a:pt x="2492" y="400972"/>
                  </a:lnTo>
                  <a:lnTo>
                    <a:pt x="578" y="418688"/>
                  </a:lnTo>
                  <a:lnTo>
                    <a:pt x="0" y="435870"/>
                  </a:lnTo>
                  <a:lnTo>
                    <a:pt x="1601" y="481273"/>
                  </a:lnTo>
                  <a:lnTo>
                    <a:pt x="10681" y="519198"/>
                  </a:lnTo>
                  <a:lnTo>
                    <a:pt x="51278" y="572612"/>
                  </a:lnTo>
                  <a:lnTo>
                    <a:pt x="91163" y="586858"/>
                  </a:lnTo>
                  <a:lnTo>
                    <a:pt x="101355" y="586324"/>
                  </a:lnTo>
                  <a:lnTo>
                    <a:pt x="150675" y="565447"/>
                  </a:lnTo>
                  <a:lnTo>
                    <a:pt x="190291" y="525829"/>
                  </a:lnTo>
                  <a:lnTo>
                    <a:pt x="218511" y="479893"/>
                  </a:lnTo>
                  <a:lnTo>
                    <a:pt x="236405" y="434046"/>
                  </a:lnTo>
                  <a:lnTo>
                    <a:pt x="242147" y="407384"/>
                  </a:lnTo>
                  <a:lnTo>
                    <a:pt x="238898" y="394029"/>
                  </a:lnTo>
                  <a:lnTo>
                    <a:pt x="237519" y="383880"/>
                  </a:lnTo>
                  <a:lnTo>
                    <a:pt x="237741" y="376936"/>
                  </a:lnTo>
                  <a:lnTo>
                    <a:pt x="239299" y="373198"/>
                  </a:lnTo>
                  <a:lnTo>
                    <a:pt x="239833" y="357173"/>
                  </a:lnTo>
                  <a:lnTo>
                    <a:pt x="237162" y="343285"/>
                  </a:lnTo>
                  <a:lnTo>
                    <a:pt x="231287" y="331533"/>
                  </a:lnTo>
                  <a:lnTo>
                    <a:pt x="219358" y="319068"/>
                  </a:lnTo>
                  <a:lnTo>
                    <a:pt x="213659" y="316221"/>
                  </a:lnTo>
                  <a:lnTo>
                    <a:pt x="205113" y="316221"/>
                  </a:lnTo>
                  <a:lnTo>
                    <a:pt x="196566" y="313373"/>
                  </a:lnTo>
                  <a:lnTo>
                    <a:pt x="190868" y="310522"/>
                  </a:lnTo>
                  <a:lnTo>
                    <a:pt x="185173" y="304826"/>
                  </a:lnTo>
                  <a:lnTo>
                    <a:pt x="185173" y="293429"/>
                  </a:lnTo>
                  <a:lnTo>
                    <a:pt x="190868" y="282035"/>
                  </a:lnTo>
                  <a:lnTo>
                    <a:pt x="196255" y="268681"/>
                  </a:lnTo>
                  <a:lnTo>
                    <a:pt x="199772" y="254258"/>
                  </a:lnTo>
                  <a:lnTo>
                    <a:pt x="201687" y="238768"/>
                  </a:lnTo>
                  <a:lnTo>
                    <a:pt x="202266" y="222210"/>
                  </a:lnTo>
                  <a:lnTo>
                    <a:pt x="202266" y="188024"/>
                  </a:lnTo>
                  <a:lnTo>
                    <a:pt x="201108" y="174091"/>
                  </a:lnTo>
                  <a:lnTo>
                    <a:pt x="201553" y="162028"/>
                  </a:lnTo>
                  <a:lnTo>
                    <a:pt x="203066" y="151567"/>
                  </a:lnTo>
                  <a:lnTo>
                    <a:pt x="205113" y="142441"/>
                  </a:lnTo>
                  <a:lnTo>
                    <a:pt x="211612" y="137680"/>
                  </a:lnTo>
                  <a:lnTo>
                    <a:pt x="226747" y="126019"/>
                  </a:lnTo>
                  <a:lnTo>
                    <a:pt x="236451" y="119654"/>
                  </a:lnTo>
                  <a:lnTo>
                    <a:pt x="265695" y="105630"/>
                  </a:lnTo>
                  <a:lnTo>
                    <a:pt x="276332" y="99710"/>
                  </a:lnTo>
                  <a:lnTo>
                    <a:pt x="285414" y="93300"/>
                  </a:lnTo>
                  <a:lnTo>
                    <a:pt x="295564" y="86890"/>
                  </a:lnTo>
                  <a:lnTo>
                    <a:pt x="306782" y="80480"/>
                  </a:lnTo>
                  <a:lnTo>
                    <a:pt x="319068" y="74070"/>
                  </a:lnTo>
                  <a:lnTo>
                    <a:pt x="331264" y="65079"/>
                  </a:lnTo>
                  <a:lnTo>
                    <a:pt x="341857" y="55554"/>
                  </a:lnTo>
                  <a:lnTo>
                    <a:pt x="350314" y="46028"/>
                  </a:lnTo>
                  <a:lnTo>
                    <a:pt x="356101" y="37037"/>
                  </a:lnTo>
                  <a:lnTo>
                    <a:pt x="358948" y="31338"/>
                  </a:lnTo>
                  <a:lnTo>
                    <a:pt x="364647" y="25643"/>
                  </a:lnTo>
                  <a:lnTo>
                    <a:pt x="370345" y="14245"/>
                  </a:lnTo>
                  <a:lnTo>
                    <a:pt x="370345" y="11398"/>
                  </a:lnTo>
                  <a:lnTo>
                    <a:pt x="370345" y="2851"/>
                  </a:lnTo>
                  <a:lnTo>
                    <a:pt x="36464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319238" y="569812"/>
              <a:ext cx="486409" cy="574675"/>
            </a:xfrm>
            <a:custGeom>
              <a:avLst/>
              <a:gdLst/>
              <a:ahLst/>
              <a:cxnLst/>
              <a:rect l="l" t="t" r="r" b="b"/>
              <a:pathLst>
                <a:path w="486409" h="574675">
                  <a:moveTo>
                    <a:pt x="168105" y="174288"/>
                  </a:moveTo>
                  <a:lnTo>
                    <a:pt x="165299" y="177093"/>
                  </a:lnTo>
                  <a:lnTo>
                    <a:pt x="150703" y="185548"/>
                  </a:lnTo>
                  <a:lnTo>
                    <a:pt x="121510" y="201726"/>
                  </a:lnTo>
                  <a:lnTo>
                    <a:pt x="106914" y="210178"/>
                  </a:lnTo>
                  <a:lnTo>
                    <a:pt x="63402" y="240828"/>
                  </a:lnTo>
                  <a:lnTo>
                    <a:pt x="36035" y="270751"/>
                  </a:lnTo>
                  <a:lnTo>
                    <a:pt x="10551" y="305781"/>
                  </a:lnTo>
                  <a:lnTo>
                    <a:pt x="0" y="329529"/>
                  </a:lnTo>
                  <a:lnTo>
                    <a:pt x="286" y="335701"/>
                  </a:lnTo>
                  <a:lnTo>
                    <a:pt x="42937" y="371461"/>
                  </a:lnTo>
                  <a:lnTo>
                    <a:pt x="97184" y="377541"/>
                  </a:lnTo>
                  <a:lnTo>
                    <a:pt x="184762" y="377541"/>
                  </a:lnTo>
                  <a:lnTo>
                    <a:pt x="212918" y="377999"/>
                  </a:lnTo>
                  <a:lnTo>
                    <a:pt x="322932" y="371706"/>
                  </a:lnTo>
                  <a:lnTo>
                    <a:pt x="392020" y="362705"/>
                  </a:lnTo>
                  <a:lnTo>
                    <a:pt x="437754" y="352244"/>
                  </a:lnTo>
                  <a:lnTo>
                    <a:pt x="476889" y="327613"/>
                  </a:lnTo>
                  <a:lnTo>
                    <a:pt x="486406" y="319161"/>
                  </a:lnTo>
                  <a:lnTo>
                    <a:pt x="486406" y="313321"/>
                  </a:lnTo>
                  <a:lnTo>
                    <a:pt x="305419" y="313321"/>
                  </a:lnTo>
                  <a:lnTo>
                    <a:pt x="138051" y="309430"/>
                  </a:lnTo>
                  <a:lnTo>
                    <a:pt x="94509" y="306267"/>
                  </a:lnTo>
                  <a:lnTo>
                    <a:pt x="58261" y="297751"/>
                  </a:lnTo>
                  <a:lnTo>
                    <a:pt x="54369" y="295808"/>
                  </a:lnTo>
                  <a:lnTo>
                    <a:pt x="54369" y="293860"/>
                  </a:lnTo>
                  <a:lnTo>
                    <a:pt x="52425" y="291915"/>
                  </a:lnTo>
                  <a:lnTo>
                    <a:pt x="54369" y="291915"/>
                  </a:lnTo>
                  <a:lnTo>
                    <a:pt x="90616" y="253722"/>
                  </a:lnTo>
                  <a:lnTo>
                    <a:pt x="139999" y="225748"/>
                  </a:lnTo>
                  <a:lnTo>
                    <a:pt x="151037" y="220943"/>
                  </a:lnTo>
                  <a:lnTo>
                    <a:pt x="161162" y="215044"/>
                  </a:lnTo>
                  <a:lnTo>
                    <a:pt x="190322" y="187950"/>
                  </a:lnTo>
                  <a:lnTo>
                    <a:pt x="199027" y="175150"/>
                  </a:lnTo>
                  <a:lnTo>
                    <a:pt x="171134" y="175150"/>
                  </a:lnTo>
                  <a:lnTo>
                    <a:pt x="168105" y="174288"/>
                  </a:lnTo>
                  <a:close/>
                </a:path>
                <a:path w="486409" h="574675">
                  <a:moveTo>
                    <a:pt x="482513" y="309430"/>
                  </a:moveTo>
                  <a:lnTo>
                    <a:pt x="476674" y="309430"/>
                  </a:lnTo>
                  <a:lnTo>
                    <a:pt x="305419" y="313321"/>
                  </a:lnTo>
                  <a:lnTo>
                    <a:pt x="486406" y="313321"/>
                  </a:lnTo>
                  <a:lnTo>
                    <a:pt x="482513" y="309430"/>
                  </a:lnTo>
                  <a:close/>
                </a:path>
                <a:path w="486409" h="574675">
                  <a:moveTo>
                    <a:pt x="278174" y="147901"/>
                  </a:moveTo>
                  <a:lnTo>
                    <a:pt x="237303" y="190717"/>
                  </a:lnTo>
                  <a:lnTo>
                    <a:pt x="237303" y="196555"/>
                  </a:lnTo>
                  <a:lnTo>
                    <a:pt x="245697" y="207168"/>
                  </a:lnTo>
                  <a:lnTo>
                    <a:pt x="253360" y="215774"/>
                  </a:lnTo>
                  <a:lnTo>
                    <a:pt x="260293" y="222554"/>
                  </a:lnTo>
                  <a:lnTo>
                    <a:pt x="266495" y="227691"/>
                  </a:lnTo>
                  <a:lnTo>
                    <a:pt x="268443" y="229640"/>
                  </a:lnTo>
                  <a:lnTo>
                    <a:pt x="276226" y="233531"/>
                  </a:lnTo>
                  <a:lnTo>
                    <a:pt x="278174" y="235479"/>
                  </a:lnTo>
                  <a:lnTo>
                    <a:pt x="287905" y="235479"/>
                  </a:lnTo>
                  <a:lnTo>
                    <a:pt x="319922" y="202636"/>
                  </a:lnTo>
                  <a:lnTo>
                    <a:pt x="328772" y="186824"/>
                  </a:lnTo>
                  <a:lnTo>
                    <a:pt x="315240" y="175573"/>
                  </a:lnTo>
                  <a:lnTo>
                    <a:pt x="303719" y="165420"/>
                  </a:lnTo>
                  <a:lnTo>
                    <a:pt x="294015" y="156720"/>
                  </a:lnTo>
                  <a:lnTo>
                    <a:pt x="285956" y="149849"/>
                  </a:lnTo>
                  <a:lnTo>
                    <a:pt x="278174" y="147901"/>
                  </a:lnTo>
                  <a:close/>
                </a:path>
                <a:path w="486409" h="574675">
                  <a:moveTo>
                    <a:pt x="200045" y="173202"/>
                  </a:moveTo>
                  <a:lnTo>
                    <a:pt x="171134" y="173202"/>
                  </a:lnTo>
                  <a:lnTo>
                    <a:pt x="171134" y="175150"/>
                  </a:lnTo>
                  <a:lnTo>
                    <a:pt x="199027" y="175150"/>
                  </a:lnTo>
                  <a:lnTo>
                    <a:pt x="199949" y="173386"/>
                  </a:lnTo>
                  <a:lnTo>
                    <a:pt x="200045" y="173202"/>
                  </a:lnTo>
                  <a:close/>
                </a:path>
                <a:path w="486409" h="574675">
                  <a:moveTo>
                    <a:pt x="203478" y="166634"/>
                  </a:moveTo>
                  <a:lnTo>
                    <a:pt x="110928" y="166634"/>
                  </a:lnTo>
                  <a:lnTo>
                    <a:pt x="124441" y="167364"/>
                  </a:lnTo>
                  <a:lnTo>
                    <a:pt x="141580" y="169127"/>
                  </a:lnTo>
                  <a:lnTo>
                    <a:pt x="155081" y="171256"/>
                  </a:lnTo>
                  <a:lnTo>
                    <a:pt x="164933" y="173386"/>
                  </a:lnTo>
                  <a:lnTo>
                    <a:pt x="168105" y="174288"/>
                  </a:lnTo>
                  <a:lnTo>
                    <a:pt x="169191" y="173202"/>
                  </a:lnTo>
                  <a:lnTo>
                    <a:pt x="200045" y="173202"/>
                  </a:lnTo>
                  <a:lnTo>
                    <a:pt x="203478" y="166634"/>
                  </a:lnTo>
                  <a:close/>
                </a:path>
                <a:path w="486409" h="574675">
                  <a:moveTo>
                    <a:pt x="266495" y="0"/>
                  </a:moveTo>
                  <a:lnTo>
                    <a:pt x="258712" y="0"/>
                  </a:lnTo>
                  <a:lnTo>
                    <a:pt x="245090" y="9730"/>
                  </a:lnTo>
                  <a:lnTo>
                    <a:pt x="239251" y="15568"/>
                  </a:lnTo>
                  <a:lnTo>
                    <a:pt x="157512" y="56436"/>
                  </a:lnTo>
                  <a:lnTo>
                    <a:pt x="105212" y="91466"/>
                  </a:lnTo>
                  <a:lnTo>
                    <a:pt x="66047" y="138170"/>
                  </a:lnTo>
                  <a:lnTo>
                    <a:pt x="54369" y="165420"/>
                  </a:lnTo>
                  <a:lnTo>
                    <a:pt x="58261" y="169311"/>
                  </a:lnTo>
                  <a:lnTo>
                    <a:pt x="66047" y="173202"/>
                  </a:lnTo>
                  <a:lnTo>
                    <a:pt x="81737" y="169553"/>
                  </a:lnTo>
                  <a:lnTo>
                    <a:pt x="96697" y="167364"/>
                  </a:lnTo>
                  <a:lnTo>
                    <a:pt x="110928" y="166634"/>
                  </a:lnTo>
                  <a:lnTo>
                    <a:pt x="203478" y="166634"/>
                  </a:lnTo>
                  <a:lnTo>
                    <a:pt x="204112" y="165420"/>
                  </a:lnTo>
                  <a:lnTo>
                    <a:pt x="208114" y="153741"/>
                  </a:lnTo>
                  <a:lnTo>
                    <a:pt x="209983" y="146260"/>
                  </a:lnTo>
                  <a:lnTo>
                    <a:pt x="210059" y="145957"/>
                  </a:lnTo>
                  <a:lnTo>
                    <a:pt x="208114" y="140119"/>
                  </a:lnTo>
                  <a:lnTo>
                    <a:pt x="202275" y="136226"/>
                  </a:lnTo>
                  <a:lnTo>
                    <a:pt x="195634" y="134279"/>
                  </a:lnTo>
                  <a:lnTo>
                    <a:pt x="104970" y="134279"/>
                  </a:lnTo>
                  <a:lnTo>
                    <a:pt x="104970" y="128441"/>
                  </a:lnTo>
                  <a:lnTo>
                    <a:pt x="103023" y="128441"/>
                  </a:lnTo>
                  <a:lnTo>
                    <a:pt x="103023" y="126495"/>
                  </a:lnTo>
                  <a:lnTo>
                    <a:pt x="113462" y="126495"/>
                  </a:lnTo>
                  <a:lnTo>
                    <a:pt x="119565" y="121387"/>
                  </a:lnTo>
                  <a:lnTo>
                    <a:pt x="153834" y="99705"/>
                  </a:lnTo>
                  <a:lnTo>
                    <a:pt x="202275" y="75897"/>
                  </a:lnTo>
                  <a:lnTo>
                    <a:pt x="219789" y="66774"/>
                  </a:lnTo>
                  <a:lnTo>
                    <a:pt x="254821" y="35027"/>
                  </a:lnTo>
                  <a:lnTo>
                    <a:pt x="270388" y="7782"/>
                  </a:lnTo>
                  <a:lnTo>
                    <a:pt x="270388" y="1943"/>
                  </a:lnTo>
                  <a:lnTo>
                    <a:pt x="266495" y="0"/>
                  </a:lnTo>
                  <a:close/>
                </a:path>
                <a:path w="486409" h="574675">
                  <a:moveTo>
                    <a:pt x="116645" y="126495"/>
                  </a:moveTo>
                  <a:lnTo>
                    <a:pt x="113462" y="126495"/>
                  </a:lnTo>
                  <a:lnTo>
                    <a:pt x="111538" y="128107"/>
                  </a:lnTo>
                  <a:lnTo>
                    <a:pt x="104970" y="134279"/>
                  </a:lnTo>
                  <a:lnTo>
                    <a:pt x="195634" y="134279"/>
                  </a:lnTo>
                  <a:lnTo>
                    <a:pt x="185885" y="131421"/>
                  </a:lnTo>
                  <a:lnTo>
                    <a:pt x="166028" y="128441"/>
                  </a:lnTo>
                  <a:lnTo>
                    <a:pt x="142887" y="126921"/>
                  </a:lnTo>
                  <a:lnTo>
                    <a:pt x="116645" y="126495"/>
                  </a:lnTo>
                  <a:close/>
                </a:path>
                <a:path w="486409" h="574675">
                  <a:moveTo>
                    <a:pt x="149730" y="492363"/>
                  </a:moveTo>
                  <a:lnTo>
                    <a:pt x="139573" y="505074"/>
                  </a:lnTo>
                  <a:lnTo>
                    <a:pt x="129782" y="516690"/>
                  </a:lnTo>
                  <a:lnTo>
                    <a:pt x="120721" y="526847"/>
                  </a:lnTo>
                  <a:lnTo>
                    <a:pt x="112754" y="535179"/>
                  </a:lnTo>
                  <a:lnTo>
                    <a:pt x="112754" y="539070"/>
                  </a:lnTo>
                  <a:lnTo>
                    <a:pt x="114698" y="544910"/>
                  </a:lnTo>
                  <a:lnTo>
                    <a:pt x="120536" y="550745"/>
                  </a:lnTo>
                  <a:lnTo>
                    <a:pt x="126376" y="554640"/>
                  </a:lnTo>
                  <a:lnTo>
                    <a:pt x="138051" y="566315"/>
                  </a:lnTo>
                  <a:lnTo>
                    <a:pt x="145837" y="572154"/>
                  </a:lnTo>
                  <a:lnTo>
                    <a:pt x="153621" y="574102"/>
                  </a:lnTo>
                  <a:lnTo>
                    <a:pt x="161404" y="574102"/>
                  </a:lnTo>
                  <a:lnTo>
                    <a:pt x="190962" y="543996"/>
                  </a:lnTo>
                  <a:lnTo>
                    <a:pt x="198384" y="527391"/>
                  </a:lnTo>
                  <a:lnTo>
                    <a:pt x="184913" y="516476"/>
                  </a:lnTo>
                  <a:lnTo>
                    <a:pt x="173813" y="507202"/>
                  </a:lnTo>
                  <a:lnTo>
                    <a:pt x="165269" y="499753"/>
                  </a:lnTo>
                  <a:lnTo>
                    <a:pt x="159461" y="494311"/>
                  </a:lnTo>
                  <a:lnTo>
                    <a:pt x="149730" y="492363"/>
                  </a:lnTo>
                  <a:close/>
                </a:path>
                <a:path w="486409" h="574675">
                  <a:moveTo>
                    <a:pt x="232853" y="469010"/>
                  </a:moveTo>
                  <a:lnTo>
                    <a:pt x="155568" y="469010"/>
                  </a:lnTo>
                  <a:lnTo>
                    <a:pt x="161406" y="477068"/>
                  </a:lnTo>
                  <a:lnTo>
                    <a:pt x="196435" y="502094"/>
                  </a:lnTo>
                  <a:lnTo>
                    <a:pt x="202275" y="502094"/>
                  </a:lnTo>
                  <a:lnTo>
                    <a:pt x="214347" y="489688"/>
                  </a:lnTo>
                  <a:lnTo>
                    <a:pt x="224412" y="478741"/>
                  </a:lnTo>
                  <a:lnTo>
                    <a:pt x="232853" y="469010"/>
                  </a:lnTo>
                  <a:close/>
                </a:path>
                <a:path w="486409" h="574675">
                  <a:moveTo>
                    <a:pt x="122485" y="412573"/>
                  </a:moveTo>
                  <a:lnTo>
                    <a:pt x="114698" y="412573"/>
                  </a:lnTo>
                  <a:lnTo>
                    <a:pt x="77722" y="453440"/>
                  </a:lnTo>
                  <a:lnTo>
                    <a:pt x="73831" y="461228"/>
                  </a:lnTo>
                  <a:lnTo>
                    <a:pt x="83653" y="472143"/>
                  </a:lnTo>
                  <a:lnTo>
                    <a:pt x="92562" y="481417"/>
                  </a:lnTo>
                  <a:lnTo>
                    <a:pt x="100377" y="488868"/>
                  </a:lnTo>
                  <a:lnTo>
                    <a:pt x="106914" y="494311"/>
                  </a:lnTo>
                  <a:lnTo>
                    <a:pt x="108863" y="494311"/>
                  </a:lnTo>
                  <a:lnTo>
                    <a:pt x="110806" y="496256"/>
                  </a:lnTo>
                  <a:lnTo>
                    <a:pt x="112754" y="496256"/>
                  </a:lnTo>
                  <a:lnTo>
                    <a:pt x="116645" y="498203"/>
                  </a:lnTo>
                  <a:lnTo>
                    <a:pt x="118593" y="500147"/>
                  </a:lnTo>
                  <a:lnTo>
                    <a:pt x="124429" y="500147"/>
                  </a:lnTo>
                  <a:lnTo>
                    <a:pt x="126376" y="498203"/>
                  </a:lnTo>
                  <a:lnTo>
                    <a:pt x="130268" y="496256"/>
                  </a:lnTo>
                  <a:lnTo>
                    <a:pt x="139421" y="487894"/>
                  </a:lnTo>
                  <a:lnTo>
                    <a:pt x="146567" y="480445"/>
                  </a:lnTo>
                  <a:lnTo>
                    <a:pt x="151889" y="474089"/>
                  </a:lnTo>
                  <a:lnTo>
                    <a:pt x="155568" y="469010"/>
                  </a:lnTo>
                  <a:lnTo>
                    <a:pt x="232853" y="469010"/>
                  </a:lnTo>
                  <a:lnTo>
                    <a:pt x="239251" y="461228"/>
                  </a:lnTo>
                  <a:lnTo>
                    <a:pt x="241194" y="455388"/>
                  </a:lnTo>
                  <a:lnTo>
                    <a:pt x="241194" y="451496"/>
                  </a:lnTo>
                  <a:lnTo>
                    <a:pt x="239251" y="449549"/>
                  </a:lnTo>
                  <a:lnTo>
                    <a:pt x="233845" y="445658"/>
                  </a:lnTo>
                  <a:lnTo>
                    <a:pt x="161404" y="445658"/>
                  </a:lnTo>
                  <a:lnTo>
                    <a:pt x="162201" y="444747"/>
                  </a:lnTo>
                  <a:lnTo>
                    <a:pt x="150946" y="435836"/>
                  </a:lnTo>
                  <a:lnTo>
                    <a:pt x="122485" y="412573"/>
                  </a:lnTo>
                  <a:close/>
                </a:path>
                <a:path w="486409" h="574675">
                  <a:moveTo>
                    <a:pt x="198384" y="414521"/>
                  </a:moveTo>
                  <a:lnTo>
                    <a:pt x="188653" y="414521"/>
                  </a:lnTo>
                  <a:lnTo>
                    <a:pt x="162201" y="444747"/>
                  </a:lnTo>
                  <a:lnTo>
                    <a:pt x="163352" y="445658"/>
                  </a:lnTo>
                  <a:lnTo>
                    <a:pt x="233845" y="445658"/>
                  </a:lnTo>
                  <a:lnTo>
                    <a:pt x="230127" y="442981"/>
                  </a:lnTo>
                  <a:lnTo>
                    <a:pt x="220275" y="434954"/>
                  </a:lnTo>
                  <a:lnTo>
                    <a:pt x="209694" y="425467"/>
                  </a:lnTo>
                  <a:lnTo>
                    <a:pt x="198384" y="41452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094739" y="385355"/>
            <a:ext cx="883285" cy="672465"/>
          </a:xfrm>
          <a:custGeom>
            <a:avLst/>
            <a:gdLst/>
            <a:ahLst/>
            <a:cxnLst/>
            <a:rect l="l" t="t" r="r" b="b"/>
            <a:pathLst>
              <a:path w="883284" h="672465">
                <a:moveTo>
                  <a:pt x="316217" y="131051"/>
                </a:moveTo>
                <a:lnTo>
                  <a:pt x="307619" y="125704"/>
                </a:lnTo>
                <a:lnTo>
                  <a:pt x="298767" y="118237"/>
                </a:lnTo>
                <a:lnTo>
                  <a:pt x="289369" y="108623"/>
                </a:lnTo>
                <a:lnTo>
                  <a:pt x="279184" y="96862"/>
                </a:lnTo>
                <a:lnTo>
                  <a:pt x="270637" y="96862"/>
                </a:lnTo>
                <a:lnTo>
                  <a:pt x="233591" y="136740"/>
                </a:lnTo>
                <a:lnTo>
                  <a:pt x="233591" y="145288"/>
                </a:lnTo>
                <a:lnTo>
                  <a:pt x="269341" y="175031"/>
                </a:lnTo>
                <a:lnTo>
                  <a:pt x="276326" y="176631"/>
                </a:lnTo>
                <a:lnTo>
                  <a:pt x="287629" y="168173"/>
                </a:lnTo>
                <a:lnTo>
                  <a:pt x="296265" y="160248"/>
                </a:lnTo>
                <a:lnTo>
                  <a:pt x="302768" y="153390"/>
                </a:lnTo>
                <a:lnTo>
                  <a:pt x="307670" y="148145"/>
                </a:lnTo>
                <a:lnTo>
                  <a:pt x="313359" y="142443"/>
                </a:lnTo>
                <a:lnTo>
                  <a:pt x="316217" y="136740"/>
                </a:lnTo>
                <a:lnTo>
                  <a:pt x="316217" y="131051"/>
                </a:lnTo>
                <a:close/>
              </a:path>
              <a:path w="883284" h="672465">
                <a:moveTo>
                  <a:pt x="347548" y="207975"/>
                </a:moveTo>
                <a:lnTo>
                  <a:pt x="338683" y="199428"/>
                </a:lnTo>
                <a:lnTo>
                  <a:pt x="335356" y="196215"/>
                </a:lnTo>
                <a:lnTo>
                  <a:pt x="324764" y="186601"/>
                </a:lnTo>
                <a:lnTo>
                  <a:pt x="316306" y="179120"/>
                </a:lnTo>
                <a:lnTo>
                  <a:pt x="310515" y="173786"/>
                </a:lnTo>
                <a:lnTo>
                  <a:pt x="301967" y="170929"/>
                </a:lnTo>
                <a:lnTo>
                  <a:pt x="295516" y="175780"/>
                </a:lnTo>
                <a:lnTo>
                  <a:pt x="288785" y="181978"/>
                </a:lnTo>
                <a:lnTo>
                  <a:pt x="281533" y="189763"/>
                </a:lnTo>
                <a:lnTo>
                  <a:pt x="273481" y="199428"/>
                </a:lnTo>
                <a:lnTo>
                  <a:pt x="263372" y="189763"/>
                </a:lnTo>
                <a:lnTo>
                  <a:pt x="254254" y="181622"/>
                </a:lnTo>
                <a:lnTo>
                  <a:pt x="246240" y="174586"/>
                </a:lnTo>
                <a:lnTo>
                  <a:pt x="239395" y="168173"/>
                </a:lnTo>
                <a:lnTo>
                  <a:pt x="233591" y="165239"/>
                </a:lnTo>
                <a:lnTo>
                  <a:pt x="220103" y="177520"/>
                </a:lnTo>
                <a:lnTo>
                  <a:pt x="209029" y="188734"/>
                </a:lnTo>
                <a:lnTo>
                  <a:pt x="199542" y="198882"/>
                </a:lnTo>
                <a:lnTo>
                  <a:pt x="190868" y="207975"/>
                </a:lnTo>
                <a:lnTo>
                  <a:pt x="215252" y="239877"/>
                </a:lnTo>
                <a:lnTo>
                  <a:pt x="239293" y="250698"/>
                </a:lnTo>
                <a:lnTo>
                  <a:pt x="247751" y="242646"/>
                </a:lnTo>
                <a:lnTo>
                  <a:pt x="255676" y="235381"/>
                </a:lnTo>
                <a:lnTo>
                  <a:pt x="262534" y="228663"/>
                </a:lnTo>
                <a:lnTo>
                  <a:pt x="265226" y="225348"/>
                </a:lnTo>
                <a:lnTo>
                  <a:pt x="264934" y="225056"/>
                </a:lnTo>
                <a:lnTo>
                  <a:pt x="264934" y="222211"/>
                </a:lnTo>
                <a:lnTo>
                  <a:pt x="267779" y="222211"/>
                </a:lnTo>
                <a:lnTo>
                  <a:pt x="265226" y="225348"/>
                </a:lnTo>
                <a:lnTo>
                  <a:pt x="290576" y="250698"/>
                </a:lnTo>
                <a:lnTo>
                  <a:pt x="296278" y="253542"/>
                </a:lnTo>
                <a:lnTo>
                  <a:pt x="310515" y="253542"/>
                </a:lnTo>
                <a:lnTo>
                  <a:pt x="342633" y="222211"/>
                </a:lnTo>
                <a:lnTo>
                  <a:pt x="347548" y="216509"/>
                </a:lnTo>
                <a:lnTo>
                  <a:pt x="347548" y="207975"/>
                </a:lnTo>
                <a:close/>
              </a:path>
              <a:path w="883284" h="672465">
                <a:moveTo>
                  <a:pt x="467194" y="131051"/>
                </a:moveTo>
                <a:lnTo>
                  <a:pt x="461505" y="128206"/>
                </a:lnTo>
                <a:lnTo>
                  <a:pt x="452958" y="128206"/>
                </a:lnTo>
                <a:lnTo>
                  <a:pt x="441566" y="139598"/>
                </a:lnTo>
                <a:lnTo>
                  <a:pt x="438708" y="145288"/>
                </a:lnTo>
                <a:lnTo>
                  <a:pt x="435864" y="148145"/>
                </a:lnTo>
                <a:lnTo>
                  <a:pt x="433019" y="153835"/>
                </a:lnTo>
                <a:lnTo>
                  <a:pt x="430161" y="165239"/>
                </a:lnTo>
                <a:lnTo>
                  <a:pt x="426427" y="170484"/>
                </a:lnTo>
                <a:lnTo>
                  <a:pt x="423760" y="177342"/>
                </a:lnTo>
                <a:lnTo>
                  <a:pt x="422148" y="185267"/>
                </a:lnTo>
                <a:lnTo>
                  <a:pt x="421614" y="193725"/>
                </a:lnTo>
                <a:lnTo>
                  <a:pt x="421170" y="201828"/>
                </a:lnTo>
                <a:lnTo>
                  <a:pt x="419265" y="216509"/>
                </a:lnTo>
                <a:lnTo>
                  <a:pt x="419214" y="216954"/>
                </a:lnTo>
                <a:lnTo>
                  <a:pt x="418922" y="222211"/>
                </a:lnTo>
                <a:lnTo>
                  <a:pt x="418401" y="230759"/>
                </a:lnTo>
                <a:lnTo>
                  <a:pt x="418325" y="231965"/>
                </a:lnTo>
                <a:lnTo>
                  <a:pt x="417347" y="239661"/>
                </a:lnTo>
                <a:lnTo>
                  <a:pt x="416369" y="247891"/>
                </a:lnTo>
                <a:lnTo>
                  <a:pt x="393661" y="285292"/>
                </a:lnTo>
                <a:lnTo>
                  <a:pt x="386715" y="286664"/>
                </a:lnTo>
                <a:lnTo>
                  <a:pt x="380847" y="286448"/>
                </a:lnTo>
                <a:lnTo>
                  <a:pt x="376034" y="284886"/>
                </a:lnTo>
                <a:lnTo>
                  <a:pt x="376034" y="282041"/>
                </a:lnTo>
                <a:lnTo>
                  <a:pt x="373189" y="279184"/>
                </a:lnTo>
                <a:lnTo>
                  <a:pt x="373189" y="273494"/>
                </a:lnTo>
                <a:lnTo>
                  <a:pt x="367487" y="270637"/>
                </a:lnTo>
                <a:lnTo>
                  <a:pt x="361797" y="270637"/>
                </a:lnTo>
                <a:lnTo>
                  <a:pt x="353783" y="280212"/>
                </a:lnTo>
                <a:lnTo>
                  <a:pt x="346837" y="287375"/>
                </a:lnTo>
                <a:lnTo>
                  <a:pt x="340956" y="291871"/>
                </a:lnTo>
                <a:lnTo>
                  <a:pt x="336156" y="293433"/>
                </a:lnTo>
                <a:lnTo>
                  <a:pt x="336156" y="290576"/>
                </a:lnTo>
                <a:lnTo>
                  <a:pt x="333311" y="287731"/>
                </a:lnTo>
                <a:lnTo>
                  <a:pt x="333311" y="284886"/>
                </a:lnTo>
                <a:lnTo>
                  <a:pt x="327609" y="282041"/>
                </a:lnTo>
                <a:lnTo>
                  <a:pt x="321906" y="282041"/>
                </a:lnTo>
                <a:lnTo>
                  <a:pt x="316217" y="287731"/>
                </a:lnTo>
                <a:lnTo>
                  <a:pt x="304812" y="304825"/>
                </a:lnTo>
                <a:lnTo>
                  <a:pt x="299123" y="310527"/>
                </a:lnTo>
                <a:lnTo>
                  <a:pt x="290576" y="310527"/>
                </a:lnTo>
                <a:lnTo>
                  <a:pt x="282028" y="307670"/>
                </a:lnTo>
                <a:lnTo>
                  <a:pt x="282028" y="304825"/>
                </a:lnTo>
                <a:lnTo>
                  <a:pt x="279184" y="299123"/>
                </a:lnTo>
                <a:lnTo>
                  <a:pt x="276326" y="296278"/>
                </a:lnTo>
                <a:lnTo>
                  <a:pt x="267779" y="296278"/>
                </a:lnTo>
                <a:lnTo>
                  <a:pt x="259232" y="327621"/>
                </a:lnTo>
                <a:lnTo>
                  <a:pt x="257594" y="334606"/>
                </a:lnTo>
                <a:lnTo>
                  <a:pt x="256743" y="342925"/>
                </a:lnTo>
                <a:lnTo>
                  <a:pt x="256514" y="350050"/>
                </a:lnTo>
                <a:lnTo>
                  <a:pt x="256438" y="352856"/>
                </a:lnTo>
                <a:lnTo>
                  <a:pt x="256387" y="401688"/>
                </a:lnTo>
                <a:lnTo>
                  <a:pt x="248373" y="443395"/>
                </a:lnTo>
                <a:lnTo>
                  <a:pt x="232879" y="478967"/>
                </a:lnTo>
                <a:lnTo>
                  <a:pt x="179476" y="532726"/>
                </a:lnTo>
                <a:lnTo>
                  <a:pt x="127393" y="551561"/>
                </a:lnTo>
                <a:lnTo>
                  <a:pt x="108242" y="552678"/>
                </a:lnTo>
                <a:lnTo>
                  <a:pt x="97561" y="552145"/>
                </a:lnTo>
                <a:lnTo>
                  <a:pt x="52209" y="535089"/>
                </a:lnTo>
                <a:lnTo>
                  <a:pt x="34213" y="478967"/>
                </a:lnTo>
                <a:lnTo>
                  <a:pt x="34175" y="478612"/>
                </a:lnTo>
                <a:lnTo>
                  <a:pt x="35737" y="459511"/>
                </a:lnTo>
                <a:lnTo>
                  <a:pt x="40233" y="436943"/>
                </a:lnTo>
                <a:lnTo>
                  <a:pt x="47396" y="411708"/>
                </a:lnTo>
                <a:lnTo>
                  <a:pt x="56972" y="384594"/>
                </a:lnTo>
                <a:lnTo>
                  <a:pt x="59817" y="376047"/>
                </a:lnTo>
                <a:lnTo>
                  <a:pt x="19227" y="421538"/>
                </a:lnTo>
                <a:lnTo>
                  <a:pt x="2133" y="487959"/>
                </a:lnTo>
                <a:lnTo>
                  <a:pt x="0" y="518490"/>
                </a:lnTo>
                <a:lnTo>
                  <a:pt x="508" y="532726"/>
                </a:lnTo>
                <a:lnTo>
                  <a:pt x="8547" y="572617"/>
                </a:lnTo>
                <a:lnTo>
                  <a:pt x="34175" y="612495"/>
                </a:lnTo>
                <a:lnTo>
                  <a:pt x="76911" y="629589"/>
                </a:lnTo>
                <a:lnTo>
                  <a:pt x="91160" y="629589"/>
                </a:lnTo>
                <a:lnTo>
                  <a:pt x="148488" y="617131"/>
                </a:lnTo>
                <a:lnTo>
                  <a:pt x="199415" y="581164"/>
                </a:lnTo>
                <a:lnTo>
                  <a:pt x="228828" y="543902"/>
                </a:lnTo>
                <a:lnTo>
                  <a:pt x="252234" y="503897"/>
                </a:lnTo>
                <a:lnTo>
                  <a:pt x="269760" y="461175"/>
                </a:lnTo>
                <a:lnTo>
                  <a:pt x="281546" y="415709"/>
                </a:lnTo>
                <a:lnTo>
                  <a:pt x="287731" y="367499"/>
                </a:lnTo>
                <a:lnTo>
                  <a:pt x="287731" y="356108"/>
                </a:lnTo>
                <a:lnTo>
                  <a:pt x="297916" y="354545"/>
                </a:lnTo>
                <a:lnTo>
                  <a:pt x="300609" y="353263"/>
                </a:lnTo>
                <a:lnTo>
                  <a:pt x="307314" y="350050"/>
                </a:lnTo>
                <a:lnTo>
                  <a:pt x="316115" y="342925"/>
                </a:lnTo>
                <a:lnTo>
                  <a:pt x="324764" y="333311"/>
                </a:lnTo>
                <a:lnTo>
                  <a:pt x="336156" y="333311"/>
                </a:lnTo>
                <a:lnTo>
                  <a:pt x="341845" y="330466"/>
                </a:lnTo>
                <a:lnTo>
                  <a:pt x="347548" y="324777"/>
                </a:lnTo>
                <a:lnTo>
                  <a:pt x="353250" y="321919"/>
                </a:lnTo>
                <a:lnTo>
                  <a:pt x="356057" y="319112"/>
                </a:lnTo>
                <a:lnTo>
                  <a:pt x="361797" y="316230"/>
                </a:lnTo>
                <a:lnTo>
                  <a:pt x="364642" y="316230"/>
                </a:lnTo>
                <a:lnTo>
                  <a:pt x="370344" y="321919"/>
                </a:lnTo>
                <a:lnTo>
                  <a:pt x="378879" y="321919"/>
                </a:lnTo>
                <a:lnTo>
                  <a:pt x="415340" y="301485"/>
                </a:lnTo>
                <a:lnTo>
                  <a:pt x="423494" y="286664"/>
                </a:lnTo>
                <a:lnTo>
                  <a:pt x="424472" y="284886"/>
                </a:lnTo>
                <a:lnTo>
                  <a:pt x="436168" y="269303"/>
                </a:lnTo>
                <a:lnTo>
                  <a:pt x="445477" y="252120"/>
                </a:lnTo>
                <a:lnTo>
                  <a:pt x="452107" y="232803"/>
                </a:lnTo>
                <a:lnTo>
                  <a:pt x="455803" y="210820"/>
                </a:lnTo>
                <a:lnTo>
                  <a:pt x="461187" y="179971"/>
                </a:lnTo>
                <a:lnTo>
                  <a:pt x="464705" y="156337"/>
                </a:lnTo>
                <a:lnTo>
                  <a:pt x="466623" y="140716"/>
                </a:lnTo>
                <a:lnTo>
                  <a:pt x="467194" y="133896"/>
                </a:lnTo>
                <a:lnTo>
                  <a:pt x="467194" y="131051"/>
                </a:lnTo>
                <a:close/>
              </a:path>
              <a:path w="883284" h="672465">
                <a:moveTo>
                  <a:pt x="504228" y="8547"/>
                </a:moveTo>
                <a:lnTo>
                  <a:pt x="498538" y="5702"/>
                </a:lnTo>
                <a:lnTo>
                  <a:pt x="495681" y="2857"/>
                </a:lnTo>
                <a:lnTo>
                  <a:pt x="489991" y="2857"/>
                </a:lnTo>
                <a:lnTo>
                  <a:pt x="487146" y="0"/>
                </a:lnTo>
                <a:lnTo>
                  <a:pt x="484289" y="0"/>
                </a:lnTo>
                <a:lnTo>
                  <a:pt x="447255" y="19939"/>
                </a:lnTo>
                <a:lnTo>
                  <a:pt x="444538" y="24841"/>
                </a:lnTo>
                <a:lnTo>
                  <a:pt x="440486" y="31343"/>
                </a:lnTo>
                <a:lnTo>
                  <a:pt x="409867" y="65532"/>
                </a:lnTo>
                <a:lnTo>
                  <a:pt x="381736" y="71221"/>
                </a:lnTo>
                <a:lnTo>
                  <a:pt x="376301" y="78790"/>
                </a:lnTo>
                <a:lnTo>
                  <a:pt x="372478" y="84759"/>
                </a:lnTo>
                <a:lnTo>
                  <a:pt x="369722" y="89649"/>
                </a:lnTo>
                <a:lnTo>
                  <a:pt x="367487" y="94018"/>
                </a:lnTo>
                <a:lnTo>
                  <a:pt x="367487" y="96862"/>
                </a:lnTo>
                <a:lnTo>
                  <a:pt x="364642" y="99707"/>
                </a:lnTo>
                <a:lnTo>
                  <a:pt x="361797" y="105410"/>
                </a:lnTo>
                <a:lnTo>
                  <a:pt x="358940" y="108254"/>
                </a:lnTo>
                <a:lnTo>
                  <a:pt x="358940" y="119659"/>
                </a:lnTo>
                <a:lnTo>
                  <a:pt x="367398" y="122948"/>
                </a:lnTo>
                <a:lnTo>
                  <a:pt x="375323" y="124637"/>
                </a:lnTo>
                <a:lnTo>
                  <a:pt x="383159" y="125349"/>
                </a:lnTo>
                <a:lnTo>
                  <a:pt x="387426" y="125349"/>
                </a:lnTo>
                <a:lnTo>
                  <a:pt x="397179" y="120459"/>
                </a:lnTo>
                <a:lnTo>
                  <a:pt x="405587" y="113957"/>
                </a:lnTo>
                <a:lnTo>
                  <a:pt x="413385" y="105410"/>
                </a:lnTo>
                <a:lnTo>
                  <a:pt x="421614" y="94018"/>
                </a:lnTo>
                <a:lnTo>
                  <a:pt x="431723" y="80619"/>
                </a:lnTo>
                <a:lnTo>
                  <a:pt x="461505" y="54838"/>
                </a:lnTo>
                <a:lnTo>
                  <a:pt x="468985" y="55384"/>
                </a:lnTo>
                <a:lnTo>
                  <a:pt x="478599" y="56984"/>
                </a:lnTo>
                <a:lnTo>
                  <a:pt x="479818" y="54838"/>
                </a:lnTo>
                <a:lnTo>
                  <a:pt x="486613" y="43002"/>
                </a:lnTo>
                <a:lnTo>
                  <a:pt x="493547" y="30632"/>
                </a:lnTo>
                <a:lnTo>
                  <a:pt x="499427" y="19329"/>
                </a:lnTo>
                <a:lnTo>
                  <a:pt x="504228" y="8547"/>
                </a:lnTo>
                <a:close/>
              </a:path>
              <a:path w="883284" h="672465">
                <a:moveTo>
                  <a:pt x="515632" y="250698"/>
                </a:moveTo>
                <a:lnTo>
                  <a:pt x="512775" y="245008"/>
                </a:lnTo>
                <a:lnTo>
                  <a:pt x="507085" y="245008"/>
                </a:lnTo>
                <a:lnTo>
                  <a:pt x="498538" y="247853"/>
                </a:lnTo>
                <a:lnTo>
                  <a:pt x="479666" y="289521"/>
                </a:lnTo>
                <a:lnTo>
                  <a:pt x="472503" y="307543"/>
                </a:lnTo>
                <a:lnTo>
                  <a:pt x="467194" y="324777"/>
                </a:lnTo>
                <a:lnTo>
                  <a:pt x="467245" y="353656"/>
                </a:lnTo>
                <a:lnTo>
                  <a:pt x="467550" y="380682"/>
                </a:lnTo>
                <a:lnTo>
                  <a:pt x="468401" y="406095"/>
                </a:lnTo>
                <a:lnTo>
                  <a:pt x="470052" y="430174"/>
                </a:lnTo>
                <a:lnTo>
                  <a:pt x="467906" y="456971"/>
                </a:lnTo>
                <a:lnTo>
                  <a:pt x="465772" y="477888"/>
                </a:lnTo>
                <a:lnTo>
                  <a:pt x="463638" y="493471"/>
                </a:lnTo>
                <a:lnTo>
                  <a:pt x="461505" y="504240"/>
                </a:lnTo>
                <a:lnTo>
                  <a:pt x="461505" y="509943"/>
                </a:lnTo>
                <a:lnTo>
                  <a:pt x="464350" y="515645"/>
                </a:lnTo>
                <a:lnTo>
                  <a:pt x="467194" y="518490"/>
                </a:lnTo>
                <a:lnTo>
                  <a:pt x="470052" y="518490"/>
                </a:lnTo>
                <a:lnTo>
                  <a:pt x="470052" y="521335"/>
                </a:lnTo>
                <a:lnTo>
                  <a:pt x="478599" y="521335"/>
                </a:lnTo>
                <a:lnTo>
                  <a:pt x="481444" y="515645"/>
                </a:lnTo>
                <a:lnTo>
                  <a:pt x="487146" y="507098"/>
                </a:lnTo>
                <a:lnTo>
                  <a:pt x="501738" y="462940"/>
                </a:lnTo>
                <a:lnTo>
                  <a:pt x="509930" y="418782"/>
                </a:lnTo>
                <a:lnTo>
                  <a:pt x="509981" y="326504"/>
                </a:lnTo>
                <a:lnTo>
                  <a:pt x="510286" y="310172"/>
                </a:lnTo>
                <a:lnTo>
                  <a:pt x="511136" y="295440"/>
                </a:lnTo>
                <a:lnTo>
                  <a:pt x="512775" y="282041"/>
                </a:lnTo>
                <a:lnTo>
                  <a:pt x="513219" y="273532"/>
                </a:lnTo>
                <a:lnTo>
                  <a:pt x="515188" y="257606"/>
                </a:lnTo>
                <a:lnTo>
                  <a:pt x="515632" y="250698"/>
                </a:lnTo>
                <a:close/>
              </a:path>
              <a:path w="883284" h="672465">
                <a:moveTo>
                  <a:pt x="737831" y="618197"/>
                </a:moveTo>
                <a:lnTo>
                  <a:pt x="729678" y="612495"/>
                </a:lnTo>
                <a:lnTo>
                  <a:pt x="725601" y="609650"/>
                </a:lnTo>
                <a:lnTo>
                  <a:pt x="714692" y="601103"/>
                </a:lnTo>
                <a:lnTo>
                  <a:pt x="705383" y="592556"/>
                </a:lnTo>
                <a:lnTo>
                  <a:pt x="697953" y="584009"/>
                </a:lnTo>
                <a:lnTo>
                  <a:pt x="689406" y="584009"/>
                </a:lnTo>
                <a:lnTo>
                  <a:pt x="673379" y="603592"/>
                </a:lnTo>
                <a:lnTo>
                  <a:pt x="668172" y="609257"/>
                </a:lnTo>
                <a:lnTo>
                  <a:pt x="663765" y="612495"/>
                </a:lnTo>
                <a:lnTo>
                  <a:pt x="656818" y="607199"/>
                </a:lnTo>
                <a:lnTo>
                  <a:pt x="648804" y="600036"/>
                </a:lnTo>
                <a:lnTo>
                  <a:pt x="639724" y="591273"/>
                </a:lnTo>
                <a:lnTo>
                  <a:pt x="629577" y="581164"/>
                </a:lnTo>
                <a:lnTo>
                  <a:pt x="621030" y="581164"/>
                </a:lnTo>
                <a:lnTo>
                  <a:pt x="583996" y="621042"/>
                </a:lnTo>
                <a:lnTo>
                  <a:pt x="581152" y="626745"/>
                </a:lnTo>
                <a:lnTo>
                  <a:pt x="586854" y="638136"/>
                </a:lnTo>
                <a:lnTo>
                  <a:pt x="592543" y="643839"/>
                </a:lnTo>
                <a:lnTo>
                  <a:pt x="603948" y="649528"/>
                </a:lnTo>
                <a:lnTo>
                  <a:pt x="615340" y="660933"/>
                </a:lnTo>
                <a:lnTo>
                  <a:pt x="621030" y="663778"/>
                </a:lnTo>
                <a:lnTo>
                  <a:pt x="629577" y="663778"/>
                </a:lnTo>
                <a:lnTo>
                  <a:pt x="639241" y="655370"/>
                </a:lnTo>
                <a:lnTo>
                  <a:pt x="653211" y="641743"/>
                </a:lnTo>
                <a:lnTo>
                  <a:pt x="656386" y="639394"/>
                </a:lnTo>
                <a:lnTo>
                  <a:pt x="655218" y="638136"/>
                </a:lnTo>
                <a:lnTo>
                  <a:pt x="658063" y="638136"/>
                </a:lnTo>
                <a:lnTo>
                  <a:pt x="656386" y="639394"/>
                </a:lnTo>
                <a:lnTo>
                  <a:pt x="661136" y="644512"/>
                </a:lnTo>
                <a:lnTo>
                  <a:pt x="666254" y="650608"/>
                </a:lnTo>
                <a:lnTo>
                  <a:pt x="670839" y="656170"/>
                </a:lnTo>
                <a:lnTo>
                  <a:pt x="675157" y="660933"/>
                </a:lnTo>
                <a:lnTo>
                  <a:pt x="683171" y="664629"/>
                </a:lnTo>
                <a:lnTo>
                  <a:pt x="690118" y="666978"/>
                </a:lnTo>
                <a:lnTo>
                  <a:pt x="695998" y="667740"/>
                </a:lnTo>
                <a:lnTo>
                  <a:pt x="700798" y="666623"/>
                </a:lnTo>
                <a:lnTo>
                  <a:pt x="712558" y="656475"/>
                </a:lnTo>
                <a:lnTo>
                  <a:pt x="722172" y="647395"/>
                </a:lnTo>
                <a:lnTo>
                  <a:pt x="729640" y="639394"/>
                </a:lnTo>
                <a:lnTo>
                  <a:pt x="730605" y="638136"/>
                </a:lnTo>
                <a:lnTo>
                  <a:pt x="734987" y="632447"/>
                </a:lnTo>
                <a:lnTo>
                  <a:pt x="737831" y="626745"/>
                </a:lnTo>
                <a:lnTo>
                  <a:pt x="737831" y="618197"/>
                </a:lnTo>
                <a:close/>
              </a:path>
              <a:path w="883284" h="672465">
                <a:moveTo>
                  <a:pt x="843241" y="629589"/>
                </a:moveTo>
                <a:lnTo>
                  <a:pt x="833056" y="621042"/>
                </a:lnTo>
                <a:lnTo>
                  <a:pt x="823658" y="612495"/>
                </a:lnTo>
                <a:lnTo>
                  <a:pt x="814793" y="603948"/>
                </a:lnTo>
                <a:lnTo>
                  <a:pt x="806208" y="595414"/>
                </a:lnTo>
                <a:lnTo>
                  <a:pt x="800506" y="592556"/>
                </a:lnTo>
                <a:lnTo>
                  <a:pt x="789876" y="602792"/>
                </a:lnTo>
                <a:lnTo>
                  <a:pt x="779500" y="612495"/>
                </a:lnTo>
                <a:lnTo>
                  <a:pt x="769658" y="622198"/>
                </a:lnTo>
                <a:lnTo>
                  <a:pt x="760628" y="632447"/>
                </a:lnTo>
                <a:lnTo>
                  <a:pt x="760628" y="638136"/>
                </a:lnTo>
                <a:lnTo>
                  <a:pt x="791959" y="669480"/>
                </a:lnTo>
                <a:lnTo>
                  <a:pt x="797661" y="672325"/>
                </a:lnTo>
                <a:lnTo>
                  <a:pt x="803363" y="672325"/>
                </a:lnTo>
                <a:lnTo>
                  <a:pt x="831850" y="646684"/>
                </a:lnTo>
                <a:lnTo>
                  <a:pt x="837552" y="643839"/>
                </a:lnTo>
                <a:lnTo>
                  <a:pt x="840397" y="638136"/>
                </a:lnTo>
                <a:lnTo>
                  <a:pt x="843241" y="635292"/>
                </a:lnTo>
                <a:lnTo>
                  <a:pt x="843241" y="629589"/>
                </a:lnTo>
                <a:close/>
              </a:path>
              <a:path w="883284" h="672465">
                <a:moveTo>
                  <a:pt x="866038" y="376047"/>
                </a:moveTo>
                <a:lnTo>
                  <a:pt x="860336" y="373202"/>
                </a:lnTo>
                <a:lnTo>
                  <a:pt x="851789" y="373202"/>
                </a:lnTo>
                <a:lnTo>
                  <a:pt x="843241" y="381749"/>
                </a:lnTo>
                <a:lnTo>
                  <a:pt x="840397" y="390296"/>
                </a:lnTo>
                <a:lnTo>
                  <a:pt x="834694" y="395986"/>
                </a:lnTo>
                <a:lnTo>
                  <a:pt x="831850" y="401688"/>
                </a:lnTo>
                <a:lnTo>
                  <a:pt x="823302" y="410235"/>
                </a:lnTo>
                <a:lnTo>
                  <a:pt x="814755" y="410235"/>
                </a:lnTo>
                <a:lnTo>
                  <a:pt x="809053" y="407390"/>
                </a:lnTo>
                <a:lnTo>
                  <a:pt x="806208" y="404533"/>
                </a:lnTo>
                <a:lnTo>
                  <a:pt x="797661" y="404533"/>
                </a:lnTo>
                <a:lnTo>
                  <a:pt x="755815" y="437476"/>
                </a:lnTo>
                <a:lnTo>
                  <a:pt x="741400" y="450824"/>
                </a:lnTo>
                <a:lnTo>
                  <a:pt x="725906" y="458838"/>
                </a:lnTo>
                <a:lnTo>
                  <a:pt x="709345" y="461518"/>
                </a:lnTo>
                <a:lnTo>
                  <a:pt x="698804" y="461645"/>
                </a:lnTo>
                <a:lnTo>
                  <a:pt x="689051" y="458304"/>
                </a:lnTo>
                <a:lnTo>
                  <a:pt x="680897" y="452297"/>
                </a:lnTo>
                <a:lnTo>
                  <a:pt x="675157" y="444423"/>
                </a:lnTo>
                <a:lnTo>
                  <a:pt x="672312" y="438721"/>
                </a:lnTo>
                <a:lnTo>
                  <a:pt x="669467" y="430174"/>
                </a:lnTo>
                <a:lnTo>
                  <a:pt x="669467" y="421627"/>
                </a:lnTo>
                <a:lnTo>
                  <a:pt x="669950" y="415264"/>
                </a:lnTo>
                <a:lnTo>
                  <a:pt x="669950" y="415124"/>
                </a:lnTo>
                <a:lnTo>
                  <a:pt x="671245" y="408101"/>
                </a:lnTo>
                <a:lnTo>
                  <a:pt x="673074" y="399999"/>
                </a:lnTo>
                <a:lnTo>
                  <a:pt x="675157" y="390296"/>
                </a:lnTo>
                <a:lnTo>
                  <a:pt x="675157" y="384594"/>
                </a:lnTo>
                <a:lnTo>
                  <a:pt x="680859" y="367499"/>
                </a:lnTo>
                <a:lnTo>
                  <a:pt x="680859" y="347560"/>
                </a:lnTo>
                <a:lnTo>
                  <a:pt x="678014" y="344716"/>
                </a:lnTo>
                <a:lnTo>
                  <a:pt x="666610" y="344716"/>
                </a:lnTo>
                <a:lnTo>
                  <a:pt x="663765" y="347560"/>
                </a:lnTo>
                <a:lnTo>
                  <a:pt x="660920" y="347560"/>
                </a:lnTo>
                <a:lnTo>
                  <a:pt x="651217" y="373684"/>
                </a:lnTo>
                <a:lnTo>
                  <a:pt x="643115" y="396341"/>
                </a:lnTo>
                <a:lnTo>
                  <a:pt x="636130" y="415124"/>
                </a:lnTo>
                <a:lnTo>
                  <a:pt x="629577" y="430174"/>
                </a:lnTo>
                <a:lnTo>
                  <a:pt x="623125" y="447319"/>
                </a:lnTo>
                <a:lnTo>
                  <a:pt x="612127" y="464718"/>
                </a:lnTo>
                <a:lnTo>
                  <a:pt x="575449" y="501396"/>
                </a:lnTo>
                <a:lnTo>
                  <a:pt x="538416" y="524179"/>
                </a:lnTo>
                <a:lnTo>
                  <a:pt x="526618" y="530593"/>
                </a:lnTo>
                <a:lnTo>
                  <a:pt x="516699" y="537006"/>
                </a:lnTo>
                <a:lnTo>
                  <a:pt x="508368" y="543420"/>
                </a:lnTo>
                <a:lnTo>
                  <a:pt x="501383" y="549821"/>
                </a:lnTo>
                <a:lnTo>
                  <a:pt x="498538" y="555523"/>
                </a:lnTo>
                <a:lnTo>
                  <a:pt x="501383" y="561213"/>
                </a:lnTo>
                <a:lnTo>
                  <a:pt x="507085" y="564070"/>
                </a:lnTo>
                <a:lnTo>
                  <a:pt x="532765" y="559396"/>
                </a:lnTo>
                <a:lnTo>
                  <a:pt x="554443" y="554456"/>
                </a:lnTo>
                <a:lnTo>
                  <a:pt x="572389" y="550049"/>
                </a:lnTo>
                <a:lnTo>
                  <a:pt x="586854" y="546976"/>
                </a:lnTo>
                <a:lnTo>
                  <a:pt x="598246" y="541274"/>
                </a:lnTo>
                <a:lnTo>
                  <a:pt x="606793" y="541274"/>
                </a:lnTo>
                <a:lnTo>
                  <a:pt x="612482" y="538429"/>
                </a:lnTo>
                <a:lnTo>
                  <a:pt x="621030" y="529882"/>
                </a:lnTo>
                <a:lnTo>
                  <a:pt x="630694" y="508431"/>
                </a:lnTo>
                <a:lnTo>
                  <a:pt x="638429" y="490842"/>
                </a:lnTo>
                <a:lnTo>
                  <a:pt x="640638" y="485673"/>
                </a:lnTo>
                <a:lnTo>
                  <a:pt x="639902" y="477139"/>
                </a:lnTo>
                <a:lnTo>
                  <a:pt x="640943" y="464718"/>
                </a:lnTo>
                <a:lnTo>
                  <a:pt x="640981" y="464362"/>
                </a:lnTo>
                <a:lnTo>
                  <a:pt x="649516" y="464362"/>
                </a:lnTo>
                <a:lnTo>
                  <a:pt x="644385" y="476872"/>
                </a:lnTo>
                <a:lnTo>
                  <a:pt x="640638" y="485673"/>
                </a:lnTo>
                <a:lnTo>
                  <a:pt x="640981" y="489648"/>
                </a:lnTo>
                <a:lnTo>
                  <a:pt x="663765" y="532028"/>
                </a:lnTo>
                <a:lnTo>
                  <a:pt x="686562" y="538429"/>
                </a:lnTo>
                <a:lnTo>
                  <a:pt x="706856" y="535762"/>
                </a:lnTo>
                <a:lnTo>
                  <a:pt x="741045" y="514388"/>
                </a:lnTo>
                <a:lnTo>
                  <a:pt x="759917" y="484657"/>
                </a:lnTo>
                <a:lnTo>
                  <a:pt x="763739" y="476872"/>
                </a:lnTo>
                <a:lnTo>
                  <a:pt x="769175" y="467207"/>
                </a:lnTo>
                <a:lnTo>
                  <a:pt x="770001" y="464718"/>
                </a:lnTo>
                <a:lnTo>
                  <a:pt x="770128" y="464362"/>
                </a:lnTo>
                <a:lnTo>
                  <a:pt x="771029" y="461645"/>
                </a:lnTo>
                <a:lnTo>
                  <a:pt x="771956" y="458838"/>
                </a:lnTo>
                <a:lnTo>
                  <a:pt x="772020" y="458660"/>
                </a:lnTo>
                <a:lnTo>
                  <a:pt x="777722" y="450113"/>
                </a:lnTo>
                <a:lnTo>
                  <a:pt x="783412" y="444423"/>
                </a:lnTo>
                <a:lnTo>
                  <a:pt x="786269" y="444423"/>
                </a:lnTo>
                <a:lnTo>
                  <a:pt x="789165" y="447319"/>
                </a:lnTo>
                <a:lnTo>
                  <a:pt x="792010" y="447319"/>
                </a:lnTo>
                <a:lnTo>
                  <a:pt x="794816" y="450113"/>
                </a:lnTo>
                <a:lnTo>
                  <a:pt x="800506" y="450113"/>
                </a:lnTo>
                <a:lnTo>
                  <a:pt x="803363" y="452970"/>
                </a:lnTo>
                <a:lnTo>
                  <a:pt x="809053" y="452970"/>
                </a:lnTo>
                <a:lnTo>
                  <a:pt x="817562" y="451459"/>
                </a:lnTo>
                <a:lnTo>
                  <a:pt x="844715" y="426567"/>
                </a:lnTo>
                <a:lnTo>
                  <a:pt x="849299" y="419849"/>
                </a:lnTo>
                <a:lnTo>
                  <a:pt x="854417" y="412597"/>
                </a:lnTo>
                <a:lnTo>
                  <a:pt x="856145" y="410235"/>
                </a:lnTo>
                <a:lnTo>
                  <a:pt x="860336" y="404533"/>
                </a:lnTo>
                <a:lnTo>
                  <a:pt x="863180" y="401688"/>
                </a:lnTo>
                <a:lnTo>
                  <a:pt x="863180" y="395986"/>
                </a:lnTo>
                <a:lnTo>
                  <a:pt x="866038" y="393141"/>
                </a:lnTo>
                <a:lnTo>
                  <a:pt x="866038" y="376047"/>
                </a:lnTo>
                <a:close/>
              </a:path>
              <a:path w="883284" h="672465">
                <a:moveTo>
                  <a:pt x="883132" y="555523"/>
                </a:moveTo>
                <a:lnTo>
                  <a:pt x="873290" y="546976"/>
                </a:lnTo>
                <a:lnTo>
                  <a:pt x="870927" y="544931"/>
                </a:lnTo>
                <a:lnTo>
                  <a:pt x="860336" y="534873"/>
                </a:lnTo>
                <a:lnTo>
                  <a:pt x="851877" y="525881"/>
                </a:lnTo>
                <a:lnTo>
                  <a:pt x="846099" y="518490"/>
                </a:lnTo>
                <a:lnTo>
                  <a:pt x="834694" y="518490"/>
                </a:lnTo>
                <a:lnTo>
                  <a:pt x="810234" y="545680"/>
                </a:lnTo>
                <a:lnTo>
                  <a:pt x="811911" y="546976"/>
                </a:lnTo>
                <a:lnTo>
                  <a:pt x="809053" y="546976"/>
                </a:lnTo>
                <a:lnTo>
                  <a:pt x="810234" y="545680"/>
                </a:lnTo>
                <a:lnTo>
                  <a:pt x="804570" y="541274"/>
                </a:lnTo>
                <a:lnTo>
                  <a:pt x="795528" y="533095"/>
                </a:lnTo>
                <a:lnTo>
                  <a:pt x="785469" y="523341"/>
                </a:lnTo>
                <a:lnTo>
                  <a:pt x="774865" y="512787"/>
                </a:lnTo>
                <a:lnTo>
                  <a:pt x="766330" y="512787"/>
                </a:lnTo>
                <a:lnTo>
                  <a:pt x="726440" y="555523"/>
                </a:lnTo>
                <a:lnTo>
                  <a:pt x="726440" y="561213"/>
                </a:lnTo>
                <a:lnTo>
                  <a:pt x="732853" y="569239"/>
                </a:lnTo>
                <a:lnTo>
                  <a:pt x="739267" y="576173"/>
                </a:lnTo>
                <a:lnTo>
                  <a:pt x="745667" y="582053"/>
                </a:lnTo>
                <a:lnTo>
                  <a:pt x="763473" y="595414"/>
                </a:lnTo>
                <a:lnTo>
                  <a:pt x="774865" y="595414"/>
                </a:lnTo>
                <a:lnTo>
                  <a:pt x="800506" y="569760"/>
                </a:lnTo>
                <a:lnTo>
                  <a:pt x="806869" y="577773"/>
                </a:lnTo>
                <a:lnTo>
                  <a:pt x="812977" y="584720"/>
                </a:lnTo>
                <a:lnTo>
                  <a:pt x="818540" y="590600"/>
                </a:lnTo>
                <a:lnTo>
                  <a:pt x="826147" y="598258"/>
                </a:lnTo>
                <a:lnTo>
                  <a:pt x="829005" y="598258"/>
                </a:lnTo>
                <a:lnTo>
                  <a:pt x="831850" y="601103"/>
                </a:lnTo>
                <a:lnTo>
                  <a:pt x="837552" y="603948"/>
                </a:lnTo>
                <a:lnTo>
                  <a:pt x="846099" y="603948"/>
                </a:lnTo>
                <a:lnTo>
                  <a:pt x="876134" y="572706"/>
                </a:lnTo>
                <a:lnTo>
                  <a:pt x="883132" y="564070"/>
                </a:lnTo>
                <a:lnTo>
                  <a:pt x="883132" y="55552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7148934" y="473670"/>
            <a:ext cx="894715" cy="476250"/>
            <a:chOff x="7148934" y="473670"/>
            <a:chExt cx="894715" cy="476250"/>
          </a:xfrm>
        </p:grpSpPr>
        <p:sp>
          <p:nvSpPr>
            <p:cNvPr id="13" name="object 13"/>
            <p:cNvSpPr/>
            <p:nvPr/>
          </p:nvSpPr>
          <p:spPr>
            <a:xfrm>
              <a:off x="7428116" y="473671"/>
              <a:ext cx="615950" cy="476250"/>
            </a:xfrm>
            <a:custGeom>
              <a:avLst/>
              <a:gdLst/>
              <a:ahLst/>
              <a:cxnLst/>
              <a:rect l="l" t="t" r="r" b="b"/>
              <a:pathLst>
                <a:path w="615950" h="476250">
                  <a:moveTo>
                    <a:pt x="9055" y="472389"/>
                  </a:moveTo>
                  <a:lnTo>
                    <a:pt x="5689" y="472897"/>
                  </a:lnTo>
                  <a:lnTo>
                    <a:pt x="8547" y="472897"/>
                  </a:lnTo>
                  <a:lnTo>
                    <a:pt x="9055" y="472389"/>
                  </a:lnTo>
                  <a:close/>
                </a:path>
                <a:path w="615950" h="476250">
                  <a:moveTo>
                    <a:pt x="168071" y="39890"/>
                  </a:moveTo>
                  <a:lnTo>
                    <a:pt x="162382" y="34188"/>
                  </a:lnTo>
                  <a:lnTo>
                    <a:pt x="153746" y="28841"/>
                  </a:lnTo>
                  <a:lnTo>
                    <a:pt x="144576" y="21374"/>
                  </a:lnTo>
                  <a:lnTo>
                    <a:pt x="134327" y="11760"/>
                  </a:lnTo>
                  <a:lnTo>
                    <a:pt x="122491" y="0"/>
                  </a:lnTo>
                  <a:lnTo>
                    <a:pt x="113944" y="0"/>
                  </a:lnTo>
                  <a:lnTo>
                    <a:pt x="100063" y="13931"/>
                  </a:lnTo>
                  <a:lnTo>
                    <a:pt x="88303" y="25996"/>
                  </a:lnTo>
                  <a:lnTo>
                    <a:pt x="78689" y="36461"/>
                  </a:lnTo>
                  <a:lnTo>
                    <a:pt x="71208" y="45580"/>
                  </a:lnTo>
                  <a:lnTo>
                    <a:pt x="71208" y="54127"/>
                  </a:lnTo>
                  <a:lnTo>
                    <a:pt x="80924" y="62141"/>
                  </a:lnTo>
                  <a:lnTo>
                    <a:pt x="89014" y="69088"/>
                  </a:lnTo>
                  <a:lnTo>
                    <a:pt x="122186" y="89382"/>
                  </a:lnTo>
                  <a:lnTo>
                    <a:pt x="125349" y="88315"/>
                  </a:lnTo>
                  <a:lnTo>
                    <a:pt x="138785" y="75539"/>
                  </a:lnTo>
                  <a:lnTo>
                    <a:pt x="149555" y="63030"/>
                  </a:lnTo>
                  <a:lnTo>
                    <a:pt x="158191" y="51054"/>
                  </a:lnTo>
                  <a:lnTo>
                    <a:pt x="165227" y="39890"/>
                  </a:lnTo>
                  <a:lnTo>
                    <a:pt x="168071" y="39890"/>
                  </a:lnTo>
                  <a:close/>
                </a:path>
                <a:path w="615950" h="476250">
                  <a:moveTo>
                    <a:pt x="207962" y="216509"/>
                  </a:moveTo>
                  <a:lnTo>
                    <a:pt x="201549" y="175209"/>
                  </a:lnTo>
                  <a:lnTo>
                    <a:pt x="175463" y="138709"/>
                  </a:lnTo>
                  <a:lnTo>
                    <a:pt x="153835" y="133896"/>
                  </a:lnTo>
                  <a:lnTo>
                    <a:pt x="147916" y="137007"/>
                  </a:lnTo>
                  <a:lnTo>
                    <a:pt x="142786" y="141732"/>
                  </a:lnTo>
                  <a:lnTo>
                    <a:pt x="138201" y="147523"/>
                  </a:lnTo>
                  <a:lnTo>
                    <a:pt x="133896" y="153835"/>
                  </a:lnTo>
                  <a:lnTo>
                    <a:pt x="133896" y="156692"/>
                  </a:lnTo>
                  <a:lnTo>
                    <a:pt x="131038" y="165227"/>
                  </a:lnTo>
                  <a:lnTo>
                    <a:pt x="128193" y="176631"/>
                  </a:lnTo>
                  <a:lnTo>
                    <a:pt x="128193" y="185178"/>
                  </a:lnTo>
                  <a:lnTo>
                    <a:pt x="122491" y="193725"/>
                  </a:lnTo>
                  <a:lnTo>
                    <a:pt x="119646" y="202260"/>
                  </a:lnTo>
                  <a:lnTo>
                    <a:pt x="119646" y="222211"/>
                  </a:lnTo>
                  <a:lnTo>
                    <a:pt x="156679" y="244995"/>
                  </a:lnTo>
                  <a:lnTo>
                    <a:pt x="170929" y="244995"/>
                  </a:lnTo>
                  <a:lnTo>
                    <a:pt x="170929" y="247853"/>
                  </a:lnTo>
                  <a:lnTo>
                    <a:pt x="168249" y="262851"/>
                  </a:lnTo>
                  <a:lnTo>
                    <a:pt x="160235" y="278117"/>
                  </a:lnTo>
                  <a:lnTo>
                    <a:pt x="146888" y="293916"/>
                  </a:lnTo>
                  <a:lnTo>
                    <a:pt x="130721" y="308279"/>
                  </a:lnTo>
                  <a:lnTo>
                    <a:pt x="131038" y="310527"/>
                  </a:lnTo>
                  <a:lnTo>
                    <a:pt x="128193" y="310527"/>
                  </a:lnTo>
                  <a:lnTo>
                    <a:pt x="130721" y="308279"/>
                  </a:lnTo>
                  <a:lnTo>
                    <a:pt x="129032" y="296595"/>
                  </a:lnTo>
                  <a:lnTo>
                    <a:pt x="123558" y="284530"/>
                  </a:lnTo>
                  <a:lnTo>
                    <a:pt x="115417" y="274066"/>
                  </a:lnTo>
                  <a:lnTo>
                    <a:pt x="105397" y="264947"/>
                  </a:lnTo>
                  <a:lnTo>
                    <a:pt x="88303" y="264947"/>
                  </a:lnTo>
                  <a:lnTo>
                    <a:pt x="76911" y="270637"/>
                  </a:lnTo>
                  <a:lnTo>
                    <a:pt x="71208" y="276339"/>
                  </a:lnTo>
                  <a:lnTo>
                    <a:pt x="68491" y="284530"/>
                  </a:lnTo>
                  <a:lnTo>
                    <a:pt x="68364" y="284886"/>
                  </a:lnTo>
                  <a:lnTo>
                    <a:pt x="62674" y="296278"/>
                  </a:lnTo>
                  <a:lnTo>
                    <a:pt x="59817" y="304825"/>
                  </a:lnTo>
                  <a:lnTo>
                    <a:pt x="56972" y="310527"/>
                  </a:lnTo>
                  <a:lnTo>
                    <a:pt x="54127" y="321919"/>
                  </a:lnTo>
                  <a:lnTo>
                    <a:pt x="48425" y="330466"/>
                  </a:lnTo>
                  <a:lnTo>
                    <a:pt x="45580" y="339013"/>
                  </a:lnTo>
                  <a:lnTo>
                    <a:pt x="45580" y="353250"/>
                  </a:lnTo>
                  <a:lnTo>
                    <a:pt x="48425" y="358952"/>
                  </a:lnTo>
                  <a:lnTo>
                    <a:pt x="82969" y="375462"/>
                  </a:lnTo>
                  <a:lnTo>
                    <a:pt x="96850" y="376047"/>
                  </a:lnTo>
                  <a:lnTo>
                    <a:pt x="96850" y="384594"/>
                  </a:lnTo>
                  <a:lnTo>
                    <a:pt x="60223" y="421271"/>
                  </a:lnTo>
                  <a:lnTo>
                    <a:pt x="22923" y="442633"/>
                  </a:lnTo>
                  <a:lnTo>
                    <a:pt x="8547" y="450113"/>
                  </a:lnTo>
                  <a:lnTo>
                    <a:pt x="8547" y="452958"/>
                  </a:lnTo>
                  <a:lnTo>
                    <a:pt x="5689" y="452958"/>
                  </a:lnTo>
                  <a:lnTo>
                    <a:pt x="0" y="458660"/>
                  </a:lnTo>
                  <a:lnTo>
                    <a:pt x="2844" y="464362"/>
                  </a:lnTo>
                  <a:lnTo>
                    <a:pt x="11391" y="470052"/>
                  </a:lnTo>
                  <a:lnTo>
                    <a:pt x="9055" y="472389"/>
                  </a:lnTo>
                  <a:lnTo>
                    <a:pt x="19583" y="470763"/>
                  </a:lnTo>
                  <a:lnTo>
                    <a:pt x="31330" y="468630"/>
                  </a:lnTo>
                  <a:lnTo>
                    <a:pt x="40944" y="466496"/>
                  </a:lnTo>
                  <a:lnTo>
                    <a:pt x="48425" y="464362"/>
                  </a:lnTo>
                  <a:lnTo>
                    <a:pt x="54127" y="464362"/>
                  </a:lnTo>
                  <a:lnTo>
                    <a:pt x="94399" y="451497"/>
                  </a:lnTo>
                  <a:lnTo>
                    <a:pt x="117729" y="410413"/>
                  </a:lnTo>
                  <a:lnTo>
                    <a:pt x="122491" y="395986"/>
                  </a:lnTo>
                  <a:lnTo>
                    <a:pt x="126238" y="385876"/>
                  </a:lnTo>
                  <a:lnTo>
                    <a:pt x="128905" y="377113"/>
                  </a:lnTo>
                  <a:lnTo>
                    <a:pt x="130479" y="370039"/>
                  </a:lnTo>
                  <a:lnTo>
                    <a:pt x="131038" y="364655"/>
                  </a:lnTo>
                  <a:lnTo>
                    <a:pt x="148043" y="349300"/>
                  </a:lnTo>
                  <a:lnTo>
                    <a:pt x="164515" y="329399"/>
                  </a:lnTo>
                  <a:lnTo>
                    <a:pt x="176809" y="310527"/>
                  </a:lnTo>
                  <a:lnTo>
                    <a:pt x="179920" y="305765"/>
                  </a:lnTo>
                  <a:lnTo>
                    <a:pt x="193713" y="279184"/>
                  </a:lnTo>
                  <a:lnTo>
                    <a:pt x="199542" y="263791"/>
                  </a:lnTo>
                  <a:lnTo>
                    <a:pt x="204038" y="247853"/>
                  </a:lnTo>
                  <a:lnTo>
                    <a:pt x="206933" y="231914"/>
                  </a:lnTo>
                  <a:lnTo>
                    <a:pt x="207962" y="216509"/>
                  </a:lnTo>
                  <a:close/>
                </a:path>
                <a:path w="615950" h="476250">
                  <a:moveTo>
                    <a:pt x="615340" y="401688"/>
                  </a:moveTo>
                  <a:lnTo>
                    <a:pt x="612495" y="398830"/>
                  </a:lnTo>
                  <a:lnTo>
                    <a:pt x="606793" y="395986"/>
                  </a:lnTo>
                  <a:lnTo>
                    <a:pt x="538416" y="401688"/>
                  </a:lnTo>
                  <a:lnTo>
                    <a:pt x="441566" y="404533"/>
                  </a:lnTo>
                  <a:lnTo>
                    <a:pt x="333311" y="404533"/>
                  </a:lnTo>
                  <a:lnTo>
                    <a:pt x="318706" y="404177"/>
                  </a:lnTo>
                  <a:lnTo>
                    <a:pt x="300850" y="403326"/>
                  </a:lnTo>
                  <a:lnTo>
                    <a:pt x="276326" y="401688"/>
                  </a:lnTo>
                  <a:lnTo>
                    <a:pt x="260299" y="401154"/>
                  </a:lnTo>
                  <a:lnTo>
                    <a:pt x="246418" y="399554"/>
                  </a:lnTo>
                  <a:lnTo>
                    <a:pt x="234670" y="396875"/>
                  </a:lnTo>
                  <a:lnTo>
                    <a:pt x="225044" y="393141"/>
                  </a:lnTo>
                  <a:lnTo>
                    <a:pt x="219354" y="390296"/>
                  </a:lnTo>
                  <a:lnTo>
                    <a:pt x="216509" y="390296"/>
                  </a:lnTo>
                  <a:lnTo>
                    <a:pt x="216509" y="387438"/>
                  </a:lnTo>
                  <a:lnTo>
                    <a:pt x="221754" y="381076"/>
                  </a:lnTo>
                  <a:lnTo>
                    <a:pt x="228612" y="374980"/>
                  </a:lnTo>
                  <a:lnTo>
                    <a:pt x="236537" y="369417"/>
                  </a:lnTo>
                  <a:lnTo>
                    <a:pt x="244995" y="364655"/>
                  </a:lnTo>
                  <a:lnTo>
                    <a:pt x="284873" y="347560"/>
                  </a:lnTo>
                  <a:lnTo>
                    <a:pt x="302056" y="336969"/>
                  </a:lnTo>
                  <a:lnTo>
                    <a:pt x="325742" y="305092"/>
                  </a:lnTo>
                  <a:lnTo>
                    <a:pt x="337578" y="259956"/>
                  </a:lnTo>
                  <a:lnTo>
                    <a:pt x="341896" y="214782"/>
                  </a:lnTo>
                  <a:lnTo>
                    <a:pt x="342201" y="201206"/>
                  </a:lnTo>
                  <a:lnTo>
                    <a:pt x="359524" y="164299"/>
                  </a:lnTo>
                  <a:lnTo>
                    <a:pt x="438353" y="125704"/>
                  </a:lnTo>
                  <a:lnTo>
                    <a:pt x="489991" y="102565"/>
                  </a:lnTo>
                  <a:lnTo>
                    <a:pt x="508647" y="91338"/>
                  </a:lnTo>
                  <a:lnTo>
                    <a:pt x="541667" y="65709"/>
                  </a:lnTo>
                  <a:lnTo>
                    <a:pt x="564057" y="37033"/>
                  </a:lnTo>
                  <a:lnTo>
                    <a:pt x="561213" y="34188"/>
                  </a:lnTo>
                  <a:lnTo>
                    <a:pt x="561213" y="28486"/>
                  </a:lnTo>
                  <a:lnTo>
                    <a:pt x="558368" y="25641"/>
                  </a:lnTo>
                  <a:lnTo>
                    <a:pt x="549821" y="25641"/>
                  </a:lnTo>
                  <a:lnTo>
                    <a:pt x="543318" y="31610"/>
                  </a:lnTo>
                  <a:lnTo>
                    <a:pt x="536282" y="37033"/>
                  </a:lnTo>
                  <a:lnTo>
                    <a:pt x="528180" y="42468"/>
                  </a:lnTo>
                  <a:lnTo>
                    <a:pt x="518477" y="48425"/>
                  </a:lnTo>
                  <a:lnTo>
                    <a:pt x="511581" y="51054"/>
                  </a:lnTo>
                  <a:lnTo>
                    <a:pt x="503872" y="54483"/>
                  </a:lnTo>
                  <a:lnTo>
                    <a:pt x="487146" y="62674"/>
                  </a:lnTo>
                  <a:lnTo>
                    <a:pt x="407377" y="99707"/>
                  </a:lnTo>
                  <a:lnTo>
                    <a:pt x="393001" y="106121"/>
                  </a:lnTo>
                  <a:lnTo>
                    <a:pt x="379958" y="112534"/>
                  </a:lnTo>
                  <a:lnTo>
                    <a:pt x="346697" y="135458"/>
                  </a:lnTo>
                  <a:lnTo>
                    <a:pt x="315277" y="191846"/>
                  </a:lnTo>
                  <a:lnTo>
                    <a:pt x="307670" y="227914"/>
                  </a:lnTo>
                  <a:lnTo>
                    <a:pt x="307670" y="270637"/>
                  </a:lnTo>
                  <a:lnTo>
                    <a:pt x="305574" y="282930"/>
                  </a:lnTo>
                  <a:lnTo>
                    <a:pt x="299478" y="294144"/>
                  </a:lnTo>
                  <a:lnTo>
                    <a:pt x="289636" y="304292"/>
                  </a:lnTo>
                  <a:lnTo>
                    <a:pt x="276326" y="313372"/>
                  </a:lnTo>
                  <a:lnTo>
                    <a:pt x="260794" y="321386"/>
                  </a:lnTo>
                  <a:lnTo>
                    <a:pt x="248196" y="328333"/>
                  </a:lnTo>
                  <a:lnTo>
                    <a:pt x="207251" y="357886"/>
                  </a:lnTo>
                  <a:lnTo>
                    <a:pt x="185394" y="385305"/>
                  </a:lnTo>
                  <a:lnTo>
                    <a:pt x="181965" y="391718"/>
                  </a:lnTo>
                  <a:lnTo>
                    <a:pt x="165227" y="433019"/>
                  </a:lnTo>
                  <a:lnTo>
                    <a:pt x="166331" y="441032"/>
                  </a:lnTo>
                  <a:lnTo>
                    <a:pt x="203377" y="466140"/>
                  </a:lnTo>
                  <a:lnTo>
                    <a:pt x="247269" y="474687"/>
                  </a:lnTo>
                  <a:lnTo>
                    <a:pt x="273481" y="475754"/>
                  </a:lnTo>
                  <a:lnTo>
                    <a:pt x="292354" y="475399"/>
                  </a:lnTo>
                  <a:lnTo>
                    <a:pt x="302729" y="474548"/>
                  </a:lnTo>
                  <a:lnTo>
                    <a:pt x="313359" y="472897"/>
                  </a:lnTo>
                  <a:lnTo>
                    <a:pt x="413080" y="467207"/>
                  </a:lnTo>
                  <a:lnTo>
                    <a:pt x="498538" y="458660"/>
                  </a:lnTo>
                  <a:lnTo>
                    <a:pt x="561213" y="443344"/>
                  </a:lnTo>
                  <a:lnTo>
                    <a:pt x="615340" y="413080"/>
                  </a:lnTo>
                  <a:lnTo>
                    <a:pt x="615340" y="40168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34397" y="752853"/>
              <a:ext cx="163449" cy="19371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171721" y="673084"/>
              <a:ext cx="54610" cy="276860"/>
            </a:xfrm>
            <a:custGeom>
              <a:avLst/>
              <a:gdLst/>
              <a:ahLst/>
              <a:cxnLst/>
              <a:rect l="l" t="t" r="r" b="b"/>
              <a:pathLst>
                <a:path w="54609" h="276859">
                  <a:moveTo>
                    <a:pt x="51278" y="0"/>
                  </a:moveTo>
                  <a:lnTo>
                    <a:pt x="45582" y="0"/>
                  </a:lnTo>
                  <a:lnTo>
                    <a:pt x="37037" y="2847"/>
                  </a:lnTo>
                  <a:lnTo>
                    <a:pt x="26932" y="25282"/>
                  </a:lnTo>
                  <a:lnTo>
                    <a:pt x="18163" y="45580"/>
                  </a:lnTo>
                  <a:lnTo>
                    <a:pt x="10996" y="63742"/>
                  </a:lnTo>
                  <a:lnTo>
                    <a:pt x="5698" y="79768"/>
                  </a:lnTo>
                  <a:lnTo>
                    <a:pt x="5742" y="108655"/>
                  </a:lnTo>
                  <a:lnTo>
                    <a:pt x="6054" y="135674"/>
                  </a:lnTo>
                  <a:lnTo>
                    <a:pt x="6900" y="161091"/>
                  </a:lnTo>
                  <a:lnTo>
                    <a:pt x="8547" y="185173"/>
                  </a:lnTo>
                  <a:lnTo>
                    <a:pt x="6410" y="211970"/>
                  </a:lnTo>
                  <a:lnTo>
                    <a:pt x="4274" y="232891"/>
                  </a:lnTo>
                  <a:lnTo>
                    <a:pt x="2137" y="248470"/>
                  </a:lnTo>
                  <a:lnTo>
                    <a:pt x="0" y="259243"/>
                  </a:lnTo>
                  <a:lnTo>
                    <a:pt x="0" y="264938"/>
                  </a:lnTo>
                  <a:lnTo>
                    <a:pt x="2851" y="270637"/>
                  </a:lnTo>
                  <a:lnTo>
                    <a:pt x="8547" y="276335"/>
                  </a:lnTo>
                  <a:lnTo>
                    <a:pt x="17092" y="276335"/>
                  </a:lnTo>
                  <a:lnTo>
                    <a:pt x="19944" y="270637"/>
                  </a:lnTo>
                  <a:lnTo>
                    <a:pt x="25640" y="262091"/>
                  </a:lnTo>
                  <a:lnTo>
                    <a:pt x="34809" y="240280"/>
                  </a:lnTo>
                  <a:lnTo>
                    <a:pt x="41309" y="217935"/>
                  </a:lnTo>
                  <a:lnTo>
                    <a:pt x="45671" y="195590"/>
                  </a:lnTo>
                  <a:lnTo>
                    <a:pt x="48431" y="173779"/>
                  </a:lnTo>
                  <a:lnTo>
                    <a:pt x="48431" y="99708"/>
                  </a:lnTo>
                  <a:lnTo>
                    <a:pt x="48876" y="81503"/>
                  </a:lnTo>
                  <a:lnTo>
                    <a:pt x="50833" y="50435"/>
                  </a:lnTo>
                  <a:lnTo>
                    <a:pt x="51278" y="37037"/>
                  </a:lnTo>
                  <a:lnTo>
                    <a:pt x="52927" y="28578"/>
                  </a:lnTo>
                  <a:lnTo>
                    <a:pt x="53773" y="20654"/>
                  </a:lnTo>
                  <a:lnTo>
                    <a:pt x="54129" y="8545"/>
                  </a:lnTo>
                  <a:lnTo>
                    <a:pt x="51278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48934" y="513551"/>
              <a:ext cx="102556" cy="176626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995162" y="627506"/>
            <a:ext cx="1097280" cy="336550"/>
          </a:xfrm>
          <a:custGeom>
            <a:avLst/>
            <a:gdLst/>
            <a:ahLst/>
            <a:cxnLst/>
            <a:rect l="l" t="t" r="r" b="b"/>
            <a:pathLst>
              <a:path w="1097279" h="336550">
                <a:moveTo>
                  <a:pt x="250698" y="199415"/>
                </a:moveTo>
                <a:lnTo>
                  <a:pt x="248793" y="193725"/>
                </a:lnTo>
                <a:lnTo>
                  <a:pt x="248018" y="191401"/>
                </a:lnTo>
                <a:lnTo>
                  <a:pt x="247726" y="190868"/>
                </a:lnTo>
                <a:lnTo>
                  <a:pt x="244284" y="184467"/>
                </a:lnTo>
                <a:lnTo>
                  <a:pt x="239471" y="178587"/>
                </a:lnTo>
                <a:lnTo>
                  <a:pt x="233603" y="173774"/>
                </a:lnTo>
                <a:lnTo>
                  <a:pt x="225056" y="168084"/>
                </a:lnTo>
                <a:lnTo>
                  <a:pt x="210807" y="168084"/>
                </a:lnTo>
                <a:lnTo>
                  <a:pt x="207962" y="168503"/>
                </a:lnTo>
                <a:lnTo>
                  <a:pt x="207962" y="222211"/>
                </a:lnTo>
                <a:lnTo>
                  <a:pt x="207962" y="225056"/>
                </a:lnTo>
                <a:lnTo>
                  <a:pt x="182321" y="259245"/>
                </a:lnTo>
                <a:lnTo>
                  <a:pt x="133438" y="277672"/>
                </a:lnTo>
                <a:lnTo>
                  <a:pt x="119138" y="278638"/>
                </a:lnTo>
                <a:lnTo>
                  <a:pt x="117995" y="279234"/>
                </a:lnTo>
                <a:lnTo>
                  <a:pt x="110451" y="279234"/>
                </a:lnTo>
                <a:lnTo>
                  <a:pt x="119138" y="278638"/>
                </a:lnTo>
                <a:lnTo>
                  <a:pt x="125704" y="275272"/>
                </a:lnTo>
                <a:lnTo>
                  <a:pt x="133934" y="267563"/>
                </a:lnTo>
                <a:lnTo>
                  <a:pt x="142430" y="256400"/>
                </a:lnTo>
                <a:lnTo>
                  <a:pt x="155346" y="242646"/>
                </a:lnTo>
                <a:lnTo>
                  <a:pt x="170484" y="224751"/>
                </a:lnTo>
                <a:lnTo>
                  <a:pt x="173774" y="222211"/>
                </a:lnTo>
                <a:lnTo>
                  <a:pt x="176618" y="216509"/>
                </a:lnTo>
                <a:lnTo>
                  <a:pt x="185166" y="213664"/>
                </a:lnTo>
                <a:lnTo>
                  <a:pt x="199415" y="213664"/>
                </a:lnTo>
                <a:lnTo>
                  <a:pt x="202260" y="216509"/>
                </a:lnTo>
                <a:lnTo>
                  <a:pt x="205105" y="216509"/>
                </a:lnTo>
                <a:lnTo>
                  <a:pt x="205105" y="219367"/>
                </a:lnTo>
                <a:lnTo>
                  <a:pt x="207962" y="222211"/>
                </a:lnTo>
                <a:lnTo>
                  <a:pt x="207962" y="168503"/>
                </a:lnTo>
                <a:lnTo>
                  <a:pt x="200164" y="169646"/>
                </a:lnTo>
                <a:lnTo>
                  <a:pt x="189801" y="174142"/>
                </a:lnTo>
                <a:lnTo>
                  <a:pt x="179959" y="181305"/>
                </a:lnTo>
                <a:lnTo>
                  <a:pt x="170929" y="190868"/>
                </a:lnTo>
                <a:lnTo>
                  <a:pt x="172034" y="182816"/>
                </a:lnTo>
                <a:lnTo>
                  <a:pt x="150266" y="149567"/>
                </a:lnTo>
                <a:lnTo>
                  <a:pt x="136740" y="145897"/>
                </a:lnTo>
                <a:lnTo>
                  <a:pt x="136740" y="207962"/>
                </a:lnTo>
                <a:lnTo>
                  <a:pt x="136740" y="213664"/>
                </a:lnTo>
                <a:lnTo>
                  <a:pt x="98272" y="257733"/>
                </a:lnTo>
                <a:lnTo>
                  <a:pt x="64096" y="277406"/>
                </a:lnTo>
                <a:lnTo>
                  <a:pt x="51269" y="282028"/>
                </a:lnTo>
                <a:lnTo>
                  <a:pt x="56083" y="279450"/>
                </a:lnTo>
                <a:lnTo>
                  <a:pt x="61950" y="272059"/>
                </a:lnTo>
                <a:lnTo>
                  <a:pt x="68897" y="260400"/>
                </a:lnTo>
                <a:lnTo>
                  <a:pt x="76911" y="244995"/>
                </a:lnTo>
                <a:lnTo>
                  <a:pt x="83807" y="229425"/>
                </a:lnTo>
                <a:lnTo>
                  <a:pt x="91516" y="216509"/>
                </a:lnTo>
                <a:lnTo>
                  <a:pt x="99745" y="205740"/>
                </a:lnTo>
                <a:lnTo>
                  <a:pt x="108254" y="196570"/>
                </a:lnTo>
                <a:lnTo>
                  <a:pt x="111099" y="193725"/>
                </a:lnTo>
                <a:lnTo>
                  <a:pt x="125349" y="193725"/>
                </a:lnTo>
                <a:lnTo>
                  <a:pt x="128193" y="196570"/>
                </a:lnTo>
                <a:lnTo>
                  <a:pt x="131038" y="196570"/>
                </a:lnTo>
                <a:lnTo>
                  <a:pt x="131038" y="199415"/>
                </a:lnTo>
                <a:lnTo>
                  <a:pt x="133896" y="202272"/>
                </a:lnTo>
                <a:lnTo>
                  <a:pt x="136740" y="207962"/>
                </a:lnTo>
                <a:lnTo>
                  <a:pt x="136740" y="145897"/>
                </a:lnTo>
                <a:lnTo>
                  <a:pt x="131038" y="145288"/>
                </a:lnTo>
                <a:lnTo>
                  <a:pt x="117106" y="146900"/>
                </a:lnTo>
                <a:lnTo>
                  <a:pt x="105041" y="151701"/>
                </a:lnTo>
                <a:lnTo>
                  <a:pt x="94589" y="159715"/>
                </a:lnTo>
                <a:lnTo>
                  <a:pt x="85458" y="170929"/>
                </a:lnTo>
                <a:lnTo>
                  <a:pt x="76873" y="181127"/>
                </a:lnTo>
                <a:lnTo>
                  <a:pt x="68008" y="194792"/>
                </a:lnTo>
                <a:lnTo>
                  <a:pt x="58623" y="212191"/>
                </a:lnTo>
                <a:lnTo>
                  <a:pt x="48425" y="233603"/>
                </a:lnTo>
                <a:lnTo>
                  <a:pt x="39433" y="251764"/>
                </a:lnTo>
                <a:lnTo>
                  <a:pt x="29908" y="267792"/>
                </a:lnTo>
                <a:lnTo>
                  <a:pt x="20383" y="281673"/>
                </a:lnTo>
                <a:lnTo>
                  <a:pt x="13576" y="290576"/>
                </a:lnTo>
                <a:lnTo>
                  <a:pt x="14236" y="290576"/>
                </a:lnTo>
                <a:lnTo>
                  <a:pt x="11391" y="293433"/>
                </a:lnTo>
                <a:lnTo>
                  <a:pt x="13576" y="290576"/>
                </a:lnTo>
                <a:lnTo>
                  <a:pt x="11391" y="290576"/>
                </a:lnTo>
                <a:lnTo>
                  <a:pt x="5689" y="293433"/>
                </a:lnTo>
                <a:lnTo>
                  <a:pt x="2844" y="293433"/>
                </a:lnTo>
                <a:lnTo>
                  <a:pt x="0" y="299123"/>
                </a:lnTo>
                <a:lnTo>
                  <a:pt x="0" y="304825"/>
                </a:lnTo>
                <a:lnTo>
                  <a:pt x="2844" y="310527"/>
                </a:lnTo>
                <a:lnTo>
                  <a:pt x="8547" y="313372"/>
                </a:lnTo>
                <a:lnTo>
                  <a:pt x="11391" y="313372"/>
                </a:lnTo>
                <a:lnTo>
                  <a:pt x="24739" y="317106"/>
                </a:lnTo>
                <a:lnTo>
                  <a:pt x="39166" y="319786"/>
                </a:lnTo>
                <a:lnTo>
                  <a:pt x="54660" y="321386"/>
                </a:lnTo>
                <a:lnTo>
                  <a:pt x="71221" y="321919"/>
                </a:lnTo>
                <a:lnTo>
                  <a:pt x="95161" y="320852"/>
                </a:lnTo>
                <a:lnTo>
                  <a:pt x="144132" y="312305"/>
                </a:lnTo>
                <a:lnTo>
                  <a:pt x="180898" y="298767"/>
                </a:lnTo>
                <a:lnTo>
                  <a:pt x="196875" y="287464"/>
                </a:lnTo>
                <a:lnTo>
                  <a:pt x="201904" y="282752"/>
                </a:lnTo>
                <a:lnTo>
                  <a:pt x="202717" y="282028"/>
                </a:lnTo>
                <a:lnTo>
                  <a:pt x="205930" y="279234"/>
                </a:lnTo>
                <a:lnTo>
                  <a:pt x="208534" y="276961"/>
                </a:lnTo>
                <a:lnTo>
                  <a:pt x="242138" y="231825"/>
                </a:lnTo>
                <a:lnTo>
                  <a:pt x="248729" y="213664"/>
                </a:lnTo>
                <a:lnTo>
                  <a:pt x="250698" y="199415"/>
                </a:lnTo>
                <a:close/>
              </a:path>
              <a:path w="1097279" h="336550">
                <a:moveTo>
                  <a:pt x="401675" y="168084"/>
                </a:moveTo>
                <a:lnTo>
                  <a:pt x="398830" y="159537"/>
                </a:lnTo>
                <a:lnTo>
                  <a:pt x="398830" y="153835"/>
                </a:lnTo>
                <a:lnTo>
                  <a:pt x="394512" y="145376"/>
                </a:lnTo>
                <a:lnTo>
                  <a:pt x="389928" y="137464"/>
                </a:lnTo>
                <a:lnTo>
                  <a:pt x="384810" y="130606"/>
                </a:lnTo>
                <a:lnTo>
                  <a:pt x="378891" y="125349"/>
                </a:lnTo>
                <a:lnTo>
                  <a:pt x="371538" y="117868"/>
                </a:lnTo>
                <a:lnTo>
                  <a:pt x="362864" y="112534"/>
                </a:lnTo>
                <a:lnTo>
                  <a:pt x="353644" y="109321"/>
                </a:lnTo>
                <a:lnTo>
                  <a:pt x="344703" y="108254"/>
                </a:lnTo>
                <a:lnTo>
                  <a:pt x="338823" y="124333"/>
                </a:lnTo>
                <a:lnTo>
                  <a:pt x="334022" y="138531"/>
                </a:lnTo>
                <a:lnTo>
                  <a:pt x="330276" y="151117"/>
                </a:lnTo>
                <a:lnTo>
                  <a:pt x="327609" y="162382"/>
                </a:lnTo>
                <a:lnTo>
                  <a:pt x="324764" y="162382"/>
                </a:lnTo>
                <a:lnTo>
                  <a:pt x="324764" y="165227"/>
                </a:lnTo>
                <a:lnTo>
                  <a:pt x="321906" y="168084"/>
                </a:lnTo>
                <a:lnTo>
                  <a:pt x="321906" y="176631"/>
                </a:lnTo>
                <a:lnTo>
                  <a:pt x="324764" y="182321"/>
                </a:lnTo>
                <a:lnTo>
                  <a:pt x="338162" y="189268"/>
                </a:lnTo>
                <a:lnTo>
                  <a:pt x="348615" y="197281"/>
                </a:lnTo>
                <a:lnTo>
                  <a:pt x="356412" y="206362"/>
                </a:lnTo>
                <a:lnTo>
                  <a:pt x="361797" y="216509"/>
                </a:lnTo>
                <a:lnTo>
                  <a:pt x="362953" y="224523"/>
                </a:lnTo>
                <a:lnTo>
                  <a:pt x="362508" y="231470"/>
                </a:lnTo>
                <a:lnTo>
                  <a:pt x="331304" y="258572"/>
                </a:lnTo>
                <a:lnTo>
                  <a:pt x="306819" y="271348"/>
                </a:lnTo>
                <a:lnTo>
                  <a:pt x="295910" y="277761"/>
                </a:lnTo>
                <a:lnTo>
                  <a:pt x="286613" y="284175"/>
                </a:lnTo>
                <a:lnTo>
                  <a:pt x="279184" y="290576"/>
                </a:lnTo>
                <a:lnTo>
                  <a:pt x="267779" y="296278"/>
                </a:lnTo>
                <a:lnTo>
                  <a:pt x="259232" y="304825"/>
                </a:lnTo>
                <a:lnTo>
                  <a:pt x="262089" y="313372"/>
                </a:lnTo>
                <a:lnTo>
                  <a:pt x="264934" y="316217"/>
                </a:lnTo>
                <a:lnTo>
                  <a:pt x="273481" y="316217"/>
                </a:lnTo>
                <a:lnTo>
                  <a:pt x="297522" y="309854"/>
                </a:lnTo>
                <a:lnTo>
                  <a:pt x="350405" y="293433"/>
                </a:lnTo>
                <a:lnTo>
                  <a:pt x="375462" y="255955"/>
                </a:lnTo>
                <a:lnTo>
                  <a:pt x="382092" y="242150"/>
                </a:lnTo>
                <a:lnTo>
                  <a:pt x="387121" y="232625"/>
                </a:lnTo>
                <a:lnTo>
                  <a:pt x="390283" y="227914"/>
                </a:lnTo>
                <a:lnTo>
                  <a:pt x="398119" y="200126"/>
                </a:lnTo>
                <a:lnTo>
                  <a:pt x="400697" y="187845"/>
                </a:lnTo>
                <a:lnTo>
                  <a:pt x="401675" y="176631"/>
                </a:lnTo>
                <a:lnTo>
                  <a:pt x="401675" y="168084"/>
                </a:lnTo>
                <a:close/>
              </a:path>
              <a:path w="1097279" h="336550">
                <a:moveTo>
                  <a:pt x="538416" y="182321"/>
                </a:moveTo>
                <a:lnTo>
                  <a:pt x="524179" y="136740"/>
                </a:lnTo>
                <a:lnTo>
                  <a:pt x="500138" y="116319"/>
                </a:lnTo>
                <a:lnTo>
                  <a:pt x="489991" y="116801"/>
                </a:lnTo>
                <a:lnTo>
                  <a:pt x="467194" y="142443"/>
                </a:lnTo>
                <a:lnTo>
                  <a:pt x="464350" y="148145"/>
                </a:lnTo>
                <a:lnTo>
                  <a:pt x="464350" y="153835"/>
                </a:lnTo>
                <a:lnTo>
                  <a:pt x="455803" y="170929"/>
                </a:lnTo>
                <a:lnTo>
                  <a:pt x="450100" y="188023"/>
                </a:lnTo>
                <a:lnTo>
                  <a:pt x="450100" y="199415"/>
                </a:lnTo>
                <a:lnTo>
                  <a:pt x="452958" y="205117"/>
                </a:lnTo>
                <a:lnTo>
                  <a:pt x="452958" y="210820"/>
                </a:lnTo>
                <a:lnTo>
                  <a:pt x="459943" y="217843"/>
                </a:lnTo>
                <a:lnTo>
                  <a:pt x="468274" y="222211"/>
                </a:lnTo>
                <a:lnTo>
                  <a:pt x="478193" y="224434"/>
                </a:lnTo>
                <a:lnTo>
                  <a:pt x="489991" y="225056"/>
                </a:lnTo>
                <a:lnTo>
                  <a:pt x="498538" y="225056"/>
                </a:lnTo>
                <a:lnTo>
                  <a:pt x="498538" y="227914"/>
                </a:lnTo>
                <a:lnTo>
                  <a:pt x="501383" y="230759"/>
                </a:lnTo>
                <a:lnTo>
                  <a:pt x="501383" y="242150"/>
                </a:lnTo>
                <a:lnTo>
                  <a:pt x="470496" y="268236"/>
                </a:lnTo>
                <a:lnTo>
                  <a:pt x="447929" y="281546"/>
                </a:lnTo>
                <a:lnTo>
                  <a:pt x="436930" y="288086"/>
                </a:lnTo>
                <a:lnTo>
                  <a:pt x="425399" y="295160"/>
                </a:lnTo>
                <a:lnTo>
                  <a:pt x="413067" y="301980"/>
                </a:lnTo>
                <a:lnTo>
                  <a:pt x="407377" y="304825"/>
                </a:lnTo>
                <a:lnTo>
                  <a:pt x="407377" y="319062"/>
                </a:lnTo>
                <a:lnTo>
                  <a:pt x="413067" y="321919"/>
                </a:lnTo>
                <a:lnTo>
                  <a:pt x="418769" y="321919"/>
                </a:lnTo>
                <a:lnTo>
                  <a:pt x="428917" y="318135"/>
                </a:lnTo>
                <a:lnTo>
                  <a:pt x="437997" y="315150"/>
                </a:lnTo>
                <a:lnTo>
                  <a:pt x="452958" y="310527"/>
                </a:lnTo>
                <a:lnTo>
                  <a:pt x="458647" y="310527"/>
                </a:lnTo>
                <a:lnTo>
                  <a:pt x="475742" y="304825"/>
                </a:lnTo>
                <a:lnTo>
                  <a:pt x="515493" y="264541"/>
                </a:lnTo>
                <a:lnTo>
                  <a:pt x="532726" y="213664"/>
                </a:lnTo>
                <a:lnTo>
                  <a:pt x="534809" y="205562"/>
                </a:lnTo>
                <a:lnTo>
                  <a:pt x="536638" y="197993"/>
                </a:lnTo>
                <a:lnTo>
                  <a:pt x="537933" y="190423"/>
                </a:lnTo>
                <a:lnTo>
                  <a:pt x="538416" y="182321"/>
                </a:lnTo>
                <a:close/>
              </a:path>
              <a:path w="1097279" h="336550">
                <a:moveTo>
                  <a:pt x="683704" y="159537"/>
                </a:moveTo>
                <a:lnTo>
                  <a:pt x="680859" y="153835"/>
                </a:lnTo>
                <a:lnTo>
                  <a:pt x="678192" y="145376"/>
                </a:lnTo>
                <a:lnTo>
                  <a:pt x="674446" y="137464"/>
                </a:lnTo>
                <a:lnTo>
                  <a:pt x="636930" y="109321"/>
                </a:lnTo>
                <a:lnTo>
                  <a:pt x="626732" y="108254"/>
                </a:lnTo>
                <a:lnTo>
                  <a:pt x="621258" y="124333"/>
                </a:lnTo>
                <a:lnTo>
                  <a:pt x="617118" y="138531"/>
                </a:lnTo>
                <a:lnTo>
                  <a:pt x="613511" y="151117"/>
                </a:lnTo>
                <a:lnTo>
                  <a:pt x="609638" y="162382"/>
                </a:lnTo>
                <a:lnTo>
                  <a:pt x="609638" y="165227"/>
                </a:lnTo>
                <a:lnTo>
                  <a:pt x="606793" y="168084"/>
                </a:lnTo>
                <a:lnTo>
                  <a:pt x="603948" y="173774"/>
                </a:lnTo>
                <a:lnTo>
                  <a:pt x="606793" y="176631"/>
                </a:lnTo>
                <a:lnTo>
                  <a:pt x="609638" y="182321"/>
                </a:lnTo>
                <a:lnTo>
                  <a:pt x="622998" y="189268"/>
                </a:lnTo>
                <a:lnTo>
                  <a:pt x="645388" y="224523"/>
                </a:lnTo>
                <a:lnTo>
                  <a:pt x="645490" y="227914"/>
                </a:lnTo>
                <a:lnTo>
                  <a:pt x="645604" y="231470"/>
                </a:lnTo>
                <a:lnTo>
                  <a:pt x="615746" y="258572"/>
                </a:lnTo>
                <a:lnTo>
                  <a:pt x="590461" y="271348"/>
                </a:lnTo>
                <a:lnTo>
                  <a:pt x="579374" y="277761"/>
                </a:lnTo>
                <a:lnTo>
                  <a:pt x="569887" y="284175"/>
                </a:lnTo>
                <a:lnTo>
                  <a:pt x="561213" y="290576"/>
                </a:lnTo>
                <a:lnTo>
                  <a:pt x="549808" y="296278"/>
                </a:lnTo>
                <a:lnTo>
                  <a:pt x="544118" y="301980"/>
                </a:lnTo>
                <a:lnTo>
                  <a:pt x="544118" y="313372"/>
                </a:lnTo>
                <a:lnTo>
                  <a:pt x="549808" y="316217"/>
                </a:lnTo>
                <a:lnTo>
                  <a:pt x="555510" y="316217"/>
                </a:lnTo>
                <a:lnTo>
                  <a:pt x="600735" y="303758"/>
                </a:lnTo>
                <a:lnTo>
                  <a:pt x="643826" y="287731"/>
                </a:lnTo>
                <a:lnTo>
                  <a:pt x="646671" y="279184"/>
                </a:lnTo>
                <a:lnTo>
                  <a:pt x="649528" y="273494"/>
                </a:lnTo>
                <a:lnTo>
                  <a:pt x="659091" y="255955"/>
                </a:lnTo>
                <a:lnTo>
                  <a:pt x="666267" y="242150"/>
                </a:lnTo>
                <a:lnTo>
                  <a:pt x="670763" y="232625"/>
                </a:lnTo>
                <a:lnTo>
                  <a:pt x="672312" y="227914"/>
                </a:lnTo>
                <a:lnTo>
                  <a:pt x="677697" y="213487"/>
                </a:lnTo>
                <a:lnTo>
                  <a:pt x="681215" y="200126"/>
                </a:lnTo>
                <a:lnTo>
                  <a:pt x="683133" y="187845"/>
                </a:lnTo>
                <a:lnTo>
                  <a:pt x="683704" y="176631"/>
                </a:lnTo>
                <a:lnTo>
                  <a:pt x="683704" y="159537"/>
                </a:lnTo>
                <a:close/>
              </a:path>
              <a:path w="1097279" h="336550">
                <a:moveTo>
                  <a:pt x="1096784" y="284886"/>
                </a:moveTo>
                <a:lnTo>
                  <a:pt x="1065453" y="261023"/>
                </a:lnTo>
                <a:lnTo>
                  <a:pt x="1055928" y="253238"/>
                </a:lnTo>
                <a:lnTo>
                  <a:pt x="1051204" y="247853"/>
                </a:lnTo>
                <a:lnTo>
                  <a:pt x="1042657" y="244995"/>
                </a:lnTo>
                <a:lnTo>
                  <a:pt x="1030528" y="259245"/>
                </a:lnTo>
                <a:lnTo>
                  <a:pt x="1019517" y="272415"/>
                </a:lnTo>
                <a:lnTo>
                  <a:pt x="1010208" y="283857"/>
                </a:lnTo>
                <a:lnTo>
                  <a:pt x="1002779" y="293433"/>
                </a:lnTo>
                <a:lnTo>
                  <a:pt x="1002779" y="299123"/>
                </a:lnTo>
                <a:lnTo>
                  <a:pt x="1038072" y="330149"/>
                </a:lnTo>
                <a:lnTo>
                  <a:pt x="1056906" y="336169"/>
                </a:lnTo>
                <a:lnTo>
                  <a:pt x="1065491" y="327088"/>
                </a:lnTo>
                <a:lnTo>
                  <a:pt x="1074356" y="316928"/>
                </a:lnTo>
                <a:lnTo>
                  <a:pt x="1083741" y="305714"/>
                </a:lnTo>
                <a:lnTo>
                  <a:pt x="1093939" y="293433"/>
                </a:lnTo>
                <a:lnTo>
                  <a:pt x="1096784" y="284886"/>
                </a:lnTo>
                <a:close/>
              </a:path>
              <a:path w="1097279" h="336550">
                <a:moveTo>
                  <a:pt x="1096784" y="2857"/>
                </a:moveTo>
                <a:lnTo>
                  <a:pt x="1093939" y="0"/>
                </a:lnTo>
                <a:lnTo>
                  <a:pt x="1082548" y="0"/>
                </a:lnTo>
                <a:lnTo>
                  <a:pt x="1063675" y="39535"/>
                </a:lnTo>
                <a:lnTo>
                  <a:pt x="1056906" y="62674"/>
                </a:lnTo>
                <a:lnTo>
                  <a:pt x="1056906" y="94018"/>
                </a:lnTo>
                <a:lnTo>
                  <a:pt x="1058481" y="103632"/>
                </a:lnTo>
                <a:lnTo>
                  <a:pt x="1058557" y="104076"/>
                </a:lnTo>
                <a:lnTo>
                  <a:pt x="1059256" y="111112"/>
                </a:lnTo>
                <a:lnTo>
                  <a:pt x="1059357" y="112179"/>
                </a:lnTo>
                <a:lnTo>
                  <a:pt x="1059599" y="116535"/>
                </a:lnTo>
                <a:lnTo>
                  <a:pt x="1059713" y="118846"/>
                </a:lnTo>
                <a:lnTo>
                  <a:pt x="1059751" y="122504"/>
                </a:lnTo>
                <a:lnTo>
                  <a:pt x="1058291" y="137502"/>
                </a:lnTo>
                <a:lnTo>
                  <a:pt x="1058202" y="138531"/>
                </a:lnTo>
                <a:lnTo>
                  <a:pt x="1036967" y="173774"/>
                </a:lnTo>
                <a:lnTo>
                  <a:pt x="1002779" y="182321"/>
                </a:lnTo>
                <a:lnTo>
                  <a:pt x="999921" y="185178"/>
                </a:lnTo>
                <a:lnTo>
                  <a:pt x="999921" y="182321"/>
                </a:lnTo>
                <a:lnTo>
                  <a:pt x="1002779" y="182321"/>
                </a:lnTo>
                <a:lnTo>
                  <a:pt x="1002779" y="179476"/>
                </a:lnTo>
                <a:lnTo>
                  <a:pt x="1005624" y="179476"/>
                </a:lnTo>
                <a:lnTo>
                  <a:pt x="1011326" y="170929"/>
                </a:lnTo>
                <a:lnTo>
                  <a:pt x="1014171" y="165227"/>
                </a:lnTo>
                <a:lnTo>
                  <a:pt x="1019873" y="159537"/>
                </a:lnTo>
                <a:lnTo>
                  <a:pt x="1022731" y="153301"/>
                </a:lnTo>
                <a:lnTo>
                  <a:pt x="1023569" y="151485"/>
                </a:lnTo>
                <a:lnTo>
                  <a:pt x="1025918" y="144221"/>
                </a:lnTo>
                <a:lnTo>
                  <a:pt x="1026528" y="138887"/>
                </a:lnTo>
                <a:lnTo>
                  <a:pt x="1026566" y="138531"/>
                </a:lnTo>
                <a:lnTo>
                  <a:pt x="1026680" y="137502"/>
                </a:lnTo>
                <a:lnTo>
                  <a:pt x="1002334" y="105816"/>
                </a:lnTo>
                <a:lnTo>
                  <a:pt x="988529" y="102565"/>
                </a:lnTo>
                <a:lnTo>
                  <a:pt x="974293" y="102565"/>
                </a:lnTo>
                <a:lnTo>
                  <a:pt x="926617" y="112179"/>
                </a:lnTo>
                <a:lnTo>
                  <a:pt x="893813" y="132473"/>
                </a:lnTo>
                <a:lnTo>
                  <a:pt x="888822" y="145288"/>
                </a:lnTo>
                <a:lnTo>
                  <a:pt x="891679" y="150990"/>
                </a:lnTo>
                <a:lnTo>
                  <a:pt x="894524" y="153835"/>
                </a:lnTo>
                <a:lnTo>
                  <a:pt x="897369" y="153835"/>
                </a:lnTo>
                <a:lnTo>
                  <a:pt x="911707" y="153301"/>
                </a:lnTo>
                <a:lnTo>
                  <a:pt x="924433" y="155981"/>
                </a:lnTo>
                <a:lnTo>
                  <a:pt x="935024" y="161848"/>
                </a:lnTo>
                <a:lnTo>
                  <a:pt x="942949" y="170929"/>
                </a:lnTo>
                <a:lnTo>
                  <a:pt x="948385" y="180505"/>
                </a:lnTo>
                <a:lnTo>
                  <a:pt x="952207" y="187667"/>
                </a:lnTo>
                <a:lnTo>
                  <a:pt x="954976" y="192163"/>
                </a:lnTo>
                <a:lnTo>
                  <a:pt x="957199" y="193725"/>
                </a:lnTo>
                <a:lnTo>
                  <a:pt x="948639" y="199415"/>
                </a:lnTo>
                <a:lnTo>
                  <a:pt x="942949" y="202272"/>
                </a:lnTo>
                <a:lnTo>
                  <a:pt x="940104" y="205117"/>
                </a:lnTo>
                <a:lnTo>
                  <a:pt x="927277" y="210947"/>
                </a:lnTo>
                <a:lnTo>
                  <a:pt x="914463" y="215442"/>
                </a:lnTo>
                <a:lnTo>
                  <a:pt x="901649" y="218338"/>
                </a:lnTo>
                <a:lnTo>
                  <a:pt x="888822" y="219367"/>
                </a:lnTo>
                <a:lnTo>
                  <a:pt x="880325" y="218871"/>
                </a:lnTo>
                <a:lnTo>
                  <a:pt x="847166" y="198348"/>
                </a:lnTo>
                <a:lnTo>
                  <a:pt x="843241" y="176631"/>
                </a:lnTo>
                <a:lnTo>
                  <a:pt x="843686" y="170929"/>
                </a:lnTo>
                <a:lnTo>
                  <a:pt x="843775" y="169773"/>
                </a:lnTo>
                <a:lnTo>
                  <a:pt x="845375" y="158115"/>
                </a:lnTo>
                <a:lnTo>
                  <a:pt x="848055" y="142176"/>
                </a:lnTo>
                <a:lnTo>
                  <a:pt x="852906" y="116535"/>
                </a:lnTo>
                <a:lnTo>
                  <a:pt x="852347" y="112534"/>
                </a:lnTo>
                <a:lnTo>
                  <a:pt x="852297" y="112179"/>
                </a:lnTo>
                <a:lnTo>
                  <a:pt x="852195" y="111467"/>
                </a:lnTo>
                <a:lnTo>
                  <a:pt x="852144" y="111112"/>
                </a:lnTo>
                <a:lnTo>
                  <a:pt x="849845" y="105816"/>
                </a:lnTo>
                <a:lnTo>
                  <a:pt x="849782" y="105676"/>
                </a:lnTo>
                <a:lnTo>
                  <a:pt x="846086" y="99707"/>
                </a:lnTo>
                <a:lnTo>
                  <a:pt x="837539" y="102565"/>
                </a:lnTo>
                <a:lnTo>
                  <a:pt x="818273" y="143865"/>
                </a:lnTo>
                <a:lnTo>
                  <a:pt x="811911" y="165227"/>
                </a:lnTo>
                <a:lnTo>
                  <a:pt x="805497" y="181305"/>
                </a:lnTo>
                <a:lnTo>
                  <a:pt x="786269" y="219367"/>
                </a:lnTo>
                <a:lnTo>
                  <a:pt x="739622" y="263156"/>
                </a:lnTo>
                <a:lnTo>
                  <a:pt x="686562" y="296278"/>
                </a:lnTo>
                <a:lnTo>
                  <a:pt x="675170" y="304825"/>
                </a:lnTo>
                <a:lnTo>
                  <a:pt x="672312" y="307670"/>
                </a:lnTo>
                <a:lnTo>
                  <a:pt x="672312" y="319062"/>
                </a:lnTo>
                <a:lnTo>
                  <a:pt x="675170" y="321919"/>
                </a:lnTo>
                <a:lnTo>
                  <a:pt x="683704" y="321919"/>
                </a:lnTo>
                <a:lnTo>
                  <a:pt x="769531" y="302158"/>
                </a:lnTo>
                <a:lnTo>
                  <a:pt x="801624" y="267919"/>
                </a:lnTo>
                <a:lnTo>
                  <a:pt x="812050" y="244995"/>
                </a:lnTo>
                <a:lnTo>
                  <a:pt x="812165" y="244741"/>
                </a:lnTo>
                <a:lnTo>
                  <a:pt x="811822" y="243217"/>
                </a:lnTo>
                <a:lnTo>
                  <a:pt x="811911" y="225056"/>
                </a:lnTo>
                <a:lnTo>
                  <a:pt x="820458" y="225056"/>
                </a:lnTo>
                <a:lnTo>
                  <a:pt x="815606" y="236855"/>
                </a:lnTo>
                <a:lnTo>
                  <a:pt x="812165" y="244741"/>
                </a:lnTo>
                <a:lnTo>
                  <a:pt x="815467" y="259245"/>
                </a:lnTo>
                <a:lnTo>
                  <a:pt x="844308" y="292722"/>
                </a:lnTo>
                <a:lnTo>
                  <a:pt x="863180" y="296278"/>
                </a:lnTo>
                <a:lnTo>
                  <a:pt x="869594" y="295795"/>
                </a:lnTo>
                <a:lnTo>
                  <a:pt x="912279" y="277761"/>
                </a:lnTo>
                <a:lnTo>
                  <a:pt x="958126" y="239306"/>
                </a:lnTo>
                <a:lnTo>
                  <a:pt x="979119" y="214680"/>
                </a:lnTo>
                <a:lnTo>
                  <a:pt x="977138" y="213664"/>
                </a:lnTo>
                <a:lnTo>
                  <a:pt x="979982" y="213664"/>
                </a:lnTo>
                <a:lnTo>
                  <a:pt x="979119" y="214680"/>
                </a:lnTo>
                <a:lnTo>
                  <a:pt x="983589" y="216954"/>
                </a:lnTo>
                <a:lnTo>
                  <a:pt x="990320" y="218655"/>
                </a:lnTo>
                <a:lnTo>
                  <a:pt x="998601" y="219367"/>
                </a:lnTo>
                <a:lnTo>
                  <a:pt x="1017016" y="219367"/>
                </a:lnTo>
                <a:lnTo>
                  <a:pt x="1022718" y="216509"/>
                </a:lnTo>
                <a:lnTo>
                  <a:pt x="1028204" y="213664"/>
                </a:lnTo>
                <a:lnTo>
                  <a:pt x="1037145" y="209029"/>
                </a:lnTo>
                <a:lnTo>
                  <a:pt x="1074000" y="173774"/>
                </a:lnTo>
                <a:lnTo>
                  <a:pt x="1091222" y="130517"/>
                </a:lnTo>
                <a:lnTo>
                  <a:pt x="1093990" y="34188"/>
                </a:lnTo>
                <a:lnTo>
                  <a:pt x="1094295" y="25641"/>
                </a:lnTo>
                <a:lnTo>
                  <a:pt x="1095146" y="17094"/>
                </a:lnTo>
                <a:lnTo>
                  <a:pt x="1096784" y="8547"/>
                </a:lnTo>
                <a:lnTo>
                  <a:pt x="1096784" y="285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684640" y="618958"/>
            <a:ext cx="259715" cy="490220"/>
          </a:xfrm>
          <a:custGeom>
            <a:avLst/>
            <a:gdLst/>
            <a:ahLst/>
            <a:cxnLst/>
            <a:rect l="l" t="t" r="r" b="b"/>
            <a:pathLst>
              <a:path w="259714" h="490219">
                <a:moveTo>
                  <a:pt x="176627" y="487145"/>
                </a:moveTo>
                <a:lnTo>
                  <a:pt x="168080" y="487145"/>
                </a:lnTo>
                <a:lnTo>
                  <a:pt x="170931" y="489996"/>
                </a:lnTo>
                <a:lnTo>
                  <a:pt x="173779" y="489996"/>
                </a:lnTo>
                <a:lnTo>
                  <a:pt x="176627" y="487145"/>
                </a:lnTo>
                <a:close/>
              </a:path>
              <a:path w="259714" h="490219">
                <a:moveTo>
                  <a:pt x="173779" y="404531"/>
                </a:moveTo>
                <a:lnTo>
                  <a:pt x="165233" y="404531"/>
                </a:lnTo>
                <a:lnTo>
                  <a:pt x="148140" y="421624"/>
                </a:lnTo>
                <a:lnTo>
                  <a:pt x="141819" y="429681"/>
                </a:lnTo>
                <a:lnTo>
                  <a:pt x="136033" y="436936"/>
                </a:lnTo>
                <a:lnTo>
                  <a:pt x="131315" y="443657"/>
                </a:lnTo>
                <a:lnTo>
                  <a:pt x="128200" y="450112"/>
                </a:lnTo>
                <a:lnTo>
                  <a:pt x="135081" y="460305"/>
                </a:lnTo>
                <a:lnTo>
                  <a:pt x="142087" y="468985"/>
                </a:lnTo>
                <a:lnTo>
                  <a:pt x="148630" y="476151"/>
                </a:lnTo>
                <a:lnTo>
                  <a:pt x="153838" y="481449"/>
                </a:lnTo>
                <a:lnTo>
                  <a:pt x="162386" y="487145"/>
                </a:lnTo>
                <a:lnTo>
                  <a:pt x="179478" y="487145"/>
                </a:lnTo>
                <a:lnTo>
                  <a:pt x="188024" y="478554"/>
                </a:lnTo>
                <a:lnTo>
                  <a:pt x="196569" y="469697"/>
                </a:lnTo>
                <a:lnTo>
                  <a:pt x="205116" y="460305"/>
                </a:lnTo>
                <a:lnTo>
                  <a:pt x="213663" y="450112"/>
                </a:lnTo>
                <a:lnTo>
                  <a:pt x="213663" y="441565"/>
                </a:lnTo>
                <a:lnTo>
                  <a:pt x="204626" y="432974"/>
                </a:lnTo>
                <a:lnTo>
                  <a:pt x="184418" y="414724"/>
                </a:lnTo>
                <a:lnTo>
                  <a:pt x="173779" y="404531"/>
                </a:lnTo>
                <a:close/>
              </a:path>
              <a:path w="259714" h="490219">
                <a:moveTo>
                  <a:pt x="253545" y="381740"/>
                </a:moveTo>
                <a:lnTo>
                  <a:pt x="170931" y="381740"/>
                </a:lnTo>
                <a:lnTo>
                  <a:pt x="170931" y="384587"/>
                </a:lnTo>
                <a:lnTo>
                  <a:pt x="196571" y="410227"/>
                </a:lnTo>
                <a:lnTo>
                  <a:pt x="202266" y="410227"/>
                </a:lnTo>
                <a:lnTo>
                  <a:pt x="207965" y="415926"/>
                </a:lnTo>
                <a:lnTo>
                  <a:pt x="216512" y="415926"/>
                </a:lnTo>
                <a:lnTo>
                  <a:pt x="222210" y="413078"/>
                </a:lnTo>
                <a:lnTo>
                  <a:pt x="253545" y="381740"/>
                </a:lnTo>
                <a:close/>
              </a:path>
              <a:path w="259714" h="490219">
                <a:moveTo>
                  <a:pt x="139594" y="321915"/>
                </a:moveTo>
                <a:lnTo>
                  <a:pt x="131047" y="321915"/>
                </a:lnTo>
                <a:lnTo>
                  <a:pt x="91163" y="364647"/>
                </a:lnTo>
                <a:lnTo>
                  <a:pt x="91163" y="373194"/>
                </a:lnTo>
                <a:lnTo>
                  <a:pt x="97528" y="381205"/>
                </a:lnTo>
                <a:lnTo>
                  <a:pt x="128554" y="407735"/>
                </a:lnTo>
                <a:lnTo>
                  <a:pt x="136745" y="410227"/>
                </a:lnTo>
                <a:lnTo>
                  <a:pt x="145293" y="410227"/>
                </a:lnTo>
                <a:lnTo>
                  <a:pt x="148140" y="407379"/>
                </a:lnTo>
                <a:lnTo>
                  <a:pt x="156107" y="397764"/>
                </a:lnTo>
                <a:lnTo>
                  <a:pt x="162739" y="390285"/>
                </a:lnTo>
                <a:lnTo>
                  <a:pt x="167770" y="384944"/>
                </a:lnTo>
                <a:lnTo>
                  <a:pt x="170931" y="381740"/>
                </a:lnTo>
                <a:lnTo>
                  <a:pt x="253545" y="381740"/>
                </a:lnTo>
                <a:lnTo>
                  <a:pt x="259243" y="373194"/>
                </a:lnTo>
                <a:lnTo>
                  <a:pt x="259243" y="361800"/>
                </a:lnTo>
                <a:lnTo>
                  <a:pt x="251052" y="356101"/>
                </a:lnTo>
                <a:lnTo>
                  <a:pt x="179478" y="356101"/>
                </a:lnTo>
                <a:lnTo>
                  <a:pt x="173779" y="353254"/>
                </a:lnTo>
                <a:lnTo>
                  <a:pt x="162386" y="341856"/>
                </a:lnTo>
                <a:lnTo>
                  <a:pt x="156420" y="337137"/>
                </a:lnTo>
                <a:lnTo>
                  <a:pt x="145559" y="326632"/>
                </a:lnTo>
                <a:lnTo>
                  <a:pt x="139594" y="321915"/>
                </a:lnTo>
                <a:close/>
              </a:path>
              <a:path w="259714" h="490219">
                <a:moveTo>
                  <a:pt x="205117" y="324763"/>
                </a:moveTo>
                <a:lnTo>
                  <a:pt x="179478" y="356101"/>
                </a:lnTo>
                <a:lnTo>
                  <a:pt x="251052" y="356101"/>
                </a:lnTo>
                <a:lnTo>
                  <a:pt x="246960" y="353254"/>
                </a:lnTo>
                <a:lnTo>
                  <a:pt x="235740" y="344705"/>
                </a:lnTo>
                <a:lnTo>
                  <a:pt x="225591" y="336158"/>
                </a:lnTo>
                <a:lnTo>
                  <a:pt x="216512" y="327610"/>
                </a:lnTo>
                <a:lnTo>
                  <a:pt x="205117" y="324763"/>
                </a:lnTo>
                <a:close/>
              </a:path>
              <a:path w="259714" h="490219">
                <a:moveTo>
                  <a:pt x="8547" y="287729"/>
                </a:moveTo>
                <a:lnTo>
                  <a:pt x="2851" y="287729"/>
                </a:lnTo>
                <a:lnTo>
                  <a:pt x="0" y="290577"/>
                </a:lnTo>
                <a:lnTo>
                  <a:pt x="0" y="299124"/>
                </a:lnTo>
                <a:lnTo>
                  <a:pt x="5699" y="310517"/>
                </a:lnTo>
                <a:lnTo>
                  <a:pt x="11398" y="316217"/>
                </a:lnTo>
                <a:lnTo>
                  <a:pt x="20077" y="322048"/>
                </a:lnTo>
                <a:lnTo>
                  <a:pt x="29744" y="326632"/>
                </a:lnTo>
                <a:lnTo>
                  <a:pt x="29896" y="326632"/>
                </a:lnTo>
                <a:lnTo>
                  <a:pt x="40641" y="329437"/>
                </a:lnTo>
                <a:lnTo>
                  <a:pt x="54129" y="330461"/>
                </a:lnTo>
                <a:lnTo>
                  <a:pt x="59624" y="330461"/>
                </a:lnTo>
                <a:lnTo>
                  <a:pt x="102115" y="317996"/>
                </a:lnTo>
                <a:lnTo>
                  <a:pt x="125970" y="296277"/>
                </a:lnTo>
                <a:lnTo>
                  <a:pt x="45584" y="296277"/>
                </a:lnTo>
                <a:lnTo>
                  <a:pt x="45584" y="293425"/>
                </a:lnTo>
                <a:lnTo>
                  <a:pt x="46799" y="293425"/>
                </a:lnTo>
                <a:lnTo>
                  <a:pt x="48014" y="290577"/>
                </a:lnTo>
                <a:lnTo>
                  <a:pt x="11398" y="290577"/>
                </a:lnTo>
                <a:lnTo>
                  <a:pt x="8547" y="287729"/>
                </a:lnTo>
                <a:close/>
              </a:path>
              <a:path w="259714" h="490219">
                <a:moveTo>
                  <a:pt x="165233" y="0"/>
                </a:moveTo>
                <a:lnTo>
                  <a:pt x="153838" y="0"/>
                </a:lnTo>
                <a:lnTo>
                  <a:pt x="148140" y="5695"/>
                </a:lnTo>
                <a:lnTo>
                  <a:pt x="133894" y="45580"/>
                </a:lnTo>
                <a:lnTo>
                  <a:pt x="125883" y="94054"/>
                </a:lnTo>
                <a:lnTo>
                  <a:pt x="125348" y="222206"/>
                </a:lnTo>
                <a:lnTo>
                  <a:pt x="124770" y="234982"/>
                </a:lnTo>
                <a:lnTo>
                  <a:pt x="104918" y="280206"/>
                </a:lnTo>
                <a:lnTo>
                  <a:pt x="48431" y="293425"/>
                </a:lnTo>
                <a:lnTo>
                  <a:pt x="46799" y="293425"/>
                </a:lnTo>
                <a:lnTo>
                  <a:pt x="45584" y="296277"/>
                </a:lnTo>
                <a:lnTo>
                  <a:pt x="125970" y="296277"/>
                </a:lnTo>
                <a:lnTo>
                  <a:pt x="138258" y="279537"/>
                </a:lnTo>
                <a:lnTo>
                  <a:pt x="148924" y="255368"/>
                </a:lnTo>
                <a:lnTo>
                  <a:pt x="145293" y="250692"/>
                </a:lnTo>
                <a:lnTo>
                  <a:pt x="217563" y="250692"/>
                </a:lnTo>
                <a:lnTo>
                  <a:pt x="222185" y="242192"/>
                </a:lnTo>
                <a:lnTo>
                  <a:pt x="224836" y="235158"/>
                </a:lnTo>
                <a:lnTo>
                  <a:pt x="228263" y="226835"/>
                </a:lnTo>
                <a:lnTo>
                  <a:pt x="232224" y="216909"/>
                </a:lnTo>
                <a:lnTo>
                  <a:pt x="236452" y="205113"/>
                </a:lnTo>
                <a:lnTo>
                  <a:pt x="238452" y="196566"/>
                </a:lnTo>
                <a:lnTo>
                  <a:pt x="193720" y="196566"/>
                </a:lnTo>
                <a:lnTo>
                  <a:pt x="182326" y="190868"/>
                </a:lnTo>
                <a:lnTo>
                  <a:pt x="174848" y="179652"/>
                </a:lnTo>
                <a:lnTo>
                  <a:pt x="169506" y="167367"/>
                </a:lnTo>
                <a:lnTo>
                  <a:pt x="166301" y="154013"/>
                </a:lnTo>
                <a:lnTo>
                  <a:pt x="165233" y="139590"/>
                </a:lnTo>
                <a:lnTo>
                  <a:pt x="165357" y="54126"/>
                </a:lnTo>
                <a:lnTo>
                  <a:pt x="165403" y="51278"/>
                </a:lnTo>
                <a:lnTo>
                  <a:pt x="165496" y="45580"/>
                </a:lnTo>
                <a:lnTo>
                  <a:pt x="165589" y="39883"/>
                </a:lnTo>
                <a:lnTo>
                  <a:pt x="166434" y="22879"/>
                </a:lnTo>
                <a:lnTo>
                  <a:pt x="168080" y="8547"/>
                </a:lnTo>
                <a:lnTo>
                  <a:pt x="168080" y="2847"/>
                </a:lnTo>
                <a:lnTo>
                  <a:pt x="165233" y="0"/>
                </a:lnTo>
                <a:close/>
              </a:path>
              <a:path w="259714" h="490219">
                <a:moveTo>
                  <a:pt x="59828" y="51278"/>
                </a:moveTo>
                <a:lnTo>
                  <a:pt x="54129" y="51278"/>
                </a:lnTo>
                <a:lnTo>
                  <a:pt x="48431" y="56973"/>
                </a:lnTo>
                <a:lnTo>
                  <a:pt x="48431" y="59824"/>
                </a:lnTo>
                <a:lnTo>
                  <a:pt x="42065" y="77985"/>
                </a:lnTo>
                <a:lnTo>
                  <a:pt x="35949" y="94054"/>
                </a:lnTo>
                <a:lnTo>
                  <a:pt x="30403" y="107897"/>
                </a:lnTo>
                <a:lnTo>
                  <a:pt x="25640" y="119649"/>
                </a:lnTo>
                <a:lnTo>
                  <a:pt x="25684" y="130911"/>
                </a:lnTo>
                <a:lnTo>
                  <a:pt x="25899" y="139590"/>
                </a:lnTo>
                <a:lnTo>
                  <a:pt x="25996" y="143509"/>
                </a:lnTo>
                <a:lnTo>
                  <a:pt x="26842" y="157707"/>
                </a:lnTo>
                <a:lnTo>
                  <a:pt x="28491" y="173775"/>
                </a:lnTo>
                <a:lnTo>
                  <a:pt x="28461" y="216909"/>
                </a:lnTo>
                <a:lnTo>
                  <a:pt x="28341" y="242192"/>
                </a:lnTo>
                <a:lnTo>
                  <a:pt x="25640" y="270637"/>
                </a:lnTo>
                <a:lnTo>
                  <a:pt x="25522" y="279537"/>
                </a:lnTo>
                <a:lnTo>
                  <a:pt x="22911" y="287372"/>
                </a:lnTo>
                <a:lnTo>
                  <a:pt x="22792" y="287729"/>
                </a:lnTo>
                <a:lnTo>
                  <a:pt x="19944" y="290577"/>
                </a:lnTo>
                <a:lnTo>
                  <a:pt x="48014" y="290577"/>
                </a:lnTo>
                <a:lnTo>
                  <a:pt x="51904" y="281453"/>
                </a:lnTo>
                <a:lnTo>
                  <a:pt x="57691" y="263158"/>
                </a:lnTo>
                <a:lnTo>
                  <a:pt x="62409" y="242192"/>
                </a:lnTo>
                <a:lnTo>
                  <a:pt x="65524" y="219359"/>
                </a:lnTo>
                <a:lnTo>
                  <a:pt x="65524" y="139590"/>
                </a:lnTo>
                <a:lnTo>
                  <a:pt x="64323" y="116712"/>
                </a:lnTo>
                <a:lnTo>
                  <a:pt x="64378" y="107897"/>
                </a:lnTo>
                <a:lnTo>
                  <a:pt x="64504" y="94054"/>
                </a:lnTo>
                <a:lnTo>
                  <a:pt x="65064" y="77985"/>
                </a:lnTo>
                <a:lnTo>
                  <a:pt x="65123" y="76293"/>
                </a:lnTo>
                <a:lnTo>
                  <a:pt x="65524" y="59824"/>
                </a:lnTo>
                <a:lnTo>
                  <a:pt x="65524" y="54126"/>
                </a:lnTo>
                <a:lnTo>
                  <a:pt x="59828" y="51278"/>
                </a:lnTo>
                <a:close/>
              </a:path>
              <a:path w="259714" h="490219">
                <a:moveTo>
                  <a:pt x="217563" y="250692"/>
                </a:moveTo>
                <a:lnTo>
                  <a:pt x="150987" y="250692"/>
                </a:lnTo>
                <a:lnTo>
                  <a:pt x="148924" y="255368"/>
                </a:lnTo>
                <a:lnTo>
                  <a:pt x="152725" y="260263"/>
                </a:lnTo>
                <a:lnTo>
                  <a:pt x="162028" y="267430"/>
                </a:lnTo>
                <a:lnTo>
                  <a:pt x="172932" y="271926"/>
                </a:lnTo>
                <a:lnTo>
                  <a:pt x="185173" y="273484"/>
                </a:lnTo>
                <a:lnTo>
                  <a:pt x="190872" y="273484"/>
                </a:lnTo>
                <a:lnTo>
                  <a:pt x="193720" y="270637"/>
                </a:lnTo>
                <a:lnTo>
                  <a:pt x="202179" y="265784"/>
                </a:lnTo>
                <a:lnTo>
                  <a:pt x="210102" y="259597"/>
                </a:lnTo>
                <a:lnTo>
                  <a:pt x="216957" y="251807"/>
                </a:lnTo>
                <a:lnTo>
                  <a:pt x="217563" y="250692"/>
                </a:lnTo>
                <a:close/>
              </a:path>
              <a:path w="259714" h="490219">
                <a:moveTo>
                  <a:pt x="239303" y="162382"/>
                </a:moveTo>
                <a:lnTo>
                  <a:pt x="225057" y="162382"/>
                </a:lnTo>
                <a:lnTo>
                  <a:pt x="225057" y="168080"/>
                </a:lnTo>
                <a:lnTo>
                  <a:pt x="219359" y="176626"/>
                </a:lnTo>
                <a:lnTo>
                  <a:pt x="216512" y="185173"/>
                </a:lnTo>
                <a:lnTo>
                  <a:pt x="207965" y="193719"/>
                </a:lnTo>
                <a:lnTo>
                  <a:pt x="202266" y="193719"/>
                </a:lnTo>
                <a:lnTo>
                  <a:pt x="193720" y="196566"/>
                </a:lnTo>
                <a:lnTo>
                  <a:pt x="238452" y="196566"/>
                </a:lnTo>
                <a:lnTo>
                  <a:pt x="239702" y="191226"/>
                </a:lnTo>
                <a:lnTo>
                  <a:pt x="241061" y="179652"/>
                </a:lnTo>
                <a:lnTo>
                  <a:pt x="240951" y="173775"/>
                </a:lnTo>
                <a:lnTo>
                  <a:pt x="240860" y="169860"/>
                </a:lnTo>
                <a:lnTo>
                  <a:pt x="239303" y="16238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67033" y="430935"/>
            <a:ext cx="760730" cy="587375"/>
          </a:xfrm>
          <a:custGeom>
            <a:avLst/>
            <a:gdLst/>
            <a:ahLst/>
            <a:cxnLst/>
            <a:rect l="l" t="t" r="r" b="b"/>
            <a:pathLst>
              <a:path w="760729" h="587375">
                <a:moveTo>
                  <a:pt x="370344" y="2857"/>
                </a:moveTo>
                <a:lnTo>
                  <a:pt x="367487" y="0"/>
                </a:lnTo>
                <a:lnTo>
                  <a:pt x="358940" y="2857"/>
                </a:lnTo>
                <a:lnTo>
                  <a:pt x="352488" y="8826"/>
                </a:lnTo>
                <a:lnTo>
                  <a:pt x="345770" y="14249"/>
                </a:lnTo>
                <a:lnTo>
                  <a:pt x="330454" y="25641"/>
                </a:lnTo>
                <a:lnTo>
                  <a:pt x="323596" y="31521"/>
                </a:lnTo>
                <a:lnTo>
                  <a:pt x="316217" y="36334"/>
                </a:lnTo>
                <a:lnTo>
                  <a:pt x="308825" y="40068"/>
                </a:lnTo>
                <a:lnTo>
                  <a:pt x="301967" y="42735"/>
                </a:lnTo>
                <a:lnTo>
                  <a:pt x="287502" y="51244"/>
                </a:lnTo>
                <a:lnTo>
                  <a:pt x="273837" y="59474"/>
                </a:lnTo>
                <a:lnTo>
                  <a:pt x="260705" y="67170"/>
                </a:lnTo>
                <a:lnTo>
                  <a:pt x="247840" y="74079"/>
                </a:lnTo>
                <a:lnTo>
                  <a:pt x="228117" y="86487"/>
                </a:lnTo>
                <a:lnTo>
                  <a:pt x="190868" y="125349"/>
                </a:lnTo>
                <a:lnTo>
                  <a:pt x="175552" y="161671"/>
                </a:lnTo>
                <a:lnTo>
                  <a:pt x="170929" y="202272"/>
                </a:lnTo>
                <a:lnTo>
                  <a:pt x="171043" y="238772"/>
                </a:lnTo>
                <a:lnTo>
                  <a:pt x="171284" y="247853"/>
                </a:lnTo>
                <a:lnTo>
                  <a:pt x="172123" y="255422"/>
                </a:lnTo>
                <a:lnTo>
                  <a:pt x="173774" y="259245"/>
                </a:lnTo>
                <a:lnTo>
                  <a:pt x="164642" y="278879"/>
                </a:lnTo>
                <a:lnTo>
                  <a:pt x="158457" y="298780"/>
                </a:lnTo>
                <a:lnTo>
                  <a:pt x="154940" y="318135"/>
                </a:lnTo>
                <a:lnTo>
                  <a:pt x="153835" y="336169"/>
                </a:lnTo>
                <a:lnTo>
                  <a:pt x="153873" y="344271"/>
                </a:lnTo>
                <a:lnTo>
                  <a:pt x="167716" y="381038"/>
                </a:lnTo>
                <a:lnTo>
                  <a:pt x="206794" y="396697"/>
                </a:lnTo>
                <a:lnTo>
                  <a:pt x="213652" y="398843"/>
                </a:lnTo>
                <a:lnTo>
                  <a:pt x="219354" y="401688"/>
                </a:lnTo>
                <a:lnTo>
                  <a:pt x="219354" y="407390"/>
                </a:lnTo>
                <a:lnTo>
                  <a:pt x="197624" y="455815"/>
                </a:lnTo>
                <a:lnTo>
                  <a:pt x="168071" y="490004"/>
                </a:lnTo>
                <a:lnTo>
                  <a:pt x="119595" y="508431"/>
                </a:lnTo>
                <a:lnTo>
                  <a:pt x="102552" y="509943"/>
                </a:lnTo>
                <a:lnTo>
                  <a:pt x="86982" y="508431"/>
                </a:lnTo>
                <a:lnTo>
                  <a:pt x="86664" y="508431"/>
                </a:lnTo>
                <a:lnTo>
                  <a:pt x="51269" y="487146"/>
                </a:lnTo>
                <a:lnTo>
                  <a:pt x="32842" y="436270"/>
                </a:lnTo>
                <a:lnTo>
                  <a:pt x="31330" y="415937"/>
                </a:lnTo>
                <a:lnTo>
                  <a:pt x="32346" y="398843"/>
                </a:lnTo>
                <a:lnTo>
                  <a:pt x="35242" y="377113"/>
                </a:lnTo>
                <a:lnTo>
                  <a:pt x="39738" y="350634"/>
                </a:lnTo>
                <a:lnTo>
                  <a:pt x="45580" y="319074"/>
                </a:lnTo>
                <a:lnTo>
                  <a:pt x="47218" y="308965"/>
                </a:lnTo>
                <a:lnTo>
                  <a:pt x="48069" y="300202"/>
                </a:lnTo>
                <a:lnTo>
                  <a:pt x="48361" y="293433"/>
                </a:lnTo>
                <a:lnTo>
                  <a:pt x="48425" y="287731"/>
                </a:lnTo>
                <a:lnTo>
                  <a:pt x="42722" y="284886"/>
                </a:lnTo>
                <a:lnTo>
                  <a:pt x="37033" y="284886"/>
                </a:lnTo>
                <a:lnTo>
                  <a:pt x="31330" y="290588"/>
                </a:lnTo>
                <a:lnTo>
                  <a:pt x="27127" y="307682"/>
                </a:lnTo>
                <a:lnTo>
                  <a:pt x="22428" y="326199"/>
                </a:lnTo>
                <a:lnTo>
                  <a:pt x="17310" y="344271"/>
                </a:lnTo>
                <a:lnTo>
                  <a:pt x="11391" y="361797"/>
                </a:lnTo>
                <a:lnTo>
                  <a:pt x="7607" y="382193"/>
                </a:lnTo>
                <a:lnTo>
                  <a:pt x="4622" y="400977"/>
                </a:lnTo>
                <a:lnTo>
                  <a:pt x="2171" y="418693"/>
                </a:lnTo>
                <a:lnTo>
                  <a:pt x="0" y="435876"/>
                </a:lnTo>
                <a:lnTo>
                  <a:pt x="1549" y="479894"/>
                </a:lnTo>
                <a:lnTo>
                  <a:pt x="10680" y="519201"/>
                </a:lnTo>
                <a:lnTo>
                  <a:pt x="51269" y="572617"/>
                </a:lnTo>
                <a:lnTo>
                  <a:pt x="94005" y="586867"/>
                </a:lnTo>
                <a:lnTo>
                  <a:pt x="102997" y="586333"/>
                </a:lnTo>
                <a:lnTo>
                  <a:pt x="153466" y="565454"/>
                </a:lnTo>
                <a:lnTo>
                  <a:pt x="191935" y="525830"/>
                </a:lnTo>
                <a:lnTo>
                  <a:pt x="201256" y="509943"/>
                </a:lnTo>
                <a:lnTo>
                  <a:pt x="207962" y="498551"/>
                </a:lnTo>
                <a:lnTo>
                  <a:pt x="219748" y="479894"/>
                </a:lnTo>
                <a:lnTo>
                  <a:pt x="229679" y="458304"/>
                </a:lnTo>
                <a:lnTo>
                  <a:pt x="237998" y="434047"/>
                </a:lnTo>
                <a:lnTo>
                  <a:pt x="244995" y="407390"/>
                </a:lnTo>
                <a:lnTo>
                  <a:pt x="240093" y="394030"/>
                </a:lnTo>
                <a:lnTo>
                  <a:pt x="237871" y="383882"/>
                </a:lnTo>
                <a:lnTo>
                  <a:pt x="237782" y="376936"/>
                </a:lnTo>
                <a:lnTo>
                  <a:pt x="239293" y="373202"/>
                </a:lnTo>
                <a:lnTo>
                  <a:pt x="241477" y="357174"/>
                </a:lnTo>
                <a:lnTo>
                  <a:pt x="225044" y="321919"/>
                </a:lnTo>
                <a:lnTo>
                  <a:pt x="213652" y="316230"/>
                </a:lnTo>
                <a:lnTo>
                  <a:pt x="205105" y="316230"/>
                </a:lnTo>
                <a:lnTo>
                  <a:pt x="196557" y="313372"/>
                </a:lnTo>
                <a:lnTo>
                  <a:pt x="190868" y="310527"/>
                </a:lnTo>
                <a:lnTo>
                  <a:pt x="188010" y="307682"/>
                </a:lnTo>
                <a:lnTo>
                  <a:pt x="188010" y="304825"/>
                </a:lnTo>
                <a:lnTo>
                  <a:pt x="185166" y="301980"/>
                </a:lnTo>
                <a:lnTo>
                  <a:pt x="185166" y="299135"/>
                </a:lnTo>
                <a:lnTo>
                  <a:pt x="188010" y="293433"/>
                </a:lnTo>
                <a:lnTo>
                  <a:pt x="190868" y="282041"/>
                </a:lnTo>
                <a:lnTo>
                  <a:pt x="196697" y="268681"/>
                </a:lnTo>
                <a:lnTo>
                  <a:pt x="201193" y="254266"/>
                </a:lnTo>
                <a:lnTo>
                  <a:pt x="204089" y="238772"/>
                </a:lnTo>
                <a:lnTo>
                  <a:pt x="205105" y="222211"/>
                </a:lnTo>
                <a:lnTo>
                  <a:pt x="205105" y="188023"/>
                </a:lnTo>
                <a:lnTo>
                  <a:pt x="203949" y="174091"/>
                </a:lnTo>
                <a:lnTo>
                  <a:pt x="204393" y="162026"/>
                </a:lnTo>
                <a:lnTo>
                  <a:pt x="229184" y="126022"/>
                </a:lnTo>
                <a:lnTo>
                  <a:pt x="247878" y="115341"/>
                </a:lnTo>
                <a:lnTo>
                  <a:pt x="256743" y="110756"/>
                </a:lnTo>
                <a:lnTo>
                  <a:pt x="319062" y="74079"/>
                </a:lnTo>
                <a:lnTo>
                  <a:pt x="351904" y="46037"/>
                </a:lnTo>
                <a:lnTo>
                  <a:pt x="361696" y="31521"/>
                </a:lnTo>
                <a:lnTo>
                  <a:pt x="361797" y="31343"/>
                </a:lnTo>
                <a:lnTo>
                  <a:pt x="367487" y="25641"/>
                </a:lnTo>
                <a:lnTo>
                  <a:pt x="370344" y="19951"/>
                </a:lnTo>
                <a:lnTo>
                  <a:pt x="370344" y="2857"/>
                </a:lnTo>
                <a:close/>
              </a:path>
              <a:path w="760729" h="587375">
                <a:moveTo>
                  <a:pt x="504228" y="159537"/>
                </a:moveTo>
                <a:lnTo>
                  <a:pt x="489902" y="148945"/>
                </a:lnTo>
                <a:lnTo>
                  <a:pt x="477164" y="138887"/>
                </a:lnTo>
                <a:lnTo>
                  <a:pt x="466572" y="129895"/>
                </a:lnTo>
                <a:lnTo>
                  <a:pt x="458647" y="122504"/>
                </a:lnTo>
                <a:lnTo>
                  <a:pt x="450100" y="122504"/>
                </a:lnTo>
                <a:lnTo>
                  <a:pt x="439864" y="133235"/>
                </a:lnTo>
                <a:lnTo>
                  <a:pt x="430161" y="144221"/>
                </a:lnTo>
                <a:lnTo>
                  <a:pt x="420458" y="155752"/>
                </a:lnTo>
                <a:lnTo>
                  <a:pt x="410222" y="168084"/>
                </a:lnTo>
                <a:lnTo>
                  <a:pt x="410222" y="173786"/>
                </a:lnTo>
                <a:lnTo>
                  <a:pt x="413067" y="176631"/>
                </a:lnTo>
                <a:lnTo>
                  <a:pt x="418769" y="185178"/>
                </a:lnTo>
                <a:lnTo>
                  <a:pt x="423087" y="189445"/>
                </a:lnTo>
                <a:lnTo>
                  <a:pt x="427672" y="193725"/>
                </a:lnTo>
                <a:lnTo>
                  <a:pt x="432790" y="197993"/>
                </a:lnTo>
                <a:lnTo>
                  <a:pt x="438708" y="202272"/>
                </a:lnTo>
                <a:lnTo>
                  <a:pt x="444411" y="207962"/>
                </a:lnTo>
                <a:lnTo>
                  <a:pt x="452958" y="210820"/>
                </a:lnTo>
                <a:lnTo>
                  <a:pt x="461505" y="210820"/>
                </a:lnTo>
                <a:lnTo>
                  <a:pt x="475386" y="197993"/>
                </a:lnTo>
                <a:lnTo>
                  <a:pt x="487146" y="185178"/>
                </a:lnTo>
                <a:lnTo>
                  <a:pt x="496760" y="172364"/>
                </a:lnTo>
                <a:lnTo>
                  <a:pt x="504228" y="159537"/>
                </a:lnTo>
                <a:close/>
              </a:path>
              <a:path w="760729" h="587375">
                <a:moveTo>
                  <a:pt x="760628" y="450113"/>
                </a:moveTo>
                <a:lnTo>
                  <a:pt x="757770" y="447268"/>
                </a:lnTo>
                <a:lnTo>
                  <a:pt x="749236" y="447268"/>
                </a:lnTo>
                <a:lnTo>
                  <a:pt x="700798" y="450113"/>
                </a:lnTo>
                <a:lnTo>
                  <a:pt x="581152" y="452970"/>
                </a:lnTo>
                <a:lnTo>
                  <a:pt x="487133" y="452970"/>
                </a:lnTo>
                <a:lnTo>
                  <a:pt x="401675" y="447268"/>
                </a:lnTo>
                <a:lnTo>
                  <a:pt x="376034" y="441566"/>
                </a:lnTo>
                <a:lnTo>
                  <a:pt x="367487" y="438721"/>
                </a:lnTo>
                <a:lnTo>
                  <a:pt x="361797" y="435876"/>
                </a:lnTo>
                <a:lnTo>
                  <a:pt x="358940" y="433031"/>
                </a:lnTo>
                <a:lnTo>
                  <a:pt x="358940" y="430174"/>
                </a:lnTo>
                <a:lnTo>
                  <a:pt x="361797" y="424484"/>
                </a:lnTo>
                <a:lnTo>
                  <a:pt x="370344" y="418782"/>
                </a:lnTo>
                <a:lnTo>
                  <a:pt x="376174" y="414464"/>
                </a:lnTo>
                <a:lnTo>
                  <a:pt x="384937" y="409879"/>
                </a:lnTo>
                <a:lnTo>
                  <a:pt x="396379" y="404761"/>
                </a:lnTo>
                <a:lnTo>
                  <a:pt x="410222" y="398843"/>
                </a:lnTo>
                <a:lnTo>
                  <a:pt x="422414" y="394081"/>
                </a:lnTo>
                <a:lnTo>
                  <a:pt x="433019" y="388518"/>
                </a:lnTo>
                <a:lnTo>
                  <a:pt x="464350" y="348627"/>
                </a:lnTo>
                <a:lnTo>
                  <a:pt x="469315" y="332028"/>
                </a:lnTo>
                <a:lnTo>
                  <a:pt x="469696" y="330784"/>
                </a:lnTo>
                <a:lnTo>
                  <a:pt x="472897" y="310527"/>
                </a:lnTo>
                <a:lnTo>
                  <a:pt x="472897" y="244995"/>
                </a:lnTo>
                <a:lnTo>
                  <a:pt x="467194" y="242150"/>
                </a:lnTo>
                <a:lnTo>
                  <a:pt x="461505" y="242150"/>
                </a:lnTo>
                <a:lnTo>
                  <a:pt x="455803" y="247853"/>
                </a:lnTo>
                <a:lnTo>
                  <a:pt x="455803" y="250698"/>
                </a:lnTo>
                <a:lnTo>
                  <a:pt x="450100" y="256400"/>
                </a:lnTo>
                <a:lnTo>
                  <a:pt x="444411" y="267792"/>
                </a:lnTo>
                <a:lnTo>
                  <a:pt x="441566" y="276339"/>
                </a:lnTo>
                <a:lnTo>
                  <a:pt x="435864" y="287731"/>
                </a:lnTo>
                <a:lnTo>
                  <a:pt x="438708" y="301980"/>
                </a:lnTo>
                <a:lnTo>
                  <a:pt x="444055" y="318046"/>
                </a:lnTo>
                <a:lnTo>
                  <a:pt x="447255" y="327977"/>
                </a:lnTo>
                <a:lnTo>
                  <a:pt x="448322" y="332028"/>
                </a:lnTo>
                <a:lnTo>
                  <a:pt x="447255" y="330466"/>
                </a:lnTo>
                <a:lnTo>
                  <a:pt x="443382" y="340080"/>
                </a:lnTo>
                <a:lnTo>
                  <a:pt x="439775" y="347560"/>
                </a:lnTo>
                <a:lnTo>
                  <a:pt x="435635" y="352907"/>
                </a:lnTo>
                <a:lnTo>
                  <a:pt x="430161" y="356108"/>
                </a:lnTo>
                <a:lnTo>
                  <a:pt x="378891" y="381749"/>
                </a:lnTo>
                <a:lnTo>
                  <a:pt x="366598" y="390334"/>
                </a:lnTo>
                <a:lnTo>
                  <a:pt x="336156" y="418782"/>
                </a:lnTo>
                <a:lnTo>
                  <a:pt x="323329" y="437616"/>
                </a:lnTo>
                <a:lnTo>
                  <a:pt x="319062" y="444423"/>
                </a:lnTo>
                <a:lnTo>
                  <a:pt x="313613" y="452970"/>
                </a:lnTo>
                <a:lnTo>
                  <a:pt x="309803" y="461162"/>
                </a:lnTo>
                <a:lnTo>
                  <a:pt x="307047" y="468858"/>
                </a:lnTo>
                <a:lnTo>
                  <a:pt x="304812" y="475754"/>
                </a:lnTo>
                <a:lnTo>
                  <a:pt x="311315" y="490804"/>
                </a:lnTo>
                <a:lnTo>
                  <a:pt x="361797" y="515632"/>
                </a:lnTo>
                <a:lnTo>
                  <a:pt x="419074" y="520852"/>
                </a:lnTo>
                <a:lnTo>
                  <a:pt x="441566" y="521335"/>
                </a:lnTo>
                <a:lnTo>
                  <a:pt x="463067" y="520852"/>
                </a:lnTo>
                <a:lnTo>
                  <a:pt x="464248" y="520852"/>
                </a:lnTo>
                <a:lnTo>
                  <a:pt x="492480" y="519201"/>
                </a:lnTo>
                <a:lnTo>
                  <a:pt x="523684" y="516534"/>
                </a:lnTo>
                <a:lnTo>
                  <a:pt x="558368" y="512787"/>
                </a:lnTo>
                <a:lnTo>
                  <a:pt x="652373" y="504240"/>
                </a:lnTo>
                <a:lnTo>
                  <a:pt x="699376" y="495338"/>
                </a:lnTo>
                <a:lnTo>
                  <a:pt x="737831" y="475754"/>
                </a:lnTo>
                <a:lnTo>
                  <a:pt x="760628" y="458660"/>
                </a:lnTo>
                <a:lnTo>
                  <a:pt x="760628" y="452970"/>
                </a:lnTo>
                <a:lnTo>
                  <a:pt x="760628" y="45011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758778" y="630353"/>
            <a:ext cx="57150" cy="276860"/>
          </a:xfrm>
          <a:custGeom>
            <a:avLst/>
            <a:gdLst/>
            <a:ahLst/>
            <a:cxnLst/>
            <a:rect l="l" t="t" r="r" b="b"/>
            <a:pathLst>
              <a:path w="57150" h="276859">
                <a:moveTo>
                  <a:pt x="51278" y="0"/>
                </a:moveTo>
                <a:lnTo>
                  <a:pt x="45579" y="0"/>
                </a:lnTo>
                <a:lnTo>
                  <a:pt x="37033" y="2847"/>
                </a:lnTo>
                <a:lnTo>
                  <a:pt x="18161" y="44513"/>
                </a:lnTo>
                <a:lnTo>
                  <a:pt x="10994" y="62541"/>
                </a:lnTo>
                <a:lnTo>
                  <a:pt x="5698" y="79768"/>
                </a:lnTo>
                <a:lnTo>
                  <a:pt x="5742" y="108655"/>
                </a:lnTo>
                <a:lnTo>
                  <a:pt x="6054" y="135674"/>
                </a:lnTo>
                <a:lnTo>
                  <a:pt x="6899" y="161090"/>
                </a:lnTo>
                <a:lnTo>
                  <a:pt x="8545" y="185172"/>
                </a:lnTo>
                <a:lnTo>
                  <a:pt x="6409" y="211969"/>
                </a:lnTo>
                <a:lnTo>
                  <a:pt x="4272" y="232890"/>
                </a:lnTo>
                <a:lnTo>
                  <a:pt x="2136" y="248469"/>
                </a:lnTo>
                <a:lnTo>
                  <a:pt x="0" y="259242"/>
                </a:lnTo>
                <a:lnTo>
                  <a:pt x="0" y="264938"/>
                </a:lnTo>
                <a:lnTo>
                  <a:pt x="2847" y="270637"/>
                </a:lnTo>
                <a:lnTo>
                  <a:pt x="5698" y="273484"/>
                </a:lnTo>
                <a:lnTo>
                  <a:pt x="8545" y="273484"/>
                </a:lnTo>
                <a:lnTo>
                  <a:pt x="11394" y="276335"/>
                </a:lnTo>
                <a:lnTo>
                  <a:pt x="17092" y="276335"/>
                </a:lnTo>
                <a:lnTo>
                  <a:pt x="19940" y="270637"/>
                </a:lnTo>
                <a:lnTo>
                  <a:pt x="25638" y="262089"/>
                </a:lnTo>
                <a:lnTo>
                  <a:pt x="34808" y="240279"/>
                </a:lnTo>
                <a:lnTo>
                  <a:pt x="41307" y="217934"/>
                </a:lnTo>
                <a:lnTo>
                  <a:pt x="45669" y="195589"/>
                </a:lnTo>
                <a:lnTo>
                  <a:pt x="48430" y="173779"/>
                </a:lnTo>
                <a:lnTo>
                  <a:pt x="48430" y="99708"/>
                </a:lnTo>
                <a:lnTo>
                  <a:pt x="48875" y="81503"/>
                </a:lnTo>
                <a:lnTo>
                  <a:pt x="50833" y="50431"/>
                </a:lnTo>
                <a:lnTo>
                  <a:pt x="51278" y="37033"/>
                </a:lnTo>
                <a:lnTo>
                  <a:pt x="52969" y="28531"/>
                </a:lnTo>
                <a:lnTo>
                  <a:pt x="55284" y="12597"/>
                </a:lnTo>
                <a:lnTo>
                  <a:pt x="56977" y="5698"/>
                </a:lnTo>
                <a:lnTo>
                  <a:pt x="5127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072215" y="661847"/>
            <a:ext cx="632460" cy="364490"/>
          </a:xfrm>
          <a:custGeom>
            <a:avLst/>
            <a:gdLst/>
            <a:ahLst/>
            <a:cxnLst/>
            <a:rect l="l" t="t" r="r" b="b"/>
            <a:pathLst>
              <a:path w="632460" h="364490">
                <a:moveTo>
                  <a:pt x="484654" y="327660"/>
                </a:moveTo>
                <a:lnTo>
                  <a:pt x="404531" y="327660"/>
                </a:lnTo>
                <a:lnTo>
                  <a:pt x="400387" y="332999"/>
                </a:lnTo>
                <a:lnTo>
                  <a:pt x="407869" y="340360"/>
                </a:lnTo>
                <a:lnTo>
                  <a:pt x="417706" y="349250"/>
                </a:lnTo>
                <a:lnTo>
                  <a:pt x="428078" y="356870"/>
                </a:lnTo>
                <a:lnTo>
                  <a:pt x="438717" y="364490"/>
                </a:lnTo>
                <a:lnTo>
                  <a:pt x="450112" y="364490"/>
                </a:lnTo>
                <a:lnTo>
                  <a:pt x="455810" y="359410"/>
                </a:lnTo>
                <a:lnTo>
                  <a:pt x="470765" y="344170"/>
                </a:lnTo>
                <a:lnTo>
                  <a:pt x="484654" y="327660"/>
                </a:lnTo>
                <a:close/>
              </a:path>
              <a:path w="632460" h="364490">
                <a:moveTo>
                  <a:pt x="364647" y="270510"/>
                </a:moveTo>
                <a:lnTo>
                  <a:pt x="361796" y="270510"/>
                </a:lnTo>
                <a:lnTo>
                  <a:pt x="349555" y="284480"/>
                </a:lnTo>
                <a:lnTo>
                  <a:pt x="338650" y="297180"/>
                </a:lnTo>
                <a:lnTo>
                  <a:pt x="329348" y="307340"/>
                </a:lnTo>
                <a:lnTo>
                  <a:pt x="321915" y="316230"/>
                </a:lnTo>
                <a:lnTo>
                  <a:pt x="321915" y="322580"/>
                </a:lnTo>
                <a:lnTo>
                  <a:pt x="350401" y="350520"/>
                </a:lnTo>
                <a:lnTo>
                  <a:pt x="353250" y="354330"/>
                </a:lnTo>
                <a:lnTo>
                  <a:pt x="358948" y="356870"/>
                </a:lnTo>
                <a:lnTo>
                  <a:pt x="361796" y="359410"/>
                </a:lnTo>
                <a:lnTo>
                  <a:pt x="373194" y="359410"/>
                </a:lnTo>
                <a:lnTo>
                  <a:pt x="381695" y="353060"/>
                </a:lnTo>
                <a:lnTo>
                  <a:pt x="389930" y="345440"/>
                </a:lnTo>
                <a:lnTo>
                  <a:pt x="397632" y="336550"/>
                </a:lnTo>
                <a:lnTo>
                  <a:pt x="400387" y="332999"/>
                </a:lnTo>
                <a:lnTo>
                  <a:pt x="398833" y="331470"/>
                </a:lnTo>
                <a:lnTo>
                  <a:pt x="398833" y="327660"/>
                </a:lnTo>
                <a:lnTo>
                  <a:pt x="484654" y="327660"/>
                </a:lnTo>
                <a:lnTo>
                  <a:pt x="487859" y="323850"/>
                </a:lnTo>
                <a:lnTo>
                  <a:pt x="489996" y="320040"/>
                </a:lnTo>
                <a:lnTo>
                  <a:pt x="489996" y="313690"/>
                </a:lnTo>
                <a:lnTo>
                  <a:pt x="483823" y="308610"/>
                </a:lnTo>
                <a:lnTo>
                  <a:pt x="413078" y="308610"/>
                </a:lnTo>
                <a:lnTo>
                  <a:pt x="407379" y="304800"/>
                </a:lnTo>
                <a:lnTo>
                  <a:pt x="407638" y="304547"/>
                </a:lnTo>
                <a:lnTo>
                  <a:pt x="404575" y="302260"/>
                </a:lnTo>
                <a:lnTo>
                  <a:pt x="396340" y="295910"/>
                </a:lnTo>
                <a:lnTo>
                  <a:pt x="388639" y="288290"/>
                </a:lnTo>
                <a:lnTo>
                  <a:pt x="381740" y="281940"/>
                </a:lnTo>
                <a:lnTo>
                  <a:pt x="373194" y="274320"/>
                </a:lnTo>
                <a:lnTo>
                  <a:pt x="364647" y="270510"/>
                </a:lnTo>
                <a:close/>
              </a:path>
              <a:path w="632460" h="364490">
                <a:moveTo>
                  <a:pt x="438717" y="274320"/>
                </a:moveTo>
                <a:lnTo>
                  <a:pt x="407638" y="304547"/>
                </a:lnTo>
                <a:lnTo>
                  <a:pt x="413078" y="308610"/>
                </a:lnTo>
                <a:lnTo>
                  <a:pt x="483823" y="308610"/>
                </a:lnTo>
                <a:lnTo>
                  <a:pt x="476107" y="302260"/>
                </a:lnTo>
                <a:lnTo>
                  <a:pt x="464356" y="292100"/>
                </a:lnTo>
                <a:lnTo>
                  <a:pt x="454741" y="283210"/>
                </a:lnTo>
                <a:lnTo>
                  <a:pt x="447263" y="276860"/>
                </a:lnTo>
                <a:lnTo>
                  <a:pt x="438717" y="274320"/>
                </a:lnTo>
                <a:close/>
              </a:path>
              <a:path w="632460" h="364490">
                <a:moveTo>
                  <a:pt x="25638" y="148590"/>
                </a:moveTo>
                <a:lnTo>
                  <a:pt x="14241" y="148590"/>
                </a:lnTo>
                <a:lnTo>
                  <a:pt x="11394" y="154940"/>
                </a:lnTo>
                <a:lnTo>
                  <a:pt x="2847" y="180340"/>
                </a:lnTo>
                <a:lnTo>
                  <a:pt x="2740" y="187960"/>
                </a:lnTo>
                <a:lnTo>
                  <a:pt x="2553" y="191770"/>
                </a:lnTo>
                <a:lnTo>
                  <a:pt x="2491" y="193040"/>
                </a:lnTo>
                <a:lnTo>
                  <a:pt x="1646" y="199390"/>
                </a:lnTo>
                <a:lnTo>
                  <a:pt x="0" y="205740"/>
                </a:lnTo>
                <a:lnTo>
                  <a:pt x="1646" y="218440"/>
                </a:lnTo>
                <a:lnTo>
                  <a:pt x="2491" y="228600"/>
                </a:lnTo>
                <a:lnTo>
                  <a:pt x="2580" y="231140"/>
                </a:lnTo>
                <a:lnTo>
                  <a:pt x="2669" y="233680"/>
                </a:lnTo>
                <a:lnTo>
                  <a:pt x="2713" y="234950"/>
                </a:lnTo>
                <a:lnTo>
                  <a:pt x="2802" y="237490"/>
                </a:lnTo>
                <a:lnTo>
                  <a:pt x="2847" y="245110"/>
                </a:lnTo>
                <a:lnTo>
                  <a:pt x="8278" y="257810"/>
                </a:lnTo>
                <a:lnTo>
                  <a:pt x="42731" y="279400"/>
                </a:lnTo>
                <a:lnTo>
                  <a:pt x="94810" y="288290"/>
                </a:lnTo>
                <a:lnTo>
                  <a:pt x="128906" y="288290"/>
                </a:lnTo>
                <a:lnTo>
                  <a:pt x="173775" y="281940"/>
                </a:lnTo>
                <a:lnTo>
                  <a:pt x="213837" y="274320"/>
                </a:lnTo>
                <a:lnTo>
                  <a:pt x="277935" y="251460"/>
                </a:lnTo>
                <a:lnTo>
                  <a:pt x="301971" y="233680"/>
                </a:lnTo>
                <a:lnTo>
                  <a:pt x="339007" y="233680"/>
                </a:lnTo>
                <a:lnTo>
                  <a:pt x="346129" y="231140"/>
                </a:lnTo>
                <a:lnTo>
                  <a:pt x="356811" y="223520"/>
                </a:lnTo>
                <a:lnTo>
                  <a:pt x="367494" y="214630"/>
                </a:lnTo>
                <a:lnTo>
                  <a:pt x="121071" y="214630"/>
                </a:lnTo>
                <a:lnTo>
                  <a:pt x="108251" y="213360"/>
                </a:lnTo>
                <a:lnTo>
                  <a:pt x="95431" y="213360"/>
                </a:lnTo>
                <a:lnTo>
                  <a:pt x="82612" y="210820"/>
                </a:lnTo>
                <a:lnTo>
                  <a:pt x="40549" y="199390"/>
                </a:lnTo>
                <a:lnTo>
                  <a:pt x="28627" y="171450"/>
                </a:lnTo>
                <a:lnTo>
                  <a:pt x="28557" y="170180"/>
                </a:lnTo>
                <a:lnTo>
                  <a:pt x="28487" y="151130"/>
                </a:lnTo>
                <a:lnTo>
                  <a:pt x="25638" y="148590"/>
                </a:lnTo>
                <a:close/>
              </a:path>
              <a:path w="632460" h="364490">
                <a:moveTo>
                  <a:pt x="615340" y="116840"/>
                </a:moveTo>
                <a:lnTo>
                  <a:pt x="606794" y="116840"/>
                </a:lnTo>
                <a:lnTo>
                  <a:pt x="594464" y="129540"/>
                </a:lnTo>
                <a:lnTo>
                  <a:pt x="571942" y="162560"/>
                </a:lnTo>
                <a:lnTo>
                  <a:pt x="555828" y="198120"/>
                </a:lnTo>
                <a:lnTo>
                  <a:pt x="549821" y="226060"/>
                </a:lnTo>
                <a:lnTo>
                  <a:pt x="549821" y="233680"/>
                </a:lnTo>
                <a:lnTo>
                  <a:pt x="552668" y="240030"/>
                </a:lnTo>
                <a:lnTo>
                  <a:pt x="555515" y="248920"/>
                </a:lnTo>
                <a:lnTo>
                  <a:pt x="558633" y="254000"/>
                </a:lnTo>
                <a:lnTo>
                  <a:pt x="563352" y="259080"/>
                </a:lnTo>
                <a:lnTo>
                  <a:pt x="569139" y="262890"/>
                </a:lnTo>
                <a:lnTo>
                  <a:pt x="575459" y="265430"/>
                </a:lnTo>
                <a:lnTo>
                  <a:pt x="583961" y="264160"/>
                </a:lnTo>
                <a:lnTo>
                  <a:pt x="615697" y="231140"/>
                </a:lnTo>
                <a:lnTo>
                  <a:pt x="617959" y="219710"/>
                </a:lnTo>
                <a:lnTo>
                  <a:pt x="618075" y="218440"/>
                </a:lnTo>
                <a:lnTo>
                  <a:pt x="618191" y="214630"/>
                </a:lnTo>
                <a:lnTo>
                  <a:pt x="584006" y="214630"/>
                </a:lnTo>
                <a:lnTo>
                  <a:pt x="583930" y="207010"/>
                </a:lnTo>
                <a:lnTo>
                  <a:pt x="583471" y="199390"/>
                </a:lnTo>
                <a:lnTo>
                  <a:pt x="586141" y="187960"/>
                </a:lnTo>
                <a:lnTo>
                  <a:pt x="592017" y="175260"/>
                </a:lnTo>
                <a:lnTo>
                  <a:pt x="601098" y="160020"/>
                </a:lnTo>
                <a:lnTo>
                  <a:pt x="601098" y="157480"/>
                </a:lnTo>
                <a:lnTo>
                  <a:pt x="603947" y="151130"/>
                </a:lnTo>
                <a:lnTo>
                  <a:pt x="609645" y="146050"/>
                </a:lnTo>
                <a:lnTo>
                  <a:pt x="615340" y="137160"/>
                </a:lnTo>
                <a:lnTo>
                  <a:pt x="621040" y="125730"/>
                </a:lnTo>
                <a:lnTo>
                  <a:pt x="621040" y="120650"/>
                </a:lnTo>
                <a:lnTo>
                  <a:pt x="615340" y="116840"/>
                </a:lnTo>
                <a:close/>
              </a:path>
              <a:path w="632460" h="364490">
                <a:moveTo>
                  <a:pt x="339007" y="233680"/>
                </a:moveTo>
                <a:lnTo>
                  <a:pt x="316217" y="233680"/>
                </a:lnTo>
                <a:lnTo>
                  <a:pt x="321915" y="237490"/>
                </a:lnTo>
                <a:lnTo>
                  <a:pt x="324763" y="237490"/>
                </a:lnTo>
                <a:lnTo>
                  <a:pt x="335446" y="234950"/>
                </a:lnTo>
                <a:lnTo>
                  <a:pt x="339007" y="233680"/>
                </a:lnTo>
                <a:close/>
              </a:path>
              <a:path w="632460" h="364490">
                <a:moveTo>
                  <a:pt x="344703" y="143510"/>
                </a:moveTo>
                <a:lnTo>
                  <a:pt x="330461" y="143510"/>
                </a:lnTo>
                <a:lnTo>
                  <a:pt x="324763" y="148590"/>
                </a:lnTo>
                <a:lnTo>
                  <a:pt x="321915" y="154940"/>
                </a:lnTo>
                <a:lnTo>
                  <a:pt x="321915" y="157480"/>
                </a:lnTo>
                <a:lnTo>
                  <a:pt x="311186" y="171450"/>
                </a:lnTo>
                <a:lnTo>
                  <a:pt x="275843" y="193040"/>
                </a:lnTo>
                <a:lnTo>
                  <a:pt x="220826" y="205740"/>
                </a:lnTo>
                <a:lnTo>
                  <a:pt x="162158" y="213360"/>
                </a:lnTo>
                <a:lnTo>
                  <a:pt x="133891" y="214630"/>
                </a:lnTo>
                <a:lnTo>
                  <a:pt x="367494" y="214630"/>
                </a:lnTo>
                <a:lnTo>
                  <a:pt x="378605" y="203200"/>
                </a:lnTo>
                <a:lnTo>
                  <a:pt x="321915" y="203200"/>
                </a:lnTo>
                <a:lnTo>
                  <a:pt x="327790" y="191770"/>
                </a:lnTo>
                <a:lnTo>
                  <a:pt x="332597" y="182880"/>
                </a:lnTo>
                <a:lnTo>
                  <a:pt x="336336" y="177800"/>
                </a:lnTo>
                <a:lnTo>
                  <a:pt x="339008" y="173990"/>
                </a:lnTo>
                <a:lnTo>
                  <a:pt x="342300" y="163830"/>
                </a:lnTo>
                <a:lnTo>
                  <a:pt x="343991" y="154940"/>
                </a:lnTo>
                <a:lnTo>
                  <a:pt x="344614" y="148590"/>
                </a:lnTo>
                <a:lnTo>
                  <a:pt x="344703" y="143510"/>
                </a:lnTo>
                <a:close/>
              </a:path>
              <a:path w="632460" h="364490">
                <a:moveTo>
                  <a:pt x="606794" y="196850"/>
                </a:moveTo>
                <a:lnTo>
                  <a:pt x="598247" y="196850"/>
                </a:lnTo>
                <a:lnTo>
                  <a:pt x="592552" y="199390"/>
                </a:lnTo>
                <a:lnTo>
                  <a:pt x="586854" y="210820"/>
                </a:lnTo>
                <a:lnTo>
                  <a:pt x="584006" y="214630"/>
                </a:lnTo>
                <a:lnTo>
                  <a:pt x="618191" y="214630"/>
                </a:lnTo>
                <a:lnTo>
                  <a:pt x="618191" y="210820"/>
                </a:lnTo>
                <a:lnTo>
                  <a:pt x="612493" y="199390"/>
                </a:lnTo>
                <a:lnTo>
                  <a:pt x="606794" y="196850"/>
                </a:lnTo>
                <a:close/>
              </a:path>
              <a:path w="632460" h="364490">
                <a:moveTo>
                  <a:pt x="418773" y="134620"/>
                </a:moveTo>
                <a:lnTo>
                  <a:pt x="401680" y="134620"/>
                </a:lnTo>
                <a:lnTo>
                  <a:pt x="398833" y="137160"/>
                </a:lnTo>
                <a:lnTo>
                  <a:pt x="394514" y="142240"/>
                </a:lnTo>
                <a:lnTo>
                  <a:pt x="389929" y="147320"/>
                </a:lnTo>
                <a:lnTo>
                  <a:pt x="378889" y="162560"/>
                </a:lnTo>
                <a:lnTo>
                  <a:pt x="368920" y="177800"/>
                </a:lnTo>
                <a:lnTo>
                  <a:pt x="363667" y="185420"/>
                </a:lnTo>
                <a:lnTo>
                  <a:pt x="358948" y="194310"/>
                </a:lnTo>
                <a:lnTo>
                  <a:pt x="347554" y="194310"/>
                </a:lnTo>
                <a:lnTo>
                  <a:pt x="339008" y="196850"/>
                </a:lnTo>
                <a:lnTo>
                  <a:pt x="327610" y="203200"/>
                </a:lnTo>
                <a:lnTo>
                  <a:pt x="378605" y="203200"/>
                </a:lnTo>
                <a:lnTo>
                  <a:pt x="404531" y="176530"/>
                </a:lnTo>
                <a:lnTo>
                  <a:pt x="442723" y="176530"/>
                </a:lnTo>
                <a:lnTo>
                  <a:pt x="452070" y="170180"/>
                </a:lnTo>
                <a:lnTo>
                  <a:pt x="464356" y="160020"/>
                </a:lnTo>
                <a:lnTo>
                  <a:pt x="467203" y="157480"/>
                </a:lnTo>
                <a:lnTo>
                  <a:pt x="472903" y="154940"/>
                </a:lnTo>
                <a:lnTo>
                  <a:pt x="538870" y="154940"/>
                </a:lnTo>
                <a:lnTo>
                  <a:pt x="541941" y="151130"/>
                </a:lnTo>
                <a:lnTo>
                  <a:pt x="546027" y="143510"/>
                </a:lnTo>
                <a:lnTo>
                  <a:pt x="435866" y="143510"/>
                </a:lnTo>
                <a:lnTo>
                  <a:pt x="433019" y="139700"/>
                </a:lnTo>
                <a:lnTo>
                  <a:pt x="424472" y="137160"/>
                </a:lnTo>
                <a:lnTo>
                  <a:pt x="418773" y="134620"/>
                </a:lnTo>
                <a:close/>
              </a:path>
              <a:path w="632460" h="364490">
                <a:moveTo>
                  <a:pt x="442723" y="176530"/>
                </a:moveTo>
                <a:lnTo>
                  <a:pt x="407379" y="176530"/>
                </a:lnTo>
                <a:lnTo>
                  <a:pt x="413078" y="180340"/>
                </a:lnTo>
                <a:lnTo>
                  <a:pt x="415926" y="182880"/>
                </a:lnTo>
                <a:lnTo>
                  <a:pt x="421624" y="182880"/>
                </a:lnTo>
                <a:lnTo>
                  <a:pt x="430704" y="181610"/>
                </a:lnTo>
                <a:lnTo>
                  <a:pt x="440853" y="177800"/>
                </a:lnTo>
                <a:lnTo>
                  <a:pt x="442723" y="176530"/>
                </a:lnTo>
                <a:close/>
              </a:path>
              <a:path w="632460" h="364490">
                <a:moveTo>
                  <a:pt x="538870" y="154940"/>
                </a:moveTo>
                <a:lnTo>
                  <a:pt x="485587" y="154940"/>
                </a:lnTo>
                <a:lnTo>
                  <a:pt x="493912" y="157480"/>
                </a:lnTo>
                <a:lnTo>
                  <a:pt x="503839" y="161290"/>
                </a:lnTo>
                <a:lnTo>
                  <a:pt x="515635" y="165100"/>
                </a:lnTo>
                <a:lnTo>
                  <a:pt x="521329" y="168910"/>
                </a:lnTo>
                <a:lnTo>
                  <a:pt x="527029" y="168910"/>
                </a:lnTo>
                <a:lnTo>
                  <a:pt x="532728" y="162560"/>
                </a:lnTo>
                <a:lnTo>
                  <a:pt x="538870" y="154940"/>
                </a:lnTo>
                <a:close/>
              </a:path>
              <a:path w="632460" h="364490">
                <a:moveTo>
                  <a:pt x="128196" y="77470"/>
                </a:moveTo>
                <a:lnTo>
                  <a:pt x="116798" y="77470"/>
                </a:lnTo>
                <a:lnTo>
                  <a:pt x="82612" y="125730"/>
                </a:lnTo>
                <a:lnTo>
                  <a:pt x="82612" y="128270"/>
                </a:lnTo>
                <a:lnTo>
                  <a:pt x="91115" y="138430"/>
                </a:lnTo>
                <a:lnTo>
                  <a:pt x="122496" y="162560"/>
                </a:lnTo>
                <a:lnTo>
                  <a:pt x="128196" y="165100"/>
                </a:lnTo>
                <a:lnTo>
                  <a:pt x="133891" y="165100"/>
                </a:lnTo>
                <a:lnTo>
                  <a:pt x="136742" y="162560"/>
                </a:lnTo>
                <a:lnTo>
                  <a:pt x="139589" y="162560"/>
                </a:lnTo>
                <a:lnTo>
                  <a:pt x="154547" y="143510"/>
                </a:lnTo>
                <a:lnTo>
                  <a:pt x="160423" y="137160"/>
                </a:lnTo>
                <a:lnTo>
                  <a:pt x="162622" y="134835"/>
                </a:lnTo>
                <a:lnTo>
                  <a:pt x="159533" y="132080"/>
                </a:lnTo>
                <a:lnTo>
                  <a:pt x="238964" y="132080"/>
                </a:lnTo>
                <a:lnTo>
                  <a:pt x="242548" y="127000"/>
                </a:lnTo>
                <a:lnTo>
                  <a:pt x="247845" y="120650"/>
                </a:lnTo>
                <a:lnTo>
                  <a:pt x="250692" y="114300"/>
                </a:lnTo>
                <a:lnTo>
                  <a:pt x="244998" y="109220"/>
                </a:lnTo>
                <a:lnTo>
                  <a:pt x="168080" y="109220"/>
                </a:lnTo>
                <a:lnTo>
                  <a:pt x="169029" y="107950"/>
                </a:lnTo>
                <a:lnTo>
                  <a:pt x="169214" y="107950"/>
                </a:lnTo>
                <a:lnTo>
                  <a:pt x="160645" y="101600"/>
                </a:lnTo>
                <a:lnTo>
                  <a:pt x="150629" y="95250"/>
                </a:lnTo>
                <a:lnTo>
                  <a:pt x="140080" y="87630"/>
                </a:lnTo>
                <a:lnTo>
                  <a:pt x="128196" y="77470"/>
                </a:lnTo>
                <a:close/>
              </a:path>
              <a:path w="632460" h="364490">
                <a:moveTo>
                  <a:pt x="238964" y="132080"/>
                </a:moveTo>
                <a:lnTo>
                  <a:pt x="165229" y="132080"/>
                </a:lnTo>
                <a:lnTo>
                  <a:pt x="162622" y="134835"/>
                </a:lnTo>
                <a:lnTo>
                  <a:pt x="194074" y="160020"/>
                </a:lnTo>
                <a:lnTo>
                  <a:pt x="205113" y="165100"/>
                </a:lnTo>
                <a:lnTo>
                  <a:pt x="216507" y="160020"/>
                </a:lnTo>
                <a:lnTo>
                  <a:pt x="226612" y="147320"/>
                </a:lnTo>
                <a:lnTo>
                  <a:pt x="235381" y="137160"/>
                </a:lnTo>
                <a:lnTo>
                  <a:pt x="238964" y="132080"/>
                </a:lnTo>
                <a:close/>
              </a:path>
              <a:path w="632460" h="364490">
                <a:moveTo>
                  <a:pt x="584006" y="0"/>
                </a:moveTo>
                <a:lnTo>
                  <a:pt x="572608" y="0"/>
                </a:lnTo>
                <a:lnTo>
                  <a:pt x="566914" y="3810"/>
                </a:lnTo>
                <a:lnTo>
                  <a:pt x="558366" y="6350"/>
                </a:lnTo>
                <a:lnTo>
                  <a:pt x="534774" y="22860"/>
                </a:lnTo>
                <a:lnTo>
                  <a:pt x="514921" y="44450"/>
                </a:lnTo>
                <a:lnTo>
                  <a:pt x="498273" y="71120"/>
                </a:lnTo>
                <a:lnTo>
                  <a:pt x="484296" y="102870"/>
                </a:lnTo>
                <a:lnTo>
                  <a:pt x="479353" y="105492"/>
                </a:lnTo>
                <a:lnTo>
                  <a:pt x="473969" y="107950"/>
                </a:lnTo>
                <a:lnTo>
                  <a:pt x="467870" y="111760"/>
                </a:lnTo>
                <a:lnTo>
                  <a:pt x="461505" y="116840"/>
                </a:lnTo>
                <a:lnTo>
                  <a:pt x="458434" y="121920"/>
                </a:lnTo>
                <a:lnTo>
                  <a:pt x="454028" y="127000"/>
                </a:lnTo>
                <a:lnTo>
                  <a:pt x="449087" y="132080"/>
                </a:lnTo>
                <a:lnTo>
                  <a:pt x="444412" y="139700"/>
                </a:lnTo>
                <a:lnTo>
                  <a:pt x="441565" y="139700"/>
                </a:lnTo>
                <a:lnTo>
                  <a:pt x="438717" y="143510"/>
                </a:lnTo>
                <a:lnTo>
                  <a:pt x="546027" y="143510"/>
                </a:lnTo>
                <a:lnTo>
                  <a:pt x="548751" y="138430"/>
                </a:lnTo>
                <a:lnTo>
                  <a:pt x="553959" y="128270"/>
                </a:lnTo>
                <a:lnTo>
                  <a:pt x="558366" y="116840"/>
                </a:lnTo>
                <a:lnTo>
                  <a:pt x="557342" y="110490"/>
                </a:lnTo>
                <a:lnTo>
                  <a:pt x="554496" y="105492"/>
                </a:lnTo>
                <a:lnTo>
                  <a:pt x="549953" y="99060"/>
                </a:lnTo>
                <a:lnTo>
                  <a:pt x="544121" y="93980"/>
                </a:lnTo>
                <a:lnTo>
                  <a:pt x="532728" y="91440"/>
                </a:lnTo>
                <a:lnTo>
                  <a:pt x="527029" y="88900"/>
                </a:lnTo>
                <a:lnTo>
                  <a:pt x="524181" y="86360"/>
                </a:lnTo>
                <a:lnTo>
                  <a:pt x="524181" y="82550"/>
                </a:lnTo>
                <a:lnTo>
                  <a:pt x="527029" y="80010"/>
                </a:lnTo>
                <a:lnTo>
                  <a:pt x="533973" y="68580"/>
                </a:lnTo>
                <a:lnTo>
                  <a:pt x="541985" y="58420"/>
                </a:lnTo>
                <a:lnTo>
                  <a:pt x="551065" y="50800"/>
                </a:lnTo>
                <a:lnTo>
                  <a:pt x="561214" y="45720"/>
                </a:lnTo>
                <a:lnTo>
                  <a:pt x="623869" y="45720"/>
                </a:lnTo>
                <a:lnTo>
                  <a:pt x="626738" y="40640"/>
                </a:lnTo>
                <a:lnTo>
                  <a:pt x="629585" y="31750"/>
                </a:lnTo>
                <a:lnTo>
                  <a:pt x="632433" y="26670"/>
                </a:lnTo>
                <a:lnTo>
                  <a:pt x="632433" y="20320"/>
                </a:lnTo>
                <a:lnTo>
                  <a:pt x="598247" y="20320"/>
                </a:lnTo>
                <a:lnTo>
                  <a:pt x="598247" y="17780"/>
                </a:lnTo>
                <a:lnTo>
                  <a:pt x="595400" y="15240"/>
                </a:lnTo>
                <a:lnTo>
                  <a:pt x="595400" y="8890"/>
                </a:lnTo>
                <a:lnTo>
                  <a:pt x="592552" y="6350"/>
                </a:lnTo>
                <a:lnTo>
                  <a:pt x="586854" y="3810"/>
                </a:lnTo>
                <a:lnTo>
                  <a:pt x="584006" y="0"/>
                </a:lnTo>
                <a:close/>
              </a:path>
              <a:path w="632460" h="364490">
                <a:moveTo>
                  <a:pt x="169214" y="107950"/>
                </a:moveTo>
                <a:lnTo>
                  <a:pt x="169050" y="107950"/>
                </a:lnTo>
                <a:lnTo>
                  <a:pt x="168080" y="109220"/>
                </a:lnTo>
                <a:lnTo>
                  <a:pt x="170928" y="109220"/>
                </a:lnTo>
                <a:lnTo>
                  <a:pt x="169214" y="107950"/>
                </a:lnTo>
                <a:close/>
              </a:path>
              <a:path w="632460" h="364490">
                <a:moveTo>
                  <a:pt x="205113" y="74930"/>
                </a:moveTo>
                <a:lnTo>
                  <a:pt x="196566" y="74930"/>
                </a:lnTo>
                <a:lnTo>
                  <a:pt x="186907" y="85090"/>
                </a:lnTo>
                <a:lnTo>
                  <a:pt x="179117" y="95250"/>
                </a:lnTo>
                <a:lnTo>
                  <a:pt x="172930" y="102870"/>
                </a:lnTo>
                <a:lnTo>
                  <a:pt x="170928" y="105492"/>
                </a:lnTo>
                <a:lnTo>
                  <a:pt x="170928" y="109220"/>
                </a:lnTo>
                <a:lnTo>
                  <a:pt x="244998" y="109220"/>
                </a:lnTo>
                <a:lnTo>
                  <a:pt x="232756" y="99060"/>
                </a:lnTo>
                <a:lnTo>
                  <a:pt x="221850" y="88900"/>
                </a:lnTo>
                <a:lnTo>
                  <a:pt x="212547" y="81280"/>
                </a:lnTo>
                <a:lnTo>
                  <a:pt x="205113" y="74930"/>
                </a:lnTo>
                <a:close/>
              </a:path>
              <a:path w="632460" h="364490">
                <a:moveTo>
                  <a:pt x="623869" y="45720"/>
                </a:moveTo>
                <a:lnTo>
                  <a:pt x="566914" y="45720"/>
                </a:lnTo>
                <a:lnTo>
                  <a:pt x="566914" y="49530"/>
                </a:lnTo>
                <a:lnTo>
                  <a:pt x="572608" y="59690"/>
                </a:lnTo>
                <a:lnTo>
                  <a:pt x="579018" y="64770"/>
                </a:lnTo>
                <a:lnTo>
                  <a:pt x="585428" y="67310"/>
                </a:lnTo>
                <a:lnTo>
                  <a:pt x="591837" y="68580"/>
                </a:lnTo>
                <a:lnTo>
                  <a:pt x="598247" y="68580"/>
                </a:lnTo>
                <a:lnTo>
                  <a:pt x="606305" y="66040"/>
                </a:lnTo>
                <a:lnTo>
                  <a:pt x="613562" y="59690"/>
                </a:lnTo>
                <a:lnTo>
                  <a:pt x="620283" y="52070"/>
                </a:lnTo>
                <a:lnTo>
                  <a:pt x="623869" y="45720"/>
                </a:lnTo>
                <a:close/>
              </a:path>
              <a:path w="632460" h="364490">
                <a:moveTo>
                  <a:pt x="623887" y="3810"/>
                </a:moveTo>
                <a:lnTo>
                  <a:pt x="615340" y="3810"/>
                </a:lnTo>
                <a:lnTo>
                  <a:pt x="609645" y="6350"/>
                </a:lnTo>
                <a:lnTo>
                  <a:pt x="606794" y="6350"/>
                </a:lnTo>
                <a:lnTo>
                  <a:pt x="603947" y="15240"/>
                </a:lnTo>
                <a:lnTo>
                  <a:pt x="598247" y="20320"/>
                </a:lnTo>
                <a:lnTo>
                  <a:pt x="632433" y="20320"/>
                </a:lnTo>
                <a:lnTo>
                  <a:pt x="632433" y="15240"/>
                </a:lnTo>
                <a:lnTo>
                  <a:pt x="629585" y="8890"/>
                </a:lnTo>
                <a:lnTo>
                  <a:pt x="623887" y="381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22"/>
          <p:cNvGrpSpPr/>
          <p:nvPr/>
        </p:nvGrpSpPr>
        <p:grpSpPr>
          <a:xfrm>
            <a:off x="570967" y="1429938"/>
            <a:ext cx="5995670" cy="7098030"/>
            <a:chOff x="570967" y="1429938"/>
            <a:chExt cx="5995670" cy="7098030"/>
          </a:xfrm>
        </p:grpSpPr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7317" y="1531515"/>
              <a:ext cx="5982735" cy="698966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77317" y="1436288"/>
              <a:ext cx="5982970" cy="7085330"/>
            </a:xfrm>
            <a:custGeom>
              <a:avLst/>
              <a:gdLst/>
              <a:ahLst/>
              <a:cxnLst/>
              <a:rect l="l" t="t" r="r" b="b"/>
              <a:pathLst>
                <a:path w="5982970" h="7085330">
                  <a:moveTo>
                    <a:pt x="0" y="0"/>
                  </a:moveTo>
                  <a:lnTo>
                    <a:pt x="5982735" y="0"/>
                  </a:lnTo>
                  <a:lnTo>
                    <a:pt x="5982735" y="7084896"/>
                  </a:lnTo>
                  <a:lnTo>
                    <a:pt x="0" y="7084896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8122928" y="3577885"/>
            <a:ext cx="1164590" cy="854075"/>
            <a:chOff x="8122928" y="3577885"/>
            <a:chExt cx="1164590" cy="854075"/>
          </a:xfrm>
        </p:grpSpPr>
        <p:sp>
          <p:nvSpPr>
            <p:cNvPr id="26" name="object 26"/>
            <p:cNvSpPr/>
            <p:nvPr/>
          </p:nvSpPr>
          <p:spPr>
            <a:xfrm>
              <a:off x="8129278" y="3584235"/>
              <a:ext cx="1151890" cy="841375"/>
            </a:xfrm>
            <a:custGeom>
              <a:avLst/>
              <a:gdLst/>
              <a:ahLst/>
              <a:cxnLst/>
              <a:rect l="l" t="t" r="r" b="b"/>
              <a:pathLst>
                <a:path w="1151890" h="841375">
                  <a:moveTo>
                    <a:pt x="1151582" y="0"/>
                  </a:moveTo>
                  <a:lnTo>
                    <a:pt x="1659" y="0"/>
                  </a:lnTo>
                  <a:lnTo>
                    <a:pt x="1659" y="484459"/>
                  </a:lnTo>
                  <a:lnTo>
                    <a:pt x="32290" y="484473"/>
                  </a:lnTo>
                  <a:lnTo>
                    <a:pt x="65653" y="477190"/>
                  </a:lnTo>
                  <a:lnTo>
                    <a:pt x="101007" y="464599"/>
                  </a:lnTo>
                  <a:lnTo>
                    <a:pt x="137609" y="448689"/>
                  </a:lnTo>
                  <a:lnTo>
                    <a:pt x="141774" y="455533"/>
                  </a:lnTo>
                  <a:lnTo>
                    <a:pt x="105497" y="527406"/>
                  </a:lnTo>
                  <a:lnTo>
                    <a:pt x="51033" y="549489"/>
                  </a:lnTo>
                  <a:lnTo>
                    <a:pt x="32288" y="570495"/>
                  </a:lnTo>
                  <a:lnTo>
                    <a:pt x="0" y="644226"/>
                  </a:lnTo>
                  <a:lnTo>
                    <a:pt x="716" y="754837"/>
                  </a:lnTo>
                  <a:lnTo>
                    <a:pt x="1659" y="841089"/>
                  </a:lnTo>
                  <a:lnTo>
                    <a:pt x="1151582" y="841089"/>
                  </a:lnTo>
                  <a:lnTo>
                    <a:pt x="11515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129278" y="3584235"/>
              <a:ext cx="1151890" cy="841375"/>
            </a:xfrm>
            <a:custGeom>
              <a:avLst/>
              <a:gdLst/>
              <a:ahLst/>
              <a:cxnLst/>
              <a:rect l="l" t="t" r="r" b="b"/>
              <a:pathLst>
                <a:path w="1151890" h="841375">
                  <a:moveTo>
                    <a:pt x="1659" y="841089"/>
                  </a:moveTo>
                  <a:lnTo>
                    <a:pt x="1151582" y="841089"/>
                  </a:lnTo>
                  <a:lnTo>
                    <a:pt x="1151582" y="0"/>
                  </a:lnTo>
                  <a:lnTo>
                    <a:pt x="1659" y="0"/>
                  </a:lnTo>
                  <a:lnTo>
                    <a:pt x="1659" y="484459"/>
                  </a:lnTo>
                  <a:lnTo>
                    <a:pt x="32290" y="484473"/>
                  </a:lnTo>
                  <a:lnTo>
                    <a:pt x="65653" y="477190"/>
                  </a:lnTo>
                  <a:lnTo>
                    <a:pt x="101007" y="464599"/>
                  </a:lnTo>
                  <a:lnTo>
                    <a:pt x="137609" y="448689"/>
                  </a:lnTo>
                  <a:lnTo>
                    <a:pt x="141774" y="455533"/>
                  </a:lnTo>
                  <a:lnTo>
                    <a:pt x="105497" y="527406"/>
                  </a:lnTo>
                  <a:lnTo>
                    <a:pt x="51033" y="549489"/>
                  </a:lnTo>
                  <a:lnTo>
                    <a:pt x="32288" y="570495"/>
                  </a:lnTo>
                  <a:lnTo>
                    <a:pt x="0" y="644226"/>
                  </a:lnTo>
                  <a:lnTo>
                    <a:pt x="716" y="754837"/>
                  </a:lnTo>
                  <a:lnTo>
                    <a:pt x="1659" y="84108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731097" y="3736806"/>
              <a:ext cx="491492" cy="53026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33476" y="4368797"/>
              <a:ext cx="1146743" cy="56527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9190008" y="3583435"/>
              <a:ext cx="91440" cy="76835"/>
            </a:xfrm>
            <a:custGeom>
              <a:avLst/>
              <a:gdLst/>
              <a:ahLst/>
              <a:cxnLst/>
              <a:rect l="l" t="t" r="r" b="b"/>
              <a:pathLst>
                <a:path w="91440" h="76835">
                  <a:moveTo>
                    <a:pt x="90857" y="0"/>
                  </a:moveTo>
                  <a:lnTo>
                    <a:pt x="0" y="0"/>
                  </a:lnTo>
                  <a:lnTo>
                    <a:pt x="0" y="76389"/>
                  </a:lnTo>
                  <a:lnTo>
                    <a:pt x="90857" y="76389"/>
                  </a:lnTo>
                  <a:lnTo>
                    <a:pt x="9085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6830189" y="1436288"/>
            <a:ext cx="6308725" cy="7085330"/>
          </a:xfrm>
          <a:prstGeom prst="rect">
            <a:avLst/>
          </a:prstGeom>
          <a:ln w="12701">
            <a:solidFill>
              <a:srgbClr val="1E1916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400">
              <a:latin typeface="Times New Roman"/>
              <a:cs typeface="Times New Roman"/>
            </a:endParaRPr>
          </a:p>
          <a:p>
            <a:pPr marL="2359660">
              <a:lnSpc>
                <a:spcPct val="100000"/>
              </a:lnSpc>
              <a:spcBef>
                <a:spcPts val="5"/>
              </a:spcBef>
            </a:pPr>
            <a:r>
              <a:rPr sz="4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400">
              <a:latin typeface="Arial"/>
              <a:cs typeface="Arial"/>
            </a:endParaRPr>
          </a:p>
          <a:p>
            <a:pPr marL="2303780">
              <a:lnSpc>
                <a:spcPct val="100000"/>
              </a:lnSpc>
            </a:pPr>
            <a:r>
              <a:rPr sz="2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20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8179470" y="3620044"/>
            <a:ext cx="1052830" cy="649605"/>
            <a:chOff x="8179470" y="3620044"/>
            <a:chExt cx="1052830" cy="649605"/>
          </a:xfrm>
        </p:grpSpPr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79470" y="3620044"/>
              <a:ext cx="1052757" cy="64904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185082" y="3734604"/>
              <a:ext cx="492518" cy="532467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92993" y="1928275"/>
            <a:ext cx="6883163" cy="42612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989929" y="2016050"/>
            <a:ext cx="232178" cy="219434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4326711" y="2531008"/>
            <a:ext cx="7449820" cy="436245"/>
            <a:chOff x="4326711" y="2531008"/>
            <a:chExt cx="7449820" cy="43624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020769" y="2542334"/>
              <a:ext cx="1755387" cy="40064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95188" y="2531008"/>
              <a:ext cx="2485855" cy="43179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26711" y="2567819"/>
              <a:ext cx="3131541" cy="399228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989929" y="2628694"/>
            <a:ext cx="232178" cy="21943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273305" y="3162056"/>
            <a:ext cx="5502851" cy="417633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989929" y="3241335"/>
            <a:ext cx="232178" cy="219434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6124658" y="3767620"/>
            <a:ext cx="5651500" cy="424815"/>
            <a:chOff x="6124658" y="3767620"/>
            <a:chExt cx="5651500" cy="424815"/>
          </a:xfrm>
        </p:grpSpPr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89540" y="3767620"/>
              <a:ext cx="686616" cy="35817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433166" y="3791689"/>
              <a:ext cx="1620982" cy="39214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11664" y="3783192"/>
              <a:ext cx="1687525" cy="40914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24658" y="3781777"/>
              <a:ext cx="1555861" cy="393566"/>
            </a:xfrm>
            <a:prstGeom prst="rect">
              <a:avLst/>
            </a:prstGeom>
          </p:spPr>
        </p:pic>
      </p:grpSp>
      <p:pic>
        <p:nvPicPr>
          <p:cNvPr id="21" name="object 21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1989929" y="3853980"/>
            <a:ext cx="232178" cy="219434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7047698" y="4360445"/>
            <a:ext cx="4728845" cy="445134"/>
            <a:chOff x="7047698" y="4360445"/>
            <a:chExt cx="4728845" cy="445134"/>
          </a:xfrm>
        </p:grpSpPr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563921" y="4373186"/>
              <a:ext cx="3212236" cy="42612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47698" y="4360445"/>
              <a:ext cx="1480831" cy="444531"/>
            </a:xfrm>
            <a:prstGeom prst="rect">
              <a:avLst/>
            </a:prstGeom>
          </p:spPr>
        </p:pic>
      </p:grpSp>
      <p:pic>
        <p:nvPicPr>
          <p:cNvPr id="25" name="object 25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1989929" y="4466620"/>
            <a:ext cx="232178" cy="219434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7403039" y="5038728"/>
            <a:ext cx="4373245" cy="446405"/>
            <a:chOff x="7403039" y="5038728"/>
            <a:chExt cx="4373245" cy="446405"/>
          </a:xfrm>
        </p:grpSpPr>
        <p:pic>
          <p:nvPicPr>
            <p:cNvPr id="27" name="object 2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525580" y="5188795"/>
              <a:ext cx="250577" cy="21943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229695" y="5190210"/>
              <a:ext cx="268984" cy="17837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038575" y="5208612"/>
              <a:ext cx="159976" cy="19819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939084" y="5075536"/>
              <a:ext cx="2065514" cy="36242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403039" y="5038728"/>
              <a:ext cx="1502068" cy="445946"/>
            </a:xfrm>
            <a:prstGeom prst="rect">
              <a:avLst/>
            </a:prstGeom>
          </p:spPr>
        </p:pic>
      </p:grpSp>
      <p:pic>
        <p:nvPicPr>
          <p:cNvPr id="32" name="object 32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1989929" y="5146321"/>
            <a:ext cx="232178" cy="219434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1989929" y="5868589"/>
            <a:ext cx="232178" cy="219434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8440088" y="6420222"/>
            <a:ext cx="3336290" cy="400685"/>
            <a:chOff x="8440088" y="6420222"/>
            <a:chExt cx="3336290" cy="400685"/>
          </a:xfrm>
        </p:grpSpPr>
        <p:pic>
          <p:nvPicPr>
            <p:cNvPr id="35" name="object 3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0530828" y="6420222"/>
              <a:ext cx="1245329" cy="32402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440088" y="6423040"/>
              <a:ext cx="2058275" cy="397285"/>
            </a:xfrm>
            <a:prstGeom prst="rect">
              <a:avLst/>
            </a:prstGeom>
          </p:spPr>
        </p:pic>
      </p:grpSp>
      <p:pic>
        <p:nvPicPr>
          <p:cNvPr id="37" name="object 37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1989929" y="6483110"/>
            <a:ext cx="232178" cy="219434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7735229" y="5758092"/>
            <a:ext cx="4041140" cy="410209"/>
            <a:chOff x="7735229" y="5758092"/>
            <a:chExt cx="4041140" cy="410209"/>
          </a:xfrm>
        </p:grpSpPr>
        <p:sp>
          <p:nvSpPr>
            <p:cNvPr id="39" name="object 39"/>
            <p:cNvSpPr/>
            <p:nvPr/>
          </p:nvSpPr>
          <p:spPr>
            <a:xfrm>
              <a:off x="11291481" y="5766587"/>
              <a:ext cx="279400" cy="285115"/>
            </a:xfrm>
            <a:custGeom>
              <a:avLst/>
              <a:gdLst/>
              <a:ahLst/>
              <a:cxnLst/>
              <a:rect l="l" t="t" r="r" b="b"/>
              <a:pathLst>
                <a:path w="279400" h="285114">
                  <a:moveTo>
                    <a:pt x="60871" y="229349"/>
                  </a:moveTo>
                  <a:lnTo>
                    <a:pt x="58039" y="225107"/>
                  </a:lnTo>
                  <a:lnTo>
                    <a:pt x="50965" y="222275"/>
                  </a:lnTo>
                  <a:lnTo>
                    <a:pt x="46710" y="220853"/>
                  </a:lnTo>
                  <a:lnTo>
                    <a:pt x="43891" y="219443"/>
                  </a:lnTo>
                  <a:lnTo>
                    <a:pt x="42468" y="219443"/>
                  </a:lnTo>
                  <a:lnTo>
                    <a:pt x="39636" y="220853"/>
                  </a:lnTo>
                  <a:lnTo>
                    <a:pt x="35394" y="230771"/>
                  </a:lnTo>
                  <a:lnTo>
                    <a:pt x="32562" y="237845"/>
                  </a:lnTo>
                  <a:lnTo>
                    <a:pt x="32562" y="242087"/>
                  </a:lnTo>
                  <a:lnTo>
                    <a:pt x="26924" y="239941"/>
                  </a:lnTo>
                  <a:lnTo>
                    <a:pt x="13627" y="190588"/>
                  </a:lnTo>
                  <a:lnTo>
                    <a:pt x="12738" y="162814"/>
                  </a:lnTo>
                  <a:lnTo>
                    <a:pt x="13004" y="145249"/>
                  </a:lnTo>
                  <a:lnTo>
                    <a:pt x="13804" y="128485"/>
                  </a:lnTo>
                  <a:lnTo>
                    <a:pt x="15049" y="113258"/>
                  </a:lnTo>
                  <a:lnTo>
                    <a:pt x="15125" y="112242"/>
                  </a:lnTo>
                  <a:lnTo>
                    <a:pt x="16992" y="96278"/>
                  </a:lnTo>
                  <a:lnTo>
                    <a:pt x="16992" y="94856"/>
                  </a:lnTo>
                  <a:lnTo>
                    <a:pt x="12738" y="94856"/>
                  </a:lnTo>
                  <a:lnTo>
                    <a:pt x="12738" y="96278"/>
                  </a:lnTo>
                  <a:lnTo>
                    <a:pt x="9601" y="105295"/>
                  </a:lnTo>
                  <a:lnTo>
                    <a:pt x="228" y="219443"/>
                  </a:lnTo>
                  <a:lnTo>
                    <a:pt x="76" y="225107"/>
                  </a:lnTo>
                  <a:lnTo>
                    <a:pt x="0" y="227926"/>
                  </a:lnTo>
                  <a:lnTo>
                    <a:pt x="8763" y="266750"/>
                  </a:lnTo>
                  <a:lnTo>
                    <a:pt x="24066" y="283146"/>
                  </a:lnTo>
                  <a:lnTo>
                    <a:pt x="32562" y="283146"/>
                  </a:lnTo>
                  <a:lnTo>
                    <a:pt x="33972" y="281736"/>
                  </a:lnTo>
                  <a:lnTo>
                    <a:pt x="36804" y="281736"/>
                  </a:lnTo>
                  <a:lnTo>
                    <a:pt x="59842" y="242087"/>
                  </a:lnTo>
                  <a:lnTo>
                    <a:pt x="60871" y="236423"/>
                  </a:lnTo>
                  <a:lnTo>
                    <a:pt x="60871" y="229349"/>
                  </a:lnTo>
                  <a:close/>
                </a:path>
                <a:path w="279400" h="285114">
                  <a:moveTo>
                    <a:pt x="278892" y="0"/>
                  </a:moveTo>
                  <a:lnTo>
                    <a:pt x="277482" y="0"/>
                  </a:lnTo>
                  <a:lnTo>
                    <a:pt x="271818" y="5664"/>
                  </a:lnTo>
                  <a:lnTo>
                    <a:pt x="267563" y="8496"/>
                  </a:lnTo>
                  <a:lnTo>
                    <a:pt x="233591" y="33985"/>
                  </a:lnTo>
                  <a:lnTo>
                    <a:pt x="222923" y="40284"/>
                  </a:lnTo>
                  <a:lnTo>
                    <a:pt x="214122" y="46189"/>
                  </a:lnTo>
                  <a:lnTo>
                    <a:pt x="206908" y="51308"/>
                  </a:lnTo>
                  <a:lnTo>
                    <a:pt x="201028" y="55219"/>
                  </a:lnTo>
                  <a:lnTo>
                    <a:pt x="193065" y="63207"/>
                  </a:lnTo>
                  <a:lnTo>
                    <a:pt x="174726" y="102577"/>
                  </a:lnTo>
                  <a:lnTo>
                    <a:pt x="174129" y="169887"/>
                  </a:lnTo>
                  <a:lnTo>
                    <a:pt x="171297" y="181216"/>
                  </a:lnTo>
                  <a:lnTo>
                    <a:pt x="167055" y="189712"/>
                  </a:lnTo>
                  <a:lnTo>
                    <a:pt x="162801" y="193954"/>
                  </a:lnTo>
                  <a:lnTo>
                    <a:pt x="158559" y="196786"/>
                  </a:lnTo>
                  <a:lnTo>
                    <a:pt x="157137" y="192544"/>
                  </a:lnTo>
                  <a:lnTo>
                    <a:pt x="157137" y="188290"/>
                  </a:lnTo>
                  <a:lnTo>
                    <a:pt x="155727" y="185458"/>
                  </a:lnTo>
                  <a:lnTo>
                    <a:pt x="151485" y="179806"/>
                  </a:lnTo>
                  <a:lnTo>
                    <a:pt x="150063" y="175552"/>
                  </a:lnTo>
                  <a:lnTo>
                    <a:pt x="148653" y="175552"/>
                  </a:lnTo>
                  <a:lnTo>
                    <a:pt x="145821" y="171310"/>
                  </a:lnTo>
                  <a:lnTo>
                    <a:pt x="141566" y="169887"/>
                  </a:lnTo>
                  <a:lnTo>
                    <a:pt x="133083" y="169887"/>
                  </a:lnTo>
                  <a:lnTo>
                    <a:pt x="128828" y="172720"/>
                  </a:lnTo>
                  <a:lnTo>
                    <a:pt x="125996" y="184048"/>
                  </a:lnTo>
                  <a:lnTo>
                    <a:pt x="121754" y="196786"/>
                  </a:lnTo>
                  <a:lnTo>
                    <a:pt x="120332" y="199618"/>
                  </a:lnTo>
                  <a:lnTo>
                    <a:pt x="118922" y="203873"/>
                  </a:lnTo>
                  <a:lnTo>
                    <a:pt x="117500" y="206705"/>
                  </a:lnTo>
                  <a:lnTo>
                    <a:pt x="116090" y="210947"/>
                  </a:lnTo>
                  <a:lnTo>
                    <a:pt x="116090" y="216611"/>
                  </a:lnTo>
                  <a:lnTo>
                    <a:pt x="117500" y="219443"/>
                  </a:lnTo>
                  <a:lnTo>
                    <a:pt x="120332" y="222275"/>
                  </a:lnTo>
                  <a:lnTo>
                    <a:pt x="124587" y="227926"/>
                  </a:lnTo>
                  <a:lnTo>
                    <a:pt x="131660" y="229349"/>
                  </a:lnTo>
                  <a:lnTo>
                    <a:pt x="141566" y="226517"/>
                  </a:lnTo>
                  <a:lnTo>
                    <a:pt x="144399" y="229349"/>
                  </a:lnTo>
                  <a:lnTo>
                    <a:pt x="118922" y="260489"/>
                  </a:lnTo>
                  <a:lnTo>
                    <a:pt x="110426" y="264744"/>
                  </a:lnTo>
                  <a:lnTo>
                    <a:pt x="102235" y="268973"/>
                  </a:lnTo>
                  <a:lnTo>
                    <a:pt x="94856" y="273062"/>
                  </a:lnTo>
                  <a:lnTo>
                    <a:pt x="88531" y="276885"/>
                  </a:lnTo>
                  <a:lnTo>
                    <a:pt x="83527" y="280314"/>
                  </a:lnTo>
                  <a:lnTo>
                    <a:pt x="83527" y="283146"/>
                  </a:lnTo>
                  <a:lnTo>
                    <a:pt x="84937" y="284556"/>
                  </a:lnTo>
                  <a:lnTo>
                    <a:pt x="86360" y="284556"/>
                  </a:lnTo>
                  <a:lnTo>
                    <a:pt x="103339" y="280314"/>
                  </a:lnTo>
                  <a:lnTo>
                    <a:pt x="109004" y="280314"/>
                  </a:lnTo>
                  <a:lnTo>
                    <a:pt x="120332" y="277482"/>
                  </a:lnTo>
                  <a:lnTo>
                    <a:pt x="127419" y="277482"/>
                  </a:lnTo>
                  <a:lnTo>
                    <a:pt x="133083" y="276072"/>
                  </a:lnTo>
                  <a:lnTo>
                    <a:pt x="137325" y="273240"/>
                  </a:lnTo>
                  <a:lnTo>
                    <a:pt x="140157" y="270408"/>
                  </a:lnTo>
                  <a:lnTo>
                    <a:pt x="144399" y="264744"/>
                  </a:lnTo>
                  <a:lnTo>
                    <a:pt x="147231" y="257670"/>
                  </a:lnTo>
                  <a:lnTo>
                    <a:pt x="151485" y="249174"/>
                  </a:lnTo>
                  <a:lnTo>
                    <a:pt x="154305" y="239255"/>
                  </a:lnTo>
                  <a:lnTo>
                    <a:pt x="155727" y="235013"/>
                  </a:lnTo>
                  <a:lnTo>
                    <a:pt x="157848" y="226517"/>
                  </a:lnTo>
                  <a:lnTo>
                    <a:pt x="158559" y="223685"/>
                  </a:lnTo>
                  <a:lnTo>
                    <a:pt x="164223" y="216611"/>
                  </a:lnTo>
                  <a:lnTo>
                    <a:pt x="167055" y="212369"/>
                  </a:lnTo>
                  <a:lnTo>
                    <a:pt x="168465" y="212369"/>
                  </a:lnTo>
                  <a:lnTo>
                    <a:pt x="175717" y="196786"/>
                  </a:lnTo>
                  <a:lnTo>
                    <a:pt x="175895" y="196392"/>
                  </a:lnTo>
                  <a:lnTo>
                    <a:pt x="181203" y="178028"/>
                  </a:lnTo>
                  <a:lnTo>
                    <a:pt x="184391" y="157022"/>
                  </a:lnTo>
                  <a:lnTo>
                    <a:pt x="185458" y="133083"/>
                  </a:lnTo>
                  <a:lnTo>
                    <a:pt x="185458" y="109016"/>
                  </a:lnTo>
                  <a:lnTo>
                    <a:pt x="186867" y="97688"/>
                  </a:lnTo>
                  <a:lnTo>
                    <a:pt x="186867" y="90614"/>
                  </a:lnTo>
                  <a:lnTo>
                    <a:pt x="188290" y="89192"/>
                  </a:lnTo>
                  <a:lnTo>
                    <a:pt x="188290" y="87782"/>
                  </a:lnTo>
                  <a:lnTo>
                    <a:pt x="192532" y="82118"/>
                  </a:lnTo>
                  <a:lnTo>
                    <a:pt x="195364" y="77876"/>
                  </a:lnTo>
                  <a:lnTo>
                    <a:pt x="198196" y="75031"/>
                  </a:lnTo>
                  <a:lnTo>
                    <a:pt x="203263" y="71323"/>
                  </a:lnTo>
                  <a:lnTo>
                    <a:pt x="210058" y="66548"/>
                  </a:lnTo>
                  <a:lnTo>
                    <a:pt x="218706" y="60706"/>
                  </a:lnTo>
                  <a:lnTo>
                    <a:pt x="229349" y="53797"/>
                  </a:lnTo>
                  <a:lnTo>
                    <a:pt x="238366" y="47701"/>
                  </a:lnTo>
                  <a:lnTo>
                    <a:pt x="271640" y="17703"/>
                  </a:lnTo>
                  <a:lnTo>
                    <a:pt x="278892" y="2832"/>
                  </a:lnTo>
                  <a:lnTo>
                    <a:pt x="278892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1098951" y="5889754"/>
              <a:ext cx="158558" cy="19819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735229" y="5758092"/>
              <a:ext cx="3326911" cy="36383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1493014" y="5832198"/>
              <a:ext cx="283210" cy="335915"/>
            </a:xfrm>
            <a:custGeom>
              <a:avLst/>
              <a:gdLst/>
              <a:ahLst/>
              <a:cxnLst/>
              <a:rect l="l" t="t" r="r" b="b"/>
              <a:pathLst>
                <a:path w="283209" h="335914">
                  <a:moveTo>
                    <a:pt x="116807" y="92885"/>
                  </a:moveTo>
                  <a:lnTo>
                    <a:pt x="63684" y="92885"/>
                  </a:lnTo>
                  <a:lnTo>
                    <a:pt x="72200" y="93437"/>
                  </a:lnTo>
                  <a:lnTo>
                    <a:pt x="83637" y="94720"/>
                  </a:lnTo>
                  <a:lnTo>
                    <a:pt x="92560" y="96271"/>
                  </a:lnTo>
                  <a:lnTo>
                    <a:pt x="99078" y="97817"/>
                  </a:lnTo>
                  <a:lnTo>
                    <a:pt x="103348" y="99100"/>
                  </a:lnTo>
                  <a:lnTo>
                    <a:pt x="103346" y="100517"/>
                  </a:lnTo>
                  <a:lnTo>
                    <a:pt x="101930" y="101934"/>
                  </a:lnTo>
                  <a:lnTo>
                    <a:pt x="100515" y="101934"/>
                  </a:lnTo>
                  <a:lnTo>
                    <a:pt x="99100" y="103348"/>
                  </a:lnTo>
                  <a:lnTo>
                    <a:pt x="99100" y="104763"/>
                  </a:lnTo>
                  <a:lnTo>
                    <a:pt x="97685" y="104763"/>
                  </a:lnTo>
                  <a:lnTo>
                    <a:pt x="89191" y="109850"/>
                  </a:lnTo>
                  <a:lnTo>
                    <a:pt x="72202" y="119495"/>
                  </a:lnTo>
                  <a:lnTo>
                    <a:pt x="63708" y="124584"/>
                  </a:lnTo>
                  <a:lnTo>
                    <a:pt x="53681" y="130247"/>
                  </a:lnTo>
                  <a:lnTo>
                    <a:pt x="21324" y="160065"/>
                  </a:lnTo>
                  <a:lnTo>
                    <a:pt x="0" y="195367"/>
                  </a:lnTo>
                  <a:lnTo>
                    <a:pt x="1414" y="199616"/>
                  </a:lnTo>
                  <a:lnTo>
                    <a:pt x="38490" y="217201"/>
                  </a:lnTo>
                  <a:lnTo>
                    <a:pt x="55213" y="218019"/>
                  </a:lnTo>
                  <a:lnTo>
                    <a:pt x="107593" y="218019"/>
                  </a:lnTo>
                  <a:lnTo>
                    <a:pt x="124581" y="218572"/>
                  </a:lnTo>
                  <a:lnTo>
                    <a:pt x="164930" y="217024"/>
                  </a:lnTo>
                  <a:lnTo>
                    <a:pt x="210853" y="212821"/>
                  </a:lnTo>
                  <a:lnTo>
                    <a:pt x="256244" y="203864"/>
                  </a:lnTo>
                  <a:lnTo>
                    <a:pt x="281547" y="186875"/>
                  </a:lnTo>
                  <a:lnTo>
                    <a:pt x="179793" y="186875"/>
                  </a:lnTo>
                  <a:lnTo>
                    <a:pt x="65853" y="183555"/>
                  </a:lnTo>
                  <a:lnTo>
                    <a:pt x="28313" y="175550"/>
                  </a:lnTo>
                  <a:lnTo>
                    <a:pt x="26898" y="172717"/>
                  </a:lnTo>
                  <a:lnTo>
                    <a:pt x="26898" y="168469"/>
                  </a:lnTo>
                  <a:lnTo>
                    <a:pt x="63330" y="136815"/>
                  </a:lnTo>
                  <a:lnTo>
                    <a:pt x="85628" y="126198"/>
                  </a:lnTo>
                  <a:lnTo>
                    <a:pt x="91844" y="122637"/>
                  </a:lnTo>
                  <a:lnTo>
                    <a:pt x="116286" y="94146"/>
                  </a:lnTo>
                  <a:lnTo>
                    <a:pt x="116807" y="92885"/>
                  </a:lnTo>
                  <a:close/>
                </a:path>
                <a:path w="283209" h="335914">
                  <a:moveTo>
                    <a:pt x="283142" y="184042"/>
                  </a:moveTo>
                  <a:lnTo>
                    <a:pt x="280309" y="184042"/>
                  </a:lnTo>
                  <a:lnTo>
                    <a:pt x="240670" y="185456"/>
                  </a:lnTo>
                  <a:lnTo>
                    <a:pt x="179793" y="186875"/>
                  </a:lnTo>
                  <a:lnTo>
                    <a:pt x="281547" y="186875"/>
                  </a:lnTo>
                  <a:lnTo>
                    <a:pt x="283142" y="185456"/>
                  </a:lnTo>
                  <a:lnTo>
                    <a:pt x="283142" y="184042"/>
                  </a:lnTo>
                  <a:close/>
                </a:path>
                <a:path w="283209" h="335914">
                  <a:moveTo>
                    <a:pt x="164221" y="87774"/>
                  </a:moveTo>
                  <a:lnTo>
                    <a:pt x="141569" y="111841"/>
                  </a:lnTo>
                  <a:lnTo>
                    <a:pt x="141569" y="113259"/>
                  </a:lnTo>
                  <a:lnTo>
                    <a:pt x="148650" y="121752"/>
                  </a:lnTo>
                  <a:lnTo>
                    <a:pt x="157143" y="130247"/>
                  </a:lnTo>
                  <a:lnTo>
                    <a:pt x="159976" y="131662"/>
                  </a:lnTo>
                  <a:lnTo>
                    <a:pt x="161391" y="133076"/>
                  </a:lnTo>
                  <a:lnTo>
                    <a:pt x="162806" y="133076"/>
                  </a:lnTo>
                  <a:lnTo>
                    <a:pt x="164221" y="134491"/>
                  </a:lnTo>
                  <a:lnTo>
                    <a:pt x="168469" y="134491"/>
                  </a:lnTo>
                  <a:lnTo>
                    <a:pt x="179972" y="121044"/>
                  </a:lnTo>
                  <a:lnTo>
                    <a:pt x="184595" y="115779"/>
                  </a:lnTo>
                  <a:lnTo>
                    <a:pt x="188290" y="111841"/>
                  </a:lnTo>
                  <a:lnTo>
                    <a:pt x="189704" y="109011"/>
                  </a:lnTo>
                  <a:lnTo>
                    <a:pt x="181962" y="102927"/>
                  </a:lnTo>
                  <a:lnTo>
                    <a:pt x="175548" y="97507"/>
                  </a:lnTo>
                  <a:lnTo>
                    <a:pt x="170196" y="92885"/>
                  </a:lnTo>
                  <a:lnTo>
                    <a:pt x="165639" y="89189"/>
                  </a:lnTo>
                  <a:lnTo>
                    <a:pt x="164221" y="87774"/>
                  </a:lnTo>
                  <a:close/>
                </a:path>
                <a:path w="283209" h="335914">
                  <a:moveTo>
                    <a:pt x="154313" y="0"/>
                  </a:moveTo>
                  <a:lnTo>
                    <a:pt x="152895" y="0"/>
                  </a:lnTo>
                  <a:lnTo>
                    <a:pt x="145817" y="5662"/>
                  </a:lnTo>
                  <a:lnTo>
                    <a:pt x="141569" y="8496"/>
                  </a:lnTo>
                  <a:lnTo>
                    <a:pt x="141569" y="9911"/>
                  </a:lnTo>
                  <a:lnTo>
                    <a:pt x="93274" y="34067"/>
                  </a:lnTo>
                  <a:lnTo>
                    <a:pt x="76670" y="43290"/>
                  </a:lnTo>
                  <a:lnTo>
                    <a:pt x="62292" y="54329"/>
                  </a:lnTo>
                  <a:lnTo>
                    <a:pt x="50037" y="67225"/>
                  </a:lnTo>
                  <a:lnTo>
                    <a:pt x="39639" y="82111"/>
                  </a:lnTo>
                  <a:lnTo>
                    <a:pt x="36809" y="87774"/>
                  </a:lnTo>
                  <a:lnTo>
                    <a:pt x="33976" y="92022"/>
                  </a:lnTo>
                  <a:lnTo>
                    <a:pt x="33976" y="94852"/>
                  </a:lnTo>
                  <a:lnTo>
                    <a:pt x="35394" y="96271"/>
                  </a:lnTo>
                  <a:lnTo>
                    <a:pt x="36809" y="96271"/>
                  </a:lnTo>
                  <a:lnTo>
                    <a:pt x="46121" y="94434"/>
                  </a:lnTo>
                  <a:lnTo>
                    <a:pt x="55035" y="93261"/>
                  </a:lnTo>
                  <a:lnTo>
                    <a:pt x="63684" y="92885"/>
                  </a:lnTo>
                  <a:lnTo>
                    <a:pt x="116807" y="92885"/>
                  </a:lnTo>
                  <a:lnTo>
                    <a:pt x="118917" y="87774"/>
                  </a:lnTo>
                  <a:lnTo>
                    <a:pt x="120336" y="84945"/>
                  </a:lnTo>
                  <a:lnTo>
                    <a:pt x="118917" y="82111"/>
                  </a:lnTo>
                  <a:lnTo>
                    <a:pt x="117502" y="80697"/>
                  </a:lnTo>
                  <a:lnTo>
                    <a:pt x="107129" y="78020"/>
                  </a:lnTo>
                  <a:lnTo>
                    <a:pt x="96251" y="76448"/>
                  </a:lnTo>
                  <a:lnTo>
                    <a:pt x="58045" y="76448"/>
                  </a:lnTo>
                  <a:lnTo>
                    <a:pt x="61783" y="71362"/>
                  </a:lnTo>
                  <a:lnTo>
                    <a:pt x="66716" y="66540"/>
                  </a:lnTo>
                  <a:lnTo>
                    <a:pt x="72976" y="61719"/>
                  </a:lnTo>
                  <a:lnTo>
                    <a:pt x="80697" y="56631"/>
                  </a:lnTo>
                  <a:lnTo>
                    <a:pt x="90031" y="52384"/>
                  </a:lnTo>
                  <a:lnTo>
                    <a:pt x="108169" y="43890"/>
                  </a:lnTo>
                  <a:lnTo>
                    <a:pt x="143386" y="21325"/>
                  </a:lnTo>
                  <a:lnTo>
                    <a:pt x="148650" y="14159"/>
                  </a:lnTo>
                  <a:lnTo>
                    <a:pt x="152895" y="8496"/>
                  </a:lnTo>
                  <a:lnTo>
                    <a:pt x="155728" y="4248"/>
                  </a:lnTo>
                  <a:lnTo>
                    <a:pt x="155728" y="1418"/>
                  </a:lnTo>
                  <a:lnTo>
                    <a:pt x="154313" y="0"/>
                  </a:lnTo>
                  <a:close/>
                </a:path>
                <a:path w="283209" h="335914">
                  <a:moveTo>
                    <a:pt x="65123" y="75034"/>
                  </a:moveTo>
                  <a:lnTo>
                    <a:pt x="63708" y="75034"/>
                  </a:lnTo>
                  <a:lnTo>
                    <a:pt x="62290" y="76448"/>
                  </a:lnTo>
                  <a:lnTo>
                    <a:pt x="96251" y="76448"/>
                  </a:lnTo>
                  <a:lnTo>
                    <a:pt x="95030" y="76272"/>
                  </a:lnTo>
                  <a:lnTo>
                    <a:pt x="81072" y="75321"/>
                  </a:lnTo>
                  <a:lnTo>
                    <a:pt x="65123" y="75034"/>
                  </a:lnTo>
                  <a:close/>
                </a:path>
                <a:path w="283209" h="335914">
                  <a:moveTo>
                    <a:pt x="90604" y="293053"/>
                  </a:moveTo>
                  <a:lnTo>
                    <a:pt x="89189" y="293053"/>
                  </a:lnTo>
                  <a:lnTo>
                    <a:pt x="82486" y="300175"/>
                  </a:lnTo>
                  <a:lnTo>
                    <a:pt x="76978" y="306501"/>
                  </a:lnTo>
                  <a:lnTo>
                    <a:pt x="72266" y="311767"/>
                  </a:lnTo>
                  <a:lnTo>
                    <a:pt x="67952" y="315705"/>
                  </a:lnTo>
                  <a:lnTo>
                    <a:pt x="67952" y="317120"/>
                  </a:lnTo>
                  <a:lnTo>
                    <a:pt x="75034" y="324197"/>
                  </a:lnTo>
                  <a:lnTo>
                    <a:pt x="79278" y="327031"/>
                  </a:lnTo>
                  <a:lnTo>
                    <a:pt x="82111" y="331275"/>
                  </a:lnTo>
                  <a:lnTo>
                    <a:pt x="86359" y="334109"/>
                  </a:lnTo>
                  <a:lnTo>
                    <a:pt x="89189" y="335523"/>
                  </a:lnTo>
                  <a:lnTo>
                    <a:pt x="93437" y="334109"/>
                  </a:lnTo>
                  <a:lnTo>
                    <a:pt x="104763" y="323135"/>
                  </a:lnTo>
                  <a:lnTo>
                    <a:pt x="108966" y="318578"/>
                  </a:lnTo>
                  <a:lnTo>
                    <a:pt x="111841" y="314286"/>
                  </a:lnTo>
                  <a:lnTo>
                    <a:pt x="113256" y="311457"/>
                  </a:lnTo>
                  <a:lnTo>
                    <a:pt x="105536" y="305594"/>
                  </a:lnTo>
                  <a:lnTo>
                    <a:pt x="99276" y="300661"/>
                  </a:lnTo>
                  <a:lnTo>
                    <a:pt x="94343" y="296525"/>
                  </a:lnTo>
                  <a:lnTo>
                    <a:pt x="90604" y="293053"/>
                  </a:lnTo>
                  <a:close/>
                </a:path>
                <a:path w="283209" h="335914">
                  <a:moveTo>
                    <a:pt x="133989" y="273232"/>
                  </a:moveTo>
                  <a:lnTo>
                    <a:pt x="89189" y="273232"/>
                  </a:lnTo>
                  <a:lnTo>
                    <a:pt x="96267" y="280310"/>
                  </a:lnTo>
                  <a:lnTo>
                    <a:pt x="101930" y="284558"/>
                  </a:lnTo>
                  <a:lnTo>
                    <a:pt x="106178" y="287390"/>
                  </a:lnTo>
                  <a:lnTo>
                    <a:pt x="111841" y="291636"/>
                  </a:lnTo>
                  <a:lnTo>
                    <a:pt x="114673" y="293053"/>
                  </a:lnTo>
                  <a:lnTo>
                    <a:pt x="116088" y="291636"/>
                  </a:lnTo>
                  <a:lnTo>
                    <a:pt x="122990" y="285310"/>
                  </a:lnTo>
                  <a:lnTo>
                    <a:pt x="128830" y="279249"/>
                  </a:lnTo>
                  <a:lnTo>
                    <a:pt x="133608" y="273718"/>
                  </a:lnTo>
                  <a:lnTo>
                    <a:pt x="133989" y="273232"/>
                  </a:lnTo>
                  <a:close/>
                </a:path>
                <a:path w="283209" h="335914">
                  <a:moveTo>
                    <a:pt x="69371" y="244918"/>
                  </a:moveTo>
                  <a:lnTo>
                    <a:pt x="67952" y="244918"/>
                  </a:lnTo>
                  <a:lnTo>
                    <a:pt x="46720" y="268984"/>
                  </a:lnTo>
                  <a:lnTo>
                    <a:pt x="45302" y="270403"/>
                  </a:lnTo>
                  <a:lnTo>
                    <a:pt x="52383" y="278895"/>
                  </a:lnTo>
                  <a:lnTo>
                    <a:pt x="59460" y="284558"/>
                  </a:lnTo>
                  <a:lnTo>
                    <a:pt x="63708" y="287390"/>
                  </a:lnTo>
                  <a:lnTo>
                    <a:pt x="63708" y="288806"/>
                  </a:lnTo>
                  <a:lnTo>
                    <a:pt x="66537" y="288806"/>
                  </a:lnTo>
                  <a:lnTo>
                    <a:pt x="67952" y="290221"/>
                  </a:lnTo>
                  <a:lnTo>
                    <a:pt x="73615" y="290221"/>
                  </a:lnTo>
                  <a:lnTo>
                    <a:pt x="86359" y="277481"/>
                  </a:lnTo>
                  <a:lnTo>
                    <a:pt x="89189" y="273232"/>
                  </a:lnTo>
                  <a:lnTo>
                    <a:pt x="133989" y="273232"/>
                  </a:lnTo>
                  <a:lnTo>
                    <a:pt x="137325" y="268984"/>
                  </a:lnTo>
                  <a:lnTo>
                    <a:pt x="137325" y="266155"/>
                  </a:lnTo>
                  <a:lnTo>
                    <a:pt x="135512" y="264740"/>
                  </a:lnTo>
                  <a:lnTo>
                    <a:pt x="94852" y="264740"/>
                  </a:lnTo>
                  <a:lnTo>
                    <a:pt x="86889" y="258656"/>
                  </a:lnTo>
                  <a:lnTo>
                    <a:pt x="74149" y="248612"/>
                  </a:lnTo>
                  <a:lnTo>
                    <a:pt x="69371" y="244918"/>
                  </a:lnTo>
                  <a:close/>
                </a:path>
                <a:path w="283209" h="335914">
                  <a:moveTo>
                    <a:pt x="114673" y="246333"/>
                  </a:moveTo>
                  <a:lnTo>
                    <a:pt x="111841" y="246333"/>
                  </a:lnTo>
                  <a:lnTo>
                    <a:pt x="94852" y="264740"/>
                  </a:lnTo>
                  <a:lnTo>
                    <a:pt x="135512" y="264740"/>
                  </a:lnTo>
                  <a:lnTo>
                    <a:pt x="132590" y="262460"/>
                  </a:lnTo>
                  <a:lnTo>
                    <a:pt x="127060" y="257837"/>
                  </a:lnTo>
                  <a:lnTo>
                    <a:pt x="120999" y="252417"/>
                  </a:lnTo>
                  <a:lnTo>
                    <a:pt x="114673" y="24633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3" name="object 43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5047966" y="5724114"/>
            <a:ext cx="2641140" cy="424713"/>
          </a:xfrm>
          <a:prstGeom prst="rect">
            <a:avLst/>
          </a:prstGeom>
        </p:spPr>
      </p:pic>
      <p:grpSp>
        <p:nvGrpSpPr>
          <p:cNvPr id="44" name="object 44"/>
          <p:cNvGrpSpPr/>
          <p:nvPr/>
        </p:nvGrpSpPr>
        <p:grpSpPr>
          <a:xfrm>
            <a:off x="6236380" y="518666"/>
            <a:ext cx="2733675" cy="584200"/>
            <a:chOff x="6236380" y="518666"/>
            <a:chExt cx="2733675" cy="584200"/>
          </a:xfrm>
        </p:grpSpPr>
        <p:sp>
          <p:nvSpPr>
            <p:cNvPr id="45" name="object 45"/>
            <p:cNvSpPr/>
            <p:nvPr/>
          </p:nvSpPr>
          <p:spPr>
            <a:xfrm>
              <a:off x="7534724" y="655232"/>
              <a:ext cx="95885" cy="283210"/>
            </a:xfrm>
            <a:custGeom>
              <a:avLst/>
              <a:gdLst/>
              <a:ahLst/>
              <a:cxnLst/>
              <a:rect l="l" t="t" r="r" b="b"/>
              <a:pathLst>
                <a:path w="95884" h="283209">
                  <a:moveTo>
                    <a:pt x="28748" y="0"/>
                  </a:moveTo>
                  <a:lnTo>
                    <a:pt x="19166" y="0"/>
                  </a:lnTo>
                  <a:lnTo>
                    <a:pt x="16769" y="4791"/>
                  </a:lnTo>
                  <a:lnTo>
                    <a:pt x="13175" y="18268"/>
                  </a:lnTo>
                  <a:lnTo>
                    <a:pt x="9581" y="29947"/>
                  </a:lnTo>
                  <a:lnTo>
                    <a:pt x="5987" y="39830"/>
                  </a:lnTo>
                  <a:lnTo>
                    <a:pt x="2393" y="47915"/>
                  </a:lnTo>
                  <a:lnTo>
                    <a:pt x="0" y="196462"/>
                  </a:lnTo>
                  <a:lnTo>
                    <a:pt x="6887" y="239587"/>
                  </a:lnTo>
                  <a:lnTo>
                    <a:pt x="25005" y="274626"/>
                  </a:lnTo>
                  <a:lnTo>
                    <a:pt x="47915" y="282712"/>
                  </a:lnTo>
                  <a:lnTo>
                    <a:pt x="50313" y="282712"/>
                  </a:lnTo>
                  <a:lnTo>
                    <a:pt x="55105" y="280318"/>
                  </a:lnTo>
                  <a:lnTo>
                    <a:pt x="57499" y="280318"/>
                  </a:lnTo>
                  <a:lnTo>
                    <a:pt x="73259" y="270472"/>
                  </a:lnTo>
                  <a:lnTo>
                    <a:pt x="84752" y="255461"/>
                  </a:lnTo>
                  <a:lnTo>
                    <a:pt x="92202" y="235507"/>
                  </a:lnTo>
                  <a:lnTo>
                    <a:pt x="95835" y="210837"/>
                  </a:lnTo>
                  <a:lnTo>
                    <a:pt x="94899" y="202338"/>
                  </a:lnTo>
                  <a:lnTo>
                    <a:pt x="91941" y="194963"/>
                  </a:lnTo>
                  <a:lnTo>
                    <a:pt x="86737" y="188936"/>
                  </a:lnTo>
                  <a:lnTo>
                    <a:pt x="79062" y="184481"/>
                  </a:lnTo>
                  <a:lnTo>
                    <a:pt x="71874" y="182084"/>
                  </a:lnTo>
                  <a:lnTo>
                    <a:pt x="59897" y="182084"/>
                  </a:lnTo>
                  <a:lnTo>
                    <a:pt x="52932" y="196423"/>
                  </a:lnTo>
                  <a:lnTo>
                    <a:pt x="49713" y="203948"/>
                  </a:lnTo>
                  <a:lnTo>
                    <a:pt x="45521" y="215629"/>
                  </a:lnTo>
                  <a:lnTo>
                    <a:pt x="41928" y="212446"/>
                  </a:lnTo>
                  <a:lnTo>
                    <a:pt x="29758" y="163331"/>
                  </a:lnTo>
                  <a:lnTo>
                    <a:pt x="28786" y="122825"/>
                  </a:lnTo>
                  <a:lnTo>
                    <a:pt x="28823" y="77902"/>
                  </a:lnTo>
                  <a:lnTo>
                    <a:pt x="29347" y="53007"/>
                  </a:lnTo>
                  <a:lnTo>
                    <a:pt x="30770" y="28561"/>
                  </a:lnTo>
                  <a:lnTo>
                    <a:pt x="33540" y="4791"/>
                  </a:lnTo>
                  <a:lnTo>
                    <a:pt x="28748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400552" y="781239"/>
              <a:ext cx="91043" cy="15670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6236373" y="518667"/>
              <a:ext cx="2733675" cy="529590"/>
            </a:xfrm>
            <a:custGeom>
              <a:avLst/>
              <a:gdLst/>
              <a:ahLst/>
              <a:cxnLst/>
              <a:rect l="l" t="t" r="r" b="b"/>
              <a:pathLst>
                <a:path w="2733675" h="529590">
                  <a:moveTo>
                    <a:pt x="95834" y="347408"/>
                  </a:moveTo>
                  <a:lnTo>
                    <a:pt x="71882" y="318655"/>
                  </a:lnTo>
                  <a:lnTo>
                    <a:pt x="59905" y="318655"/>
                  </a:lnTo>
                  <a:lnTo>
                    <a:pt x="52933" y="332994"/>
                  </a:lnTo>
                  <a:lnTo>
                    <a:pt x="49720" y="340525"/>
                  </a:lnTo>
                  <a:lnTo>
                    <a:pt x="45529" y="352196"/>
                  </a:lnTo>
                  <a:lnTo>
                    <a:pt x="41935" y="349021"/>
                  </a:lnTo>
                  <a:lnTo>
                    <a:pt x="27851" y="279425"/>
                  </a:lnTo>
                  <a:lnTo>
                    <a:pt x="26352" y="239585"/>
                  </a:lnTo>
                  <a:lnTo>
                    <a:pt x="26809" y="214477"/>
                  </a:lnTo>
                  <a:lnTo>
                    <a:pt x="28155" y="189572"/>
                  </a:lnTo>
                  <a:lnTo>
                    <a:pt x="30403" y="165138"/>
                  </a:lnTo>
                  <a:lnTo>
                    <a:pt x="33540" y="141363"/>
                  </a:lnTo>
                  <a:lnTo>
                    <a:pt x="28752" y="136575"/>
                  </a:lnTo>
                  <a:lnTo>
                    <a:pt x="19177" y="136575"/>
                  </a:lnTo>
                  <a:lnTo>
                    <a:pt x="16776" y="141363"/>
                  </a:lnTo>
                  <a:lnTo>
                    <a:pt x="13182" y="154838"/>
                  </a:lnTo>
                  <a:lnTo>
                    <a:pt x="9588" y="166522"/>
                  </a:lnTo>
                  <a:lnTo>
                    <a:pt x="5994" y="176403"/>
                  </a:lnTo>
                  <a:lnTo>
                    <a:pt x="2400" y="184480"/>
                  </a:lnTo>
                  <a:lnTo>
                    <a:pt x="0" y="333032"/>
                  </a:lnTo>
                  <a:lnTo>
                    <a:pt x="5994" y="376161"/>
                  </a:lnTo>
                  <a:lnTo>
                    <a:pt x="25006" y="411200"/>
                  </a:lnTo>
                  <a:lnTo>
                    <a:pt x="47917" y="419277"/>
                  </a:lnTo>
                  <a:lnTo>
                    <a:pt x="50317" y="419277"/>
                  </a:lnTo>
                  <a:lnTo>
                    <a:pt x="55105" y="416890"/>
                  </a:lnTo>
                  <a:lnTo>
                    <a:pt x="57505" y="416890"/>
                  </a:lnTo>
                  <a:lnTo>
                    <a:pt x="72250" y="407047"/>
                  </a:lnTo>
                  <a:lnTo>
                    <a:pt x="83858" y="392036"/>
                  </a:lnTo>
                  <a:lnTo>
                    <a:pt x="91871" y="372084"/>
                  </a:lnTo>
                  <a:lnTo>
                    <a:pt x="95834" y="347408"/>
                  </a:lnTo>
                  <a:close/>
                </a:path>
                <a:path w="2733675" h="529590">
                  <a:moveTo>
                    <a:pt x="416890" y="2400"/>
                  </a:moveTo>
                  <a:lnTo>
                    <a:pt x="412089" y="0"/>
                  </a:lnTo>
                  <a:lnTo>
                    <a:pt x="404914" y="0"/>
                  </a:lnTo>
                  <a:lnTo>
                    <a:pt x="388137" y="16776"/>
                  </a:lnTo>
                  <a:lnTo>
                    <a:pt x="378625" y="24409"/>
                  </a:lnTo>
                  <a:lnTo>
                    <a:pt x="367766" y="32943"/>
                  </a:lnTo>
                  <a:lnTo>
                    <a:pt x="355117" y="42379"/>
                  </a:lnTo>
                  <a:lnTo>
                    <a:pt x="340220" y="52717"/>
                  </a:lnTo>
                  <a:lnTo>
                    <a:pt x="325361" y="60909"/>
                  </a:lnTo>
                  <a:lnTo>
                    <a:pt x="312966" y="67983"/>
                  </a:lnTo>
                  <a:lnTo>
                    <a:pt x="282981" y="93179"/>
                  </a:lnTo>
                  <a:lnTo>
                    <a:pt x="256362" y="141363"/>
                  </a:lnTo>
                  <a:lnTo>
                    <a:pt x="254000" y="186512"/>
                  </a:lnTo>
                  <a:lnTo>
                    <a:pt x="253961" y="210845"/>
                  </a:lnTo>
                  <a:lnTo>
                    <a:pt x="256743" y="228815"/>
                  </a:lnTo>
                  <a:lnTo>
                    <a:pt x="258165" y="239598"/>
                  </a:lnTo>
                  <a:lnTo>
                    <a:pt x="258368" y="241033"/>
                  </a:lnTo>
                  <a:lnTo>
                    <a:pt x="258762" y="239598"/>
                  </a:lnTo>
                  <a:lnTo>
                    <a:pt x="258686" y="243179"/>
                  </a:lnTo>
                  <a:lnTo>
                    <a:pt x="258368" y="241033"/>
                  </a:lnTo>
                  <a:lnTo>
                    <a:pt x="256921" y="246367"/>
                  </a:lnTo>
                  <a:lnTo>
                    <a:pt x="254863" y="252476"/>
                  </a:lnTo>
                  <a:lnTo>
                    <a:pt x="252361" y="258127"/>
                  </a:lnTo>
                  <a:lnTo>
                    <a:pt x="249174" y="263550"/>
                  </a:lnTo>
                  <a:lnTo>
                    <a:pt x="244386" y="275526"/>
                  </a:lnTo>
                  <a:lnTo>
                    <a:pt x="241985" y="282714"/>
                  </a:lnTo>
                  <a:lnTo>
                    <a:pt x="239598" y="285115"/>
                  </a:lnTo>
                  <a:lnTo>
                    <a:pt x="239598" y="277926"/>
                  </a:lnTo>
                  <a:lnTo>
                    <a:pt x="237197" y="275526"/>
                  </a:lnTo>
                  <a:lnTo>
                    <a:pt x="237197" y="273126"/>
                  </a:lnTo>
                  <a:lnTo>
                    <a:pt x="232397" y="261150"/>
                  </a:lnTo>
                  <a:lnTo>
                    <a:pt x="225221" y="253961"/>
                  </a:lnTo>
                  <a:lnTo>
                    <a:pt x="220421" y="246786"/>
                  </a:lnTo>
                  <a:lnTo>
                    <a:pt x="213233" y="244386"/>
                  </a:lnTo>
                  <a:lnTo>
                    <a:pt x="206044" y="244386"/>
                  </a:lnTo>
                  <a:lnTo>
                    <a:pt x="196469" y="246786"/>
                  </a:lnTo>
                  <a:lnTo>
                    <a:pt x="191668" y="251574"/>
                  </a:lnTo>
                  <a:lnTo>
                    <a:pt x="186880" y="258762"/>
                  </a:lnTo>
                  <a:lnTo>
                    <a:pt x="184492" y="268338"/>
                  </a:lnTo>
                  <a:lnTo>
                    <a:pt x="179692" y="282714"/>
                  </a:lnTo>
                  <a:lnTo>
                    <a:pt x="174904" y="292303"/>
                  </a:lnTo>
                  <a:lnTo>
                    <a:pt x="174904" y="297091"/>
                  </a:lnTo>
                  <a:lnTo>
                    <a:pt x="172504" y="304279"/>
                  </a:lnTo>
                  <a:lnTo>
                    <a:pt x="170116" y="309067"/>
                  </a:lnTo>
                  <a:lnTo>
                    <a:pt x="170116" y="318655"/>
                  </a:lnTo>
                  <a:lnTo>
                    <a:pt x="172504" y="325843"/>
                  </a:lnTo>
                  <a:lnTo>
                    <a:pt x="177304" y="328244"/>
                  </a:lnTo>
                  <a:lnTo>
                    <a:pt x="184556" y="334124"/>
                  </a:lnTo>
                  <a:lnTo>
                    <a:pt x="192265" y="337527"/>
                  </a:lnTo>
                  <a:lnTo>
                    <a:pt x="200875" y="338683"/>
                  </a:lnTo>
                  <a:lnTo>
                    <a:pt x="210845" y="337820"/>
                  </a:lnTo>
                  <a:lnTo>
                    <a:pt x="210845" y="340220"/>
                  </a:lnTo>
                  <a:lnTo>
                    <a:pt x="187896" y="371551"/>
                  </a:lnTo>
                  <a:lnTo>
                    <a:pt x="165315" y="383349"/>
                  </a:lnTo>
                  <a:lnTo>
                    <a:pt x="142265" y="396227"/>
                  </a:lnTo>
                  <a:lnTo>
                    <a:pt x="132638" y="401878"/>
                  </a:lnTo>
                  <a:lnTo>
                    <a:pt x="124587" y="407301"/>
                  </a:lnTo>
                  <a:lnTo>
                    <a:pt x="122199" y="414489"/>
                  </a:lnTo>
                  <a:lnTo>
                    <a:pt x="124587" y="419277"/>
                  </a:lnTo>
                  <a:lnTo>
                    <a:pt x="129387" y="421678"/>
                  </a:lnTo>
                  <a:lnTo>
                    <a:pt x="132486" y="421271"/>
                  </a:lnTo>
                  <a:lnTo>
                    <a:pt x="145884" y="418642"/>
                  </a:lnTo>
                  <a:lnTo>
                    <a:pt x="155740" y="416890"/>
                  </a:lnTo>
                  <a:lnTo>
                    <a:pt x="162890" y="415124"/>
                  </a:lnTo>
                  <a:lnTo>
                    <a:pt x="169811" y="413588"/>
                  </a:lnTo>
                  <a:lnTo>
                    <a:pt x="176288" y="412508"/>
                  </a:lnTo>
                  <a:lnTo>
                    <a:pt x="182092" y="412102"/>
                  </a:lnTo>
                  <a:lnTo>
                    <a:pt x="196164" y="408508"/>
                  </a:lnTo>
                  <a:lnTo>
                    <a:pt x="202641" y="406704"/>
                  </a:lnTo>
                  <a:lnTo>
                    <a:pt x="208445" y="404901"/>
                  </a:lnTo>
                  <a:lnTo>
                    <a:pt x="212407" y="399440"/>
                  </a:lnTo>
                  <a:lnTo>
                    <a:pt x="216827" y="393522"/>
                  </a:lnTo>
                  <a:lnTo>
                    <a:pt x="221246" y="386715"/>
                  </a:lnTo>
                  <a:lnTo>
                    <a:pt x="225221" y="378548"/>
                  </a:lnTo>
                  <a:lnTo>
                    <a:pt x="227050" y="375450"/>
                  </a:lnTo>
                  <a:lnTo>
                    <a:pt x="229108" y="369874"/>
                  </a:lnTo>
                  <a:lnTo>
                    <a:pt x="234797" y="352196"/>
                  </a:lnTo>
                  <a:lnTo>
                    <a:pt x="239598" y="337820"/>
                  </a:lnTo>
                  <a:lnTo>
                    <a:pt x="239598" y="330631"/>
                  </a:lnTo>
                  <a:lnTo>
                    <a:pt x="253961" y="316255"/>
                  </a:lnTo>
                  <a:lnTo>
                    <a:pt x="253961" y="313867"/>
                  </a:lnTo>
                  <a:lnTo>
                    <a:pt x="265163" y="290461"/>
                  </a:lnTo>
                  <a:lnTo>
                    <a:pt x="266788" y="285115"/>
                  </a:lnTo>
                  <a:lnTo>
                    <a:pt x="273342" y="263550"/>
                  </a:lnTo>
                  <a:lnTo>
                    <a:pt x="273431" y="263258"/>
                  </a:lnTo>
                  <a:lnTo>
                    <a:pt x="276720" y="243179"/>
                  </a:lnTo>
                  <a:lnTo>
                    <a:pt x="277317" y="239598"/>
                  </a:lnTo>
                  <a:lnTo>
                    <a:pt x="278561" y="231990"/>
                  </a:lnTo>
                  <a:lnTo>
                    <a:pt x="280327" y="196469"/>
                  </a:lnTo>
                  <a:lnTo>
                    <a:pt x="280327" y="146151"/>
                  </a:lnTo>
                  <a:lnTo>
                    <a:pt x="282714" y="138963"/>
                  </a:lnTo>
                  <a:lnTo>
                    <a:pt x="282714" y="131775"/>
                  </a:lnTo>
                  <a:lnTo>
                    <a:pt x="289902" y="124587"/>
                  </a:lnTo>
                  <a:lnTo>
                    <a:pt x="292303" y="119799"/>
                  </a:lnTo>
                  <a:lnTo>
                    <a:pt x="297091" y="115011"/>
                  </a:lnTo>
                  <a:lnTo>
                    <a:pt x="327418" y="94119"/>
                  </a:lnTo>
                  <a:lnTo>
                    <a:pt x="342607" y="83858"/>
                  </a:lnTo>
                  <a:lnTo>
                    <a:pt x="356095" y="75285"/>
                  </a:lnTo>
                  <a:lnTo>
                    <a:pt x="367766" y="67386"/>
                  </a:lnTo>
                  <a:lnTo>
                    <a:pt x="404901" y="31153"/>
                  </a:lnTo>
                  <a:lnTo>
                    <a:pt x="416890" y="9588"/>
                  </a:lnTo>
                  <a:lnTo>
                    <a:pt x="416890" y="2400"/>
                  </a:lnTo>
                  <a:close/>
                </a:path>
                <a:path w="2733675" h="529590">
                  <a:moveTo>
                    <a:pt x="1113866" y="359384"/>
                  </a:moveTo>
                  <a:lnTo>
                    <a:pt x="1105509" y="352196"/>
                  </a:lnTo>
                  <a:lnTo>
                    <a:pt x="1103896" y="350812"/>
                  </a:lnTo>
                  <a:lnTo>
                    <a:pt x="1095286" y="342912"/>
                  </a:lnTo>
                  <a:lnTo>
                    <a:pt x="1087577" y="335470"/>
                  </a:lnTo>
                  <a:lnTo>
                    <a:pt x="1080312" y="328244"/>
                  </a:lnTo>
                  <a:lnTo>
                    <a:pt x="1075524" y="325843"/>
                  </a:lnTo>
                  <a:lnTo>
                    <a:pt x="1073124" y="325843"/>
                  </a:lnTo>
                  <a:lnTo>
                    <a:pt x="1070737" y="328244"/>
                  </a:lnTo>
                  <a:lnTo>
                    <a:pt x="1048067" y="348856"/>
                  </a:lnTo>
                  <a:lnTo>
                    <a:pt x="1049172" y="349796"/>
                  </a:lnTo>
                  <a:lnTo>
                    <a:pt x="1049172" y="352196"/>
                  </a:lnTo>
                  <a:lnTo>
                    <a:pt x="1044384" y="352196"/>
                  </a:lnTo>
                  <a:lnTo>
                    <a:pt x="1048067" y="348856"/>
                  </a:lnTo>
                  <a:lnTo>
                    <a:pt x="1039253" y="341274"/>
                  </a:lnTo>
                  <a:lnTo>
                    <a:pt x="1030897" y="333629"/>
                  </a:lnTo>
                  <a:lnTo>
                    <a:pt x="1023899" y="326898"/>
                  </a:lnTo>
                  <a:lnTo>
                    <a:pt x="1018019" y="321056"/>
                  </a:lnTo>
                  <a:lnTo>
                    <a:pt x="1010843" y="318655"/>
                  </a:lnTo>
                  <a:lnTo>
                    <a:pt x="999159" y="330377"/>
                  </a:lnTo>
                  <a:lnTo>
                    <a:pt x="989279" y="340525"/>
                  </a:lnTo>
                  <a:lnTo>
                    <a:pt x="981189" y="349313"/>
                  </a:lnTo>
                  <a:lnTo>
                    <a:pt x="974902" y="356997"/>
                  </a:lnTo>
                  <a:lnTo>
                    <a:pt x="974902" y="366572"/>
                  </a:lnTo>
                  <a:lnTo>
                    <a:pt x="979690" y="368973"/>
                  </a:lnTo>
                  <a:lnTo>
                    <a:pt x="982091" y="373761"/>
                  </a:lnTo>
                  <a:lnTo>
                    <a:pt x="986878" y="376161"/>
                  </a:lnTo>
                  <a:lnTo>
                    <a:pt x="994067" y="383349"/>
                  </a:lnTo>
                  <a:lnTo>
                    <a:pt x="998855" y="390537"/>
                  </a:lnTo>
                  <a:lnTo>
                    <a:pt x="1006043" y="392925"/>
                  </a:lnTo>
                  <a:lnTo>
                    <a:pt x="1015631" y="395325"/>
                  </a:lnTo>
                  <a:lnTo>
                    <a:pt x="1031201" y="380352"/>
                  </a:lnTo>
                  <a:lnTo>
                    <a:pt x="1036523" y="374434"/>
                  </a:lnTo>
                  <a:lnTo>
                    <a:pt x="1039583" y="368973"/>
                  </a:lnTo>
                  <a:lnTo>
                    <a:pt x="1044613" y="376161"/>
                  </a:lnTo>
                  <a:lnTo>
                    <a:pt x="1048867" y="382752"/>
                  </a:lnTo>
                  <a:lnTo>
                    <a:pt x="1052728" y="388518"/>
                  </a:lnTo>
                  <a:lnTo>
                    <a:pt x="1056360" y="392925"/>
                  </a:lnTo>
                  <a:lnTo>
                    <a:pt x="1058760" y="392925"/>
                  </a:lnTo>
                  <a:lnTo>
                    <a:pt x="1063548" y="395325"/>
                  </a:lnTo>
                  <a:lnTo>
                    <a:pt x="1065949" y="397725"/>
                  </a:lnTo>
                  <a:lnTo>
                    <a:pt x="1075524" y="402513"/>
                  </a:lnTo>
                  <a:lnTo>
                    <a:pt x="1080312" y="400113"/>
                  </a:lnTo>
                  <a:lnTo>
                    <a:pt x="1090574" y="390194"/>
                  </a:lnTo>
                  <a:lnTo>
                    <a:pt x="1099489" y="381850"/>
                  </a:lnTo>
                  <a:lnTo>
                    <a:pt x="1106601" y="374853"/>
                  </a:lnTo>
                  <a:lnTo>
                    <a:pt x="1111465" y="368973"/>
                  </a:lnTo>
                  <a:lnTo>
                    <a:pt x="1113866" y="364172"/>
                  </a:lnTo>
                  <a:lnTo>
                    <a:pt x="1113866" y="359384"/>
                  </a:lnTo>
                  <a:close/>
                </a:path>
                <a:path w="2733675" h="529590">
                  <a:moveTo>
                    <a:pt x="1123289" y="160528"/>
                  </a:moveTo>
                  <a:lnTo>
                    <a:pt x="1123175" y="155740"/>
                  </a:lnTo>
                  <a:lnTo>
                    <a:pt x="1123149" y="154241"/>
                  </a:lnTo>
                  <a:lnTo>
                    <a:pt x="1120711" y="147243"/>
                  </a:lnTo>
                  <a:lnTo>
                    <a:pt x="1116253" y="141363"/>
                  </a:lnTo>
                  <a:lnTo>
                    <a:pt x="1106678" y="134175"/>
                  </a:lnTo>
                  <a:lnTo>
                    <a:pt x="1101877" y="131775"/>
                  </a:lnTo>
                  <a:lnTo>
                    <a:pt x="1092301" y="131775"/>
                  </a:lnTo>
                  <a:lnTo>
                    <a:pt x="1085938" y="141655"/>
                  </a:lnTo>
                  <a:lnTo>
                    <a:pt x="1080922" y="149745"/>
                  </a:lnTo>
                  <a:lnTo>
                    <a:pt x="1076744" y="156108"/>
                  </a:lnTo>
                  <a:lnTo>
                    <a:pt x="1074610" y="158711"/>
                  </a:lnTo>
                  <a:lnTo>
                    <a:pt x="1075524" y="160528"/>
                  </a:lnTo>
                  <a:lnTo>
                    <a:pt x="1073124" y="160528"/>
                  </a:lnTo>
                  <a:lnTo>
                    <a:pt x="1074610" y="158711"/>
                  </a:lnTo>
                  <a:lnTo>
                    <a:pt x="1073124" y="155740"/>
                  </a:lnTo>
                  <a:lnTo>
                    <a:pt x="1068336" y="148551"/>
                  </a:lnTo>
                  <a:lnTo>
                    <a:pt x="1068336" y="146151"/>
                  </a:lnTo>
                  <a:lnTo>
                    <a:pt x="1065949" y="141363"/>
                  </a:lnTo>
                  <a:lnTo>
                    <a:pt x="1065949" y="134175"/>
                  </a:lnTo>
                  <a:lnTo>
                    <a:pt x="1066355" y="129679"/>
                  </a:lnTo>
                  <a:lnTo>
                    <a:pt x="1067435" y="123393"/>
                  </a:lnTo>
                  <a:lnTo>
                    <a:pt x="1068971" y="115303"/>
                  </a:lnTo>
                  <a:lnTo>
                    <a:pt x="1070737" y="105422"/>
                  </a:lnTo>
                  <a:lnTo>
                    <a:pt x="1073124" y="98234"/>
                  </a:lnTo>
                  <a:lnTo>
                    <a:pt x="1068336" y="95834"/>
                  </a:lnTo>
                  <a:lnTo>
                    <a:pt x="1058760" y="95834"/>
                  </a:lnTo>
                  <a:lnTo>
                    <a:pt x="1037196" y="136575"/>
                  </a:lnTo>
                  <a:lnTo>
                    <a:pt x="1035392" y="143383"/>
                  </a:lnTo>
                  <a:lnTo>
                    <a:pt x="1031913" y="155740"/>
                  </a:lnTo>
                  <a:lnTo>
                    <a:pt x="1030097" y="162585"/>
                  </a:lnTo>
                  <a:lnTo>
                    <a:pt x="1027607" y="172504"/>
                  </a:lnTo>
                  <a:lnTo>
                    <a:pt x="1025207" y="179692"/>
                  </a:lnTo>
                  <a:lnTo>
                    <a:pt x="986878" y="198856"/>
                  </a:lnTo>
                  <a:lnTo>
                    <a:pt x="977303" y="198856"/>
                  </a:lnTo>
                  <a:lnTo>
                    <a:pt x="974902" y="196469"/>
                  </a:lnTo>
                  <a:lnTo>
                    <a:pt x="974902" y="191681"/>
                  </a:lnTo>
                  <a:lnTo>
                    <a:pt x="972502" y="189280"/>
                  </a:lnTo>
                  <a:lnTo>
                    <a:pt x="970102" y="189280"/>
                  </a:lnTo>
                  <a:lnTo>
                    <a:pt x="965314" y="186880"/>
                  </a:lnTo>
                  <a:lnTo>
                    <a:pt x="960526" y="186880"/>
                  </a:lnTo>
                  <a:lnTo>
                    <a:pt x="958126" y="191681"/>
                  </a:lnTo>
                  <a:lnTo>
                    <a:pt x="955967" y="203771"/>
                  </a:lnTo>
                  <a:lnTo>
                    <a:pt x="954836" y="209943"/>
                  </a:lnTo>
                  <a:lnTo>
                    <a:pt x="953744" y="216941"/>
                  </a:lnTo>
                  <a:lnTo>
                    <a:pt x="953541" y="219824"/>
                  </a:lnTo>
                  <a:lnTo>
                    <a:pt x="953541" y="225221"/>
                  </a:lnTo>
                  <a:lnTo>
                    <a:pt x="955052" y="243522"/>
                  </a:lnTo>
                  <a:lnTo>
                    <a:pt x="956233" y="261150"/>
                  </a:lnTo>
                  <a:lnTo>
                    <a:pt x="956335" y="262648"/>
                  </a:lnTo>
                  <a:lnTo>
                    <a:pt x="956703" y="280441"/>
                  </a:lnTo>
                  <a:lnTo>
                    <a:pt x="955713" y="297205"/>
                  </a:lnTo>
                  <a:lnTo>
                    <a:pt x="937882" y="347967"/>
                  </a:lnTo>
                  <a:lnTo>
                    <a:pt x="913917" y="379006"/>
                  </a:lnTo>
                  <a:lnTo>
                    <a:pt x="867079" y="407301"/>
                  </a:lnTo>
                  <a:lnTo>
                    <a:pt x="833539" y="412102"/>
                  </a:lnTo>
                  <a:lnTo>
                    <a:pt x="820064" y="411200"/>
                  </a:lnTo>
                  <a:lnTo>
                    <a:pt x="784123" y="386486"/>
                  </a:lnTo>
                  <a:lnTo>
                    <a:pt x="776351" y="352196"/>
                  </a:lnTo>
                  <a:lnTo>
                    <a:pt x="776262" y="350812"/>
                  </a:lnTo>
                  <a:lnTo>
                    <a:pt x="776135" y="348856"/>
                  </a:lnTo>
                  <a:lnTo>
                    <a:pt x="776046" y="347408"/>
                  </a:lnTo>
                  <a:lnTo>
                    <a:pt x="776935" y="335762"/>
                  </a:lnTo>
                  <a:lnTo>
                    <a:pt x="779538" y="319595"/>
                  </a:lnTo>
                  <a:lnTo>
                    <a:pt x="779640" y="318960"/>
                  </a:lnTo>
                  <a:lnTo>
                    <a:pt x="784123" y="297205"/>
                  </a:lnTo>
                  <a:lnTo>
                    <a:pt x="790422" y="270738"/>
                  </a:lnTo>
                  <a:lnTo>
                    <a:pt x="790422" y="265950"/>
                  </a:lnTo>
                  <a:lnTo>
                    <a:pt x="788022" y="263550"/>
                  </a:lnTo>
                  <a:lnTo>
                    <a:pt x="788022" y="261150"/>
                  </a:lnTo>
                  <a:lnTo>
                    <a:pt x="783234" y="256362"/>
                  </a:lnTo>
                  <a:lnTo>
                    <a:pt x="762520" y="290842"/>
                  </a:lnTo>
                  <a:lnTo>
                    <a:pt x="761631" y="297205"/>
                  </a:lnTo>
                  <a:lnTo>
                    <a:pt x="755370" y="319595"/>
                  </a:lnTo>
                  <a:lnTo>
                    <a:pt x="750887" y="340525"/>
                  </a:lnTo>
                  <a:lnTo>
                    <a:pt x="748284" y="359384"/>
                  </a:lnTo>
                  <a:lnTo>
                    <a:pt x="748182" y="360095"/>
                  </a:lnTo>
                  <a:lnTo>
                    <a:pt x="747522" y="373761"/>
                  </a:lnTo>
                  <a:lnTo>
                    <a:pt x="747572" y="383349"/>
                  </a:lnTo>
                  <a:lnTo>
                    <a:pt x="747763" y="386486"/>
                  </a:lnTo>
                  <a:lnTo>
                    <a:pt x="747890" y="388518"/>
                  </a:lnTo>
                  <a:lnTo>
                    <a:pt x="747991" y="390194"/>
                  </a:lnTo>
                  <a:lnTo>
                    <a:pt x="759269" y="436054"/>
                  </a:lnTo>
                  <a:lnTo>
                    <a:pt x="792251" y="471093"/>
                  </a:lnTo>
                  <a:lnTo>
                    <a:pt x="821563" y="479183"/>
                  </a:lnTo>
                  <a:lnTo>
                    <a:pt x="852601" y="476491"/>
                  </a:lnTo>
                  <a:lnTo>
                    <a:pt x="907478" y="444144"/>
                  </a:lnTo>
                  <a:lnTo>
                    <a:pt x="931773" y="414489"/>
                  </a:lnTo>
                  <a:lnTo>
                    <a:pt x="953782" y="377659"/>
                  </a:lnTo>
                  <a:lnTo>
                    <a:pt x="969505" y="339026"/>
                  </a:lnTo>
                  <a:lnTo>
                    <a:pt x="978941" y="298589"/>
                  </a:lnTo>
                  <a:lnTo>
                    <a:pt x="982091" y="256362"/>
                  </a:lnTo>
                  <a:lnTo>
                    <a:pt x="982091" y="239585"/>
                  </a:lnTo>
                  <a:lnTo>
                    <a:pt x="982091" y="239356"/>
                  </a:lnTo>
                  <a:lnTo>
                    <a:pt x="979690" y="239585"/>
                  </a:lnTo>
                  <a:lnTo>
                    <a:pt x="982091" y="237197"/>
                  </a:lnTo>
                  <a:lnTo>
                    <a:pt x="982091" y="239356"/>
                  </a:lnTo>
                  <a:lnTo>
                    <a:pt x="988682" y="238734"/>
                  </a:lnTo>
                  <a:lnTo>
                    <a:pt x="994333" y="237197"/>
                  </a:lnTo>
                  <a:lnTo>
                    <a:pt x="997661" y="236296"/>
                  </a:lnTo>
                  <a:lnTo>
                    <a:pt x="1006640" y="232511"/>
                  </a:lnTo>
                  <a:lnTo>
                    <a:pt x="1034796" y="203923"/>
                  </a:lnTo>
                  <a:lnTo>
                    <a:pt x="1034796" y="198856"/>
                  </a:lnTo>
                  <a:lnTo>
                    <a:pt x="1037196" y="198856"/>
                  </a:lnTo>
                  <a:lnTo>
                    <a:pt x="1035900" y="201599"/>
                  </a:lnTo>
                  <a:lnTo>
                    <a:pt x="1034935" y="203771"/>
                  </a:lnTo>
                  <a:lnTo>
                    <a:pt x="1040714" y="213093"/>
                  </a:lnTo>
                  <a:lnTo>
                    <a:pt x="1047978" y="219824"/>
                  </a:lnTo>
                  <a:lnTo>
                    <a:pt x="1057033" y="223862"/>
                  </a:lnTo>
                  <a:lnTo>
                    <a:pt x="1068336" y="225221"/>
                  </a:lnTo>
                  <a:lnTo>
                    <a:pt x="1084999" y="220687"/>
                  </a:lnTo>
                  <a:lnTo>
                    <a:pt x="1099185" y="210540"/>
                  </a:lnTo>
                  <a:lnTo>
                    <a:pt x="1111123" y="194551"/>
                  </a:lnTo>
                  <a:lnTo>
                    <a:pt x="1121054" y="172504"/>
                  </a:lnTo>
                  <a:lnTo>
                    <a:pt x="1123251" y="162928"/>
                  </a:lnTo>
                  <a:lnTo>
                    <a:pt x="1123289" y="160528"/>
                  </a:lnTo>
                  <a:close/>
                </a:path>
                <a:path w="2733675" h="529590">
                  <a:moveTo>
                    <a:pt x="1617002" y="333032"/>
                  </a:moveTo>
                  <a:lnTo>
                    <a:pt x="1604302" y="282714"/>
                  </a:lnTo>
                  <a:lnTo>
                    <a:pt x="1590548" y="265950"/>
                  </a:lnTo>
                  <a:lnTo>
                    <a:pt x="1581391" y="257149"/>
                  </a:lnTo>
                  <a:lnTo>
                    <a:pt x="1568183" y="248881"/>
                  </a:lnTo>
                  <a:lnTo>
                    <a:pt x="1566684" y="248361"/>
                  </a:lnTo>
                  <a:lnTo>
                    <a:pt x="1566684" y="333032"/>
                  </a:lnTo>
                  <a:lnTo>
                    <a:pt x="1566202" y="344754"/>
                  </a:lnTo>
                  <a:lnTo>
                    <a:pt x="1546021" y="378853"/>
                  </a:lnTo>
                  <a:lnTo>
                    <a:pt x="1533144" y="380949"/>
                  </a:lnTo>
                  <a:lnTo>
                    <a:pt x="1525524" y="380466"/>
                  </a:lnTo>
                  <a:lnTo>
                    <a:pt x="1525079" y="380466"/>
                  </a:lnTo>
                  <a:lnTo>
                    <a:pt x="1496898" y="351294"/>
                  </a:lnTo>
                  <a:lnTo>
                    <a:pt x="1494802" y="328244"/>
                  </a:lnTo>
                  <a:lnTo>
                    <a:pt x="1495298" y="317906"/>
                  </a:lnTo>
                  <a:lnTo>
                    <a:pt x="1515465" y="284810"/>
                  </a:lnTo>
                  <a:lnTo>
                    <a:pt x="1521434" y="283248"/>
                  </a:lnTo>
                  <a:lnTo>
                    <a:pt x="1521053" y="283248"/>
                  </a:lnTo>
                  <a:lnTo>
                    <a:pt x="1528343" y="282714"/>
                  </a:lnTo>
                  <a:lnTo>
                    <a:pt x="1536509" y="283248"/>
                  </a:lnTo>
                  <a:lnTo>
                    <a:pt x="1543329" y="285115"/>
                  </a:lnTo>
                  <a:lnTo>
                    <a:pt x="1565821" y="320979"/>
                  </a:lnTo>
                  <a:lnTo>
                    <a:pt x="1566684" y="333032"/>
                  </a:lnTo>
                  <a:lnTo>
                    <a:pt x="1566684" y="248361"/>
                  </a:lnTo>
                  <a:lnTo>
                    <a:pt x="1553616" y="243751"/>
                  </a:lnTo>
                  <a:lnTo>
                    <a:pt x="1537931" y="241985"/>
                  </a:lnTo>
                  <a:lnTo>
                    <a:pt x="1523746" y="243751"/>
                  </a:lnTo>
                  <a:lnTo>
                    <a:pt x="1523949" y="243751"/>
                  </a:lnTo>
                  <a:lnTo>
                    <a:pt x="1511274" y="248577"/>
                  </a:lnTo>
                  <a:lnTo>
                    <a:pt x="1499857" y="256146"/>
                  </a:lnTo>
                  <a:lnTo>
                    <a:pt x="1490014" y="265950"/>
                  </a:lnTo>
                  <a:lnTo>
                    <a:pt x="1491919" y="244424"/>
                  </a:lnTo>
                  <a:lnTo>
                    <a:pt x="1494510" y="226707"/>
                  </a:lnTo>
                  <a:lnTo>
                    <a:pt x="1498384" y="213233"/>
                  </a:lnTo>
                  <a:lnTo>
                    <a:pt x="1498434" y="213055"/>
                  </a:lnTo>
                  <a:lnTo>
                    <a:pt x="1530743" y="189280"/>
                  </a:lnTo>
                  <a:lnTo>
                    <a:pt x="1540332" y="189280"/>
                  </a:lnTo>
                  <a:lnTo>
                    <a:pt x="1561896" y="220421"/>
                  </a:lnTo>
                  <a:lnTo>
                    <a:pt x="1612201" y="213233"/>
                  </a:lnTo>
                  <a:lnTo>
                    <a:pt x="1595361" y="172808"/>
                  </a:lnTo>
                  <a:lnTo>
                    <a:pt x="1563382" y="150050"/>
                  </a:lnTo>
                  <a:lnTo>
                    <a:pt x="1535544" y="146151"/>
                  </a:lnTo>
                  <a:lnTo>
                    <a:pt x="1513522" y="148031"/>
                  </a:lnTo>
                  <a:lnTo>
                    <a:pt x="1477581" y="164350"/>
                  </a:lnTo>
                  <a:lnTo>
                    <a:pt x="1451076" y="198564"/>
                  </a:lnTo>
                  <a:lnTo>
                    <a:pt x="1436712" y="252476"/>
                  </a:lnTo>
                  <a:lnTo>
                    <a:pt x="1435201" y="281825"/>
                  </a:lnTo>
                  <a:lnTo>
                    <a:pt x="1435150" y="282714"/>
                  </a:lnTo>
                  <a:lnTo>
                    <a:pt x="1435049" y="284810"/>
                  </a:lnTo>
                  <a:lnTo>
                    <a:pt x="1434973" y="288785"/>
                  </a:lnTo>
                  <a:lnTo>
                    <a:pt x="1436662" y="320979"/>
                  </a:lnTo>
                  <a:lnTo>
                    <a:pt x="1450073" y="374103"/>
                  </a:lnTo>
                  <a:lnTo>
                    <a:pt x="1475117" y="407263"/>
                  </a:lnTo>
                  <a:lnTo>
                    <a:pt x="1528343" y="426466"/>
                  </a:lnTo>
                  <a:lnTo>
                    <a:pt x="1547215" y="424713"/>
                  </a:lnTo>
                  <a:lnTo>
                    <a:pt x="1593037" y="400113"/>
                  </a:lnTo>
                  <a:lnTo>
                    <a:pt x="1606562" y="380949"/>
                  </a:lnTo>
                  <a:lnTo>
                    <a:pt x="1611312" y="371068"/>
                  </a:lnTo>
                  <a:lnTo>
                    <a:pt x="1615605" y="353288"/>
                  </a:lnTo>
                  <a:lnTo>
                    <a:pt x="1617002" y="333032"/>
                  </a:lnTo>
                  <a:close/>
                </a:path>
                <a:path w="2733675" h="529590">
                  <a:moveTo>
                    <a:pt x="2685567" y="71882"/>
                  </a:moveTo>
                  <a:lnTo>
                    <a:pt x="2683167" y="69481"/>
                  </a:lnTo>
                  <a:lnTo>
                    <a:pt x="2675559" y="65062"/>
                  </a:lnTo>
                  <a:lnTo>
                    <a:pt x="2667292" y="59296"/>
                  </a:lnTo>
                  <a:lnTo>
                    <a:pt x="2658567" y="52641"/>
                  </a:lnTo>
                  <a:lnTo>
                    <a:pt x="2649626" y="45529"/>
                  </a:lnTo>
                  <a:lnTo>
                    <a:pt x="2647226" y="43129"/>
                  </a:lnTo>
                  <a:lnTo>
                    <a:pt x="2642438" y="43129"/>
                  </a:lnTo>
                  <a:lnTo>
                    <a:pt x="2640038" y="45529"/>
                  </a:lnTo>
                  <a:lnTo>
                    <a:pt x="2611285" y="81470"/>
                  </a:lnTo>
                  <a:lnTo>
                    <a:pt x="2611285" y="88646"/>
                  </a:lnTo>
                  <a:lnTo>
                    <a:pt x="2619451" y="95389"/>
                  </a:lnTo>
                  <a:lnTo>
                    <a:pt x="2626258" y="101231"/>
                  </a:lnTo>
                  <a:lnTo>
                    <a:pt x="2632176" y="106172"/>
                  </a:lnTo>
                  <a:lnTo>
                    <a:pt x="2637637" y="110210"/>
                  </a:lnTo>
                  <a:lnTo>
                    <a:pt x="2640038" y="112610"/>
                  </a:lnTo>
                  <a:lnTo>
                    <a:pt x="2642438" y="112610"/>
                  </a:lnTo>
                  <a:lnTo>
                    <a:pt x="2644825" y="115011"/>
                  </a:lnTo>
                  <a:lnTo>
                    <a:pt x="2649626" y="117398"/>
                  </a:lnTo>
                  <a:lnTo>
                    <a:pt x="2654414" y="117398"/>
                  </a:lnTo>
                  <a:lnTo>
                    <a:pt x="2659202" y="112610"/>
                  </a:lnTo>
                  <a:lnTo>
                    <a:pt x="2667330" y="103695"/>
                  </a:lnTo>
                  <a:lnTo>
                    <a:pt x="2673769" y="95389"/>
                  </a:lnTo>
                  <a:lnTo>
                    <a:pt x="2679090" y="87680"/>
                  </a:lnTo>
                  <a:lnTo>
                    <a:pt x="2683167" y="81470"/>
                  </a:lnTo>
                  <a:lnTo>
                    <a:pt x="2685567" y="81470"/>
                  </a:lnTo>
                  <a:lnTo>
                    <a:pt x="2685567" y="71882"/>
                  </a:lnTo>
                  <a:close/>
                </a:path>
                <a:path w="2733675" h="529590">
                  <a:moveTo>
                    <a:pt x="2721495" y="138963"/>
                  </a:moveTo>
                  <a:lnTo>
                    <a:pt x="2719108" y="136575"/>
                  </a:lnTo>
                  <a:lnTo>
                    <a:pt x="2711462" y="131102"/>
                  </a:lnTo>
                  <a:lnTo>
                    <a:pt x="2702928" y="125183"/>
                  </a:lnTo>
                  <a:lnTo>
                    <a:pt x="2693492" y="118376"/>
                  </a:lnTo>
                  <a:lnTo>
                    <a:pt x="2683167" y="110210"/>
                  </a:lnTo>
                  <a:lnTo>
                    <a:pt x="2683167" y="107823"/>
                  </a:lnTo>
                  <a:lnTo>
                    <a:pt x="2673578" y="107823"/>
                  </a:lnTo>
                  <a:lnTo>
                    <a:pt x="2673578" y="110210"/>
                  </a:lnTo>
                  <a:lnTo>
                    <a:pt x="2652865" y="135534"/>
                  </a:lnTo>
                  <a:lnTo>
                    <a:pt x="2654414" y="136575"/>
                  </a:lnTo>
                  <a:lnTo>
                    <a:pt x="2652026" y="136575"/>
                  </a:lnTo>
                  <a:lnTo>
                    <a:pt x="2652865" y="135534"/>
                  </a:lnTo>
                  <a:lnTo>
                    <a:pt x="2647785" y="132118"/>
                  </a:lnTo>
                  <a:lnTo>
                    <a:pt x="2639136" y="126085"/>
                  </a:lnTo>
                  <a:lnTo>
                    <a:pt x="2629141" y="118719"/>
                  </a:lnTo>
                  <a:lnTo>
                    <a:pt x="2618473" y="110210"/>
                  </a:lnTo>
                  <a:lnTo>
                    <a:pt x="2611285" y="110210"/>
                  </a:lnTo>
                  <a:lnTo>
                    <a:pt x="2580144" y="150939"/>
                  </a:lnTo>
                  <a:lnTo>
                    <a:pt x="2580144" y="158127"/>
                  </a:lnTo>
                  <a:lnTo>
                    <a:pt x="2588298" y="164871"/>
                  </a:lnTo>
                  <a:lnTo>
                    <a:pt x="2595118" y="170713"/>
                  </a:lnTo>
                  <a:lnTo>
                    <a:pt x="2601036" y="175653"/>
                  </a:lnTo>
                  <a:lnTo>
                    <a:pt x="2606497" y="179692"/>
                  </a:lnTo>
                  <a:lnTo>
                    <a:pt x="2608897" y="179692"/>
                  </a:lnTo>
                  <a:lnTo>
                    <a:pt x="2613685" y="182092"/>
                  </a:lnTo>
                  <a:lnTo>
                    <a:pt x="2616085" y="184480"/>
                  </a:lnTo>
                  <a:lnTo>
                    <a:pt x="2628061" y="184480"/>
                  </a:lnTo>
                  <a:lnTo>
                    <a:pt x="2630462" y="179692"/>
                  </a:lnTo>
                  <a:lnTo>
                    <a:pt x="2647226" y="158127"/>
                  </a:lnTo>
                  <a:lnTo>
                    <a:pt x="2683167" y="184480"/>
                  </a:lnTo>
                  <a:lnTo>
                    <a:pt x="2687955" y="184480"/>
                  </a:lnTo>
                  <a:lnTo>
                    <a:pt x="2692743" y="182092"/>
                  </a:lnTo>
                  <a:lnTo>
                    <a:pt x="2695143" y="179692"/>
                  </a:lnTo>
                  <a:lnTo>
                    <a:pt x="2712085" y="158127"/>
                  </a:lnTo>
                  <a:lnTo>
                    <a:pt x="2721495" y="146151"/>
                  </a:lnTo>
                  <a:lnTo>
                    <a:pt x="2721495" y="138963"/>
                  </a:lnTo>
                  <a:close/>
                </a:path>
                <a:path w="2733675" h="529590">
                  <a:moveTo>
                    <a:pt x="2733484" y="213233"/>
                  </a:moveTo>
                  <a:lnTo>
                    <a:pt x="2728684" y="208445"/>
                  </a:lnTo>
                  <a:lnTo>
                    <a:pt x="2716707" y="208445"/>
                  </a:lnTo>
                  <a:lnTo>
                    <a:pt x="2714307" y="213233"/>
                  </a:lnTo>
                  <a:lnTo>
                    <a:pt x="2709519" y="227609"/>
                  </a:lnTo>
                  <a:lnTo>
                    <a:pt x="2707132" y="232410"/>
                  </a:lnTo>
                  <a:lnTo>
                    <a:pt x="2707132" y="234797"/>
                  </a:lnTo>
                  <a:lnTo>
                    <a:pt x="2697543" y="234797"/>
                  </a:lnTo>
                  <a:lnTo>
                    <a:pt x="2695143" y="232410"/>
                  </a:lnTo>
                  <a:lnTo>
                    <a:pt x="2690355" y="232410"/>
                  </a:lnTo>
                  <a:lnTo>
                    <a:pt x="2659202" y="256362"/>
                  </a:lnTo>
                  <a:lnTo>
                    <a:pt x="2652026" y="273126"/>
                  </a:lnTo>
                  <a:lnTo>
                    <a:pt x="2647226" y="277926"/>
                  </a:lnTo>
                  <a:lnTo>
                    <a:pt x="2644825" y="282714"/>
                  </a:lnTo>
                  <a:lnTo>
                    <a:pt x="2640038" y="282714"/>
                  </a:lnTo>
                  <a:lnTo>
                    <a:pt x="2616085" y="287515"/>
                  </a:lnTo>
                  <a:lnTo>
                    <a:pt x="2569248" y="312102"/>
                  </a:lnTo>
                  <a:lnTo>
                    <a:pt x="2543899" y="349808"/>
                  </a:lnTo>
                  <a:lnTo>
                    <a:pt x="2522639" y="392925"/>
                  </a:lnTo>
                  <a:lnTo>
                    <a:pt x="2512834" y="412242"/>
                  </a:lnTo>
                  <a:lnTo>
                    <a:pt x="2489619" y="448183"/>
                  </a:lnTo>
                  <a:lnTo>
                    <a:pt x="2459190" y="480072"/>
                  </a:lnTo>
                  <a:lnTo>
                    <a:pt x="2424226" y="505231"/>
                  </a:lnTo>
                  <a:lnTo>
                    <a:pt x="2407640" y="515112"/>
                  </a:lnTo>
                  <a:lnTo>
                    <a:pt x="2405240" y="519912"/>
                  </a:lnTo>
                  <a:lnTo>
                    <a:pt x="2405240" y="522300"/>
                  </a:lnTo>
                  <a:lnTo>
                    <a:pt x="2407640" y="527100"/>
                  </a:lnTo>
                  <a:lnTo>
                    <a:pt x="2412428" y="529501"/>
                  </a:lnTo>
                  <a:lnTo>
                    <a:pt x="2414828" y="529501"/>
                  </a:lnTo>
                  <a:lnTo>
                    <a:pt x="2452116" y="511822"/>
                  </a:lnTo>
                  <a:lnTo>
                    <a:pt x="2498826" y="475881"/>
                  </a:lnTo>
                  <a:lnTo>
                    <a:pt x="2526233" y="438746"/>
                  </a:lnTo>
                  <a:lnTo>
                    <a:pt x="2542375" y="403821"/>
                  </a:lnTo>
                  <a:lnTo>
                    <a:pt x="2547493" y="393230"/>
                  </a:lnTo>
                  <a:lnTo>
                    <a:pt x="2570861" y="362381"/>
                  </a:lnTo>
                  <a:lnTo>
                    <a:pt x="2606192" y="344411"/>
                  </a:lnTo>
                  <a:lnTo>
                    <a:pt x="2616085" y="342620"/>
                  </a:lnTo>
                  <a:lnTo>
                    <a:pt x="2627388" y="340372"/>
                  </a:lnTo>
                  <a:lnTo>
                    <a:pt x="2660408" y="307352"/>
                  </a:lnTo>
                  <a:lnTo>
                    <a:pt x="2664002" y="297091"/>
                  </a:lnTo>
                  <a:lnTo>
                    <a:pt x="2667558" y="288975"/>
                  </a:lnTo>
                  <a:lnTo>
                    <a:pt x="2670886" y="282422"/>
                  </a:lnTo>
                  <a:lnTo>
                    <a:pt x="2673769" y="277215"/>
                  </a:lnTo>
                  <a:lnTo>
                    <a:pt x="2675979" y="273126"/>
                  </a:lnTo>
                  <a:lnTo>
                    <a:pt x="2678379" y="268338"/>
                  </a:lnTo>
                  <a:lnTo>
                    <a:pt x="2692743" y="268338"/>
                  </a:lnTo>
                  <a:lnTo>
                    <a:pt x="2695143" y="270738"/>
                  </a:lnTo>
                  <a:lnTo>
                    <a:pt x="2711920" y="270738"/>
                  </a:lnTo>
                  <a:lnTo>
                    <a:pt x="2713113" y="268338"/>
                  </a:lnTo>
                  <a:lnTo>
                    <a:pt x="2714307" y="265950"/>
                  </a:lnTo>
                  <a:lnTo>
                    <a:pt x="2719108" y="258762"/>
                  </a:lnTo>
                  <a:lnTo>
                    <a:pt x="2723705" y="249288"/>
                  </a:lnTo>
                  <a:lnTo>
                    <a:pt x="2727185" y="238696"/>
                  </a:lnTo>
                  <a:lnTo>
                    <a:pt x="2728176" y="234797"/>
                  </a:lnTo>
                  <a:lnTo>
                    <a:pt x="2730220" y="226758"/>
                  </a:lnTo>
                  <a:lnTo>
                    <a:pt x="2733484" y="213233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8584120" y="765030"/>
              <a:ext cx="110210" cy="172914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6546913" y="559396"/>
              <a:ext cx="2018030" cy="543560"/>
            </a:xfrm>
            <a:custGeom>
              <a:avLst/>
              <a:gdLst/>
              <a:ahLst/>
              <a:cxnLst/>
              <a:rect l="l" t="t" r="r" b="b"/>
              <a:pathLst>
                <a:path w="2018029" h="543560">
                  <a:moveTo>
                    <a:pt x="164947" y="504266"/>
                  </a:moveTo>
                  <a:lnTo>
                    <a:pt x="153746" y="495198"/>
                  </a:lnTo>
                  <a:lnTo>
                    <a:pt x="144513" y="487489"/>
                  </a:lnTo>
                  <a:lnTo>
                    <a:pt x="137414" y="481291"/>
                  </a:lnTo>
                  <a:lnTo>
                    <a:pt x="132588" y="476770"/>
                  </a:lnTo>
                  <a:lnTo>
                    <a:pt x="124498" y="475145"/>
                  </a:lnTo>
                  <a:lnTo>
                    <a:pt x="116052" y="485711"/>
                  </a:lnTo>
                  <a:lnTo>
                    <a:pt x="107899" y="495376"/>
                  </a:lnTo>
                  <a:lnTo>
                    <a:pt x="100368" y="503809"/>
                  </a:lnTo>
                  <a:lnTo>
                    <a:pt x="93751" y="510743"/>
                  </a:lnTo>
                  <a:lnTo>
                    <a:pt x="93751" y="513981"/>
                  </a:lnTo>
                  <a:lnTo>
                    <a:pt x="95364" y="518833"/>
                  </a:lnTo>
                  <a:lnTo>
                    <a:pt x="100215" y="523684"/>
                  </a:lnTo>
                  <a:lnTo>
                    <a:pt x="105079" y="526923"/>
                  </a:lnTo>
                  <a:lnTo>
                    <a:pt x="114782" y="536638"/>
                  </a:lnTo>
                  <a:lnTo>
                    <a:pt x="121259" y="541489"/>
                  </a:lnTo>
                  <a:lnTo>
                    <a:pt x="127723" y="543102"/>
                  </a:lnTo>
                  <a:lnTo>
                    <a:pt x="134200" y="543102"/>
                  </a:lnTo>
                  <a:lnTo>
                    <a:pt x="144208" y="533755"/>
                  </a:lnTo>
                  <a:lnTo>
                    <a:pt x="152400" y="525310"/>
                  </a:lnTo>
                  <a:lnTo>
                    <a:pt x="158775" y="518071"/>
                  </a:lnTo>
                  <a:lnTo>
                    <a:pt x="163322" y="512356"/>
                  </a:lnTo>
                  <a:lnTo>
                    <a:pt x="164947" y="504266"/>
                  </a:lnTo>
                  <a:close/>
                </a:path>
                <a:path w="2018029" h="543560">
                  <a:moveTo>
                    <a:pt x="200545" y="441159"/>
                  </a:moveTo>
                  <a:lnTo>
                    <a:pt x="198920" y="439547"/>
                  </a:lnTo>
                  <a:lnTo>
                    <a:pt x="194424" y="436308"/>
                  </a:lnTo>
                  <a:lnTo>
                    <a:pt x="191338" y="434086"/>
                  </a:lnTo>
                  <a:lnTo>
                    <a:pt x="183146" y="427405"/>
                  </a:lnTo>
                  <a:lnTo>
                    <a:pt x="174345" y="419519"/>
                  </a:lnTo>
                  <a:lnTo>
                    <a:pt x="164947" y="410425"/>
                  </a:lnTo>
                  <a:lnTo>
                    <a:pt x="156857" y="410425"/>
                  </a:lnTo>
                  <a:lnTo>
                    <a:pt x="134861" y="435559"/>
                  </a:lnTo>
                  <a:lnTo>
                    <a:pt x="135813" y="436308"/>
                  </a:lnTo>
                  <a:lnTo>
                    <a:pt x="134200" y="436308"/>
                  </a:lnTo>
                  <a:lnTo>
                    <a:pt x="134861" y="435559"/>
                  </a:lnTo>
                  <a:lnTo>
                    <a:pt x="125501" y="428142"/>
                  </a:lnTo>
                  <a:lnTo>
                    <a:pt x="101841" y="408800"/>
                  </a:lnTo>
                  <a:lnTo>
                    <a:pt x="95364" y="408800"/>
                  </a:lnTo>
                  <a:lnTo>
                    <a:pt x="64617" y="442785"/>
                  </a:lnTo>
                  <a:lnTo>
                    <a:pt x="61379" y="449249"/>
                  </a:lnTo>
                  <a:lnTo>
                    <a:pt x="69557" y="458330"/>
                  </a:lnTo>
                  <a:lnTo>
                    <a:pt x="76962" y="466039"/>
                  </a:lnTo>
                  <a:lnTo>
                    <a:pt x="83451" y="472236"/>
                  </a:lnTo>
                  <a:lnTo>
                    <a:pt x="88887" y="476770"/>
                  </a:lnTo>
                  <a:lnTo>
                    <a:pt x="90512" y="476770"/>
                  </a:lnTo>
                  <a:lnTo>
                    <a:pt x="92125" y="478383"/>
                  </a:lnTo>
                  <a:lnTo>
                    <a:pt x="93751" y="478383"/>
                  </a:lnTo>
                  <a:lnTo>
                    <a:pt x="96989" y="479996"/>
                  </a:lnTo>
                  <a:lnTo>
                    <a:pt x="98602" y="481622"/>
                  </a:lnTo>
                  <a:lnTo>
                    <a:pt x="103454" y="481622"/>
                  </a:lnTo>
                  <a:lnTo>
                    <a:pt x="105079" y="479996"/>
                  </a:lnTo>
                  <a:lnTo>
                    <a:pt x="108305" y="478383"/>
                  </a:lnTo>
                  <a:lnTo>
                    <a:pt x="115925" y="471424"/>
                  </a:lnTo>
                  <a:lnTo>
                    <a:pt x="121856" y="465239"/>
                  </a:lnTo>
                  <a:lnTo>
                    <a:pt x="126288" y="459955"/>
                  </a:lnTo>
                  <a:lnTo>
                    <a:pt x="129349" y="455726"/>
                  </a:lnTo>
                  <a:lnTo>
                    <a:pt x="134200" y="462432"/>
                  </a:lnTo>
                  <a:lnTo>
                    <a:pt x="163322" y="483235"/>
                  </a:lnTo>
                  <a:lnTo>
                    <a:pt x="168173" y="483235"/>
                  </a:lnTo>
                  <a:lnTo>
                    <a:pt x="198920" y="449249"/>
                  </a:lnTo>
                  <a:lnTo>
                    <a:pt x="200545" y="444398"/>
                  </a:lnTo>
                  <a:lnTo>
                    <a:pt x="200545" y="441159"/>
                  </a:lnTo>
                  <a:close/>
                </a:path>
                <a:path w="2018029" h="543560">
                  <a:moveTo>
                    <a:pt x="273354" y="221107"/>
                  </a:moveTo>
                  <a:lnTo>
                    <a:pt x="262102" y="211747"/>
                  </a:lnTo>
                  <a:lnTo>
                    <a:pt x="252526" y="203301"/>
                  </a:lnTo>
                  <a:lnTo>
                    <a:pt x="244462" y="196075"/>
                  </a:lnTo>
                  <a:lnTo>
                    <a:pt x="237756" y="190360"/>
                  </a:lnTo>
                  <a:lnTo>
                    <a:pt x="231292" y="188734"/>
                  </a:lnTo>
                  <a:lnTo>
                    <a:pt x="197307" y="224345"/>
                  </a:lnTo>
                  <a:lnTo>
                    <a:pt x="197307" y="229196"/>
                  </a:lnTo>
                  <a:lnTo>
                    <a:pt x="204279" y="238010"/>
                  </a:lnTo>
                  <a:lnTo>
                    <a:pt x="210654" y="245173"/>
                  </a:lnTo>
                  <a:lnTo>
                    <a:pt x="216420" y="250812"/>
                  </a:lnTo>
                  <a:lnTo>
                    <a:pt x="221576" y="255079"/>
                  </a:lnTo>
                  <a:lnTo>
                    <a:pt x="223202" y="256705"/>
                  </a:lnTo>
                  <a:lnTo>
                    <a:pt x="229666" y="259930"/>
                  </a:lnTo>
                  <a:lnTo>
                    <a:pt x="231292" y="261556"/>
                  </a:lnTo>
                  <a:lnTo>
                    <a:pt x="239382" y="261556"/>
                  </a:lnTo>
                  <a:lnTo>
                    <a:pt x="249669" y="251244"/>
                  </a:lnTo>
                  <a:lnTo>
                    <a:pt x="258597" y="242138"/>
                  </a:lnTo>
                  <a:lnTo>
                    <a:pt x="266001" y="234251"/>
                  </a:lnTo>
                  <a:lnTo>
                    <a:pt x="271741" y="227571"/>
                  </a:lnTo>
                  <a:lnTo>
                    <a:pt x="273354" y="221107"/>
                  </a:lnTo>
                  <a:close/>
                </a:path>
                <a:path w="2018029" h="543560">
                  <a:moveTo>
                    <a:pt x="404431" y="326275"/>
                  </a:moveTo>
                  <a:lnTo>
                    <a:pt x="401193" y="323049"/>
                  </a:lnTo>
                  <a:lnTo>
                    <a:pt x="396328" y="323049"/>
                  </a:lnTo>
                  <a:lnTo>
                    <a:pt x="253936" y="326275"/>
                  </a:lnTo>
                  <a:lnTo>
                    <a:pt x="114782" y="323049"/>
                  </a:lnTo>
                  <a:lnTo>
                    <a:pt x="64490" y="318719"/>
                  </a:lnTo>
                  <a:lnTo>
                    <a:pt x="48437" y="313334"/>
                  </a:lnTo>
                  <a:lnTo>
                    <a:pt x="45199" y="311721"/>
                  </a:lnTo>
                  <a:lnTo>
                    <a:pt x="45199" y="310095"/>
                  </a:lnTo>
                  <a:lnTo>
                    <a:pt x="43586" y="308483"/>
                  </a:lnTo>
                  <a:lnTo>
                    <a:pt x="45199" y="308483"/>
                  </a:lnTo>
                  <a:lnTo>
                    <a:pt x="75336" y="276720"/>
                  </a:lnTo>
                  <a:lnTo>
                    <a:pt x="116395" y="253466"/>
                  </a:lnTo>
                  <a:lnTo>
                    <a:pt x="125577" y="249466"/>
                  </a:lnTo>
                  <a:lnTo>
                    <a:pt x="133997" y="244563"/>
                  </a:lnTo>
                  <a:lnTo>
                    <a:pt x="164744" y="212813"/>
                  </a:lnTo>
                  <a:lnTo>
                    <a:pt x="165481" y="211391"/>
                  </a:lnTo>
                  <a:lnTo>
                    <a:pt x="166243" y="209931"/>
                  </a:lnTo>
                  <a:lnTo>
                    <a:pt x="166331" y="209778"/>
                  </a:lnTo>
                  <a:lnTo>
                    <a:pt x="169176" y="204317"/>
                  </a:lnTo>
                  <a:lnTo>
                    <a:pt x="169710" y="203301"/>
                  </a:lnTo>
                  <a:lnTo>
                    <a:pt x="173037" y="193598"/>
                  </a:lnTo>
                  <a:lnTo>
                    <a:pt x="174650" y="187121"/>
                  </a:lnTo>
                  <a:lnTo>
                    <a:pt x="173037" y="182270"/>
                  </a:lnTo>
                  <a:lnTo>
                    <a:pt x="168173" y="179031"/>
                  </a:lnTo>
                  <a:lnTo>
                    <a:pt x="162661" y="177419"/>
                  </a:lnTo>
                  <a:lnTo>
                    <a:pt x="154546" y="175031"/>
                  </a:lnTo>
                  <a:lnTo>
                    <a:pt x="138049" y="172554"/>
                  </a:lnTo>
                  <a:lnTo>
                    <a:pt x="118808" y="171297"/>
                  </a:lnTo>
                  <a:lnTo>
                    <a:pt x="96989" y="170942"/>
                  </a:lnTo>
                  <a:lnTo>
                    <a:pt x="94335" y="170942"/>
                  </a:lnTo>
                  <a:lnTo>
                    <a:pt x="92735" y="172275"/>
                  </a:lnTo>
                  <a:lnTo>
                    <a:pt x="87274" y="177419"/>
                  </a:lnTo>
                  <a:lnTo>
                    <a:pt x="87274" y="172554"/>
                  </a:lnTo>
                  <a:lnTo>
                    <a:pt x="85661" y="172554"/>
                  </a:lnTo>
                  <a:lnTo>
                    <a:pt x="85661" y="170942"/>
                  </a:lnTo>
                  <a:lnTo>
                    <a:pt x="94335" y="170942"/>
                  </a:lnTo>
                  <a:lnTo>
                    <a:pt x="99415" y="166700"/>
                  </a:lnTo>
                  <a:lnTo>
                    <a:pt x="140474" y="142417"/>
                  </a:lnTo>
                  <a:lnTo>
                    <a:pt x="168173" y="128866"/>
                  </a:lnTo>
                  <a:lnTo>
                    <a:pt x="182740" y="121285"/>
                  </a:lnTo>
                  <a:lnTo>
                    <a:pt x="211874" y="94894"/>
                  </a:lnTo>
                  <a:lnTo>
                    <a:pt x="224815" y="72237"/>
                  </a:lnTo>
                  <a:lnTo>
                    <a:pt x="224815" y="67386"/>
                  </a:lnTo>
                  <a:lnTo>
                    <a:pt x="221576" y="65760"/>
                  </a:lnTo>
                  <a:lnTo>
                    <a:pt x="215099" y="65760"/>
                  </a:lnTo>
                  <a:lnTo>
                    <a:pt x="203784" y="73850"/>
                  </a:lnTo>
                  <a:lnTo>
                    <a:pt x="198920" y="78714"/>
                  </a:lnTo>
                  <a:lnTo>
                    <a:pt x="130962" y="112687"/>
                  </a:lnTo>
                  <a:lnTo>
                    <a:pt x="87477" y="141820"/>
                  </a:lnTo>
                  <a:lnTo>
                    <a:pt x="54914" y="180644"/>
                  </a:lnTo>
                  <a:lnTo>
                    <a:pt x="45199" y="203301"/>
                  </a:lnTo>
                  <a:lnTo>
                    <a:pt x="48437" y="206540"/>
                  </a:lnTo>
                  <a:lnTo>
                    <a:pt x="54914" y="209778"/>
                  </a:lnTo>
                  <a:lnTo>
                    <a:pt x="67957" y="206743"/>
                  </a:lnTo>
                  <a:lnTo>
                    <a:pt x="80403" y="204927"/>
                  </a:lnTo>
                  <a:lnTo>
                    <a:pt x="92227" y="204317"/>
                  </a:lnTo>
                  <a:lnTo>
                    <a:pt x="103454" y="204927"/>
                  </a:lnTo>
                  <a:lnTo>
                    <a:pt x="117716" y="206387"/>
                  </a:lnTo>
                  <a:lnTo>
                    <a:pt x="128943" y="208153"/>
                  </a:lnTo>
                  <a:lnTo>
                    <a:pt x="137134" y="209931"/>
                  </a:lnTo>
                  <a:lnTo>
                    <a:pt x="139763" y="210680"/>
                  </a:lnTo>
                  <a:lnTo>
                    <a:pt x="140665" y="209778"/>
                  </a:lnTo>
                  <a:lnTo>
                    <a:pt x="142290" y="209778"/>
                  </a:lnTo>
                  <a:lnTo>
                    <a:pt x="142290" y="211391"/>
                  </a:lnTo>
                  <a:lnTo>
                    <a:pt x="139763" y="210680"/>
                  </a:lnTo>
                  <a:lnTo>
                    <a:pt x="137439" y="213004"/>
                  </a:lnTo>
                  <a:lnTo>
                    <a:pt x="125298" y="220040"/>
                  </a:lnTo>
                  <a:lnTo>
                    <a:pt x="101028" y="233489"/>
                  </a:lnTo>
                  <a:lnTo>
                    <a:pt x="88887" y="240512"/>
                  </a:lnTo>
                  <a:lnTo>
                    <a:pt x="52717" y="266001"/>
                  </a:lnTo>
                  <a:lnTo>
                    <a:pt x="18300" y="306057"/>
                  </a:lnTo>
                  <a:lnTo>
                    <a:pt x="0" y="339750"/>
                  </a:lnTo>
                  <a:lnTo>
                    <a:pt x="241" y="344893"/>
                  </a:lnTo>
                  <a:lnTo>
                    <a:pt x="304" y="346303"/>
                  </a:lnTo>
                  <a:lnTo>
                    <a:pt x="35699" y="374624"/>
                  </a:lnTo>
                  <a:lnTo>
                    <a:pt x="80797" y="379679"/>
                  </a:lnTo>
                  <a:lnTo>
                    <a:pt x="153619" y="379679"/>
                  </a:lnTo>
                  <a:lnTo>
                    <a:pt x="177025" y="380060"/>
                  </a:lnTo>
                  <a:lnTo>
                    <a:pt x="268503" y="374827"/>
                  </a:lnTo>
                  <a:lnTo>
                    <a:pt x="325945" y="367334"/>
                  </a:lnTo>
                  <a:lnTo>
                    <a:pt x="363969" y="358635"/>
                  </a:lnTo>
                  <a:lnTo>
                    <a:pt x="396506" y="338162"/>
                  </a:lnTo>
                  <a:lnTo>
                    <a:pt x="404431" y="331139"/>
                  </a:lnTo>
                  <a:lnTo>
                    <a:pt x="404431" y="326275"/>
                  </a:lnTo>
                  <a:close/>
                </a:path>
                <a:path w="2018029" h="543560">
                  <a:moveTo>
                    <a:pt x="1730527" y="321056"/>
                  </a:moveTo>
                  <a:lnTo>
                    <a:pt x="1729333" y="318655"/>
                  </a:lnTo>
                  <a:lnTo>
                    <a:pt x="1728127" y="316268"/>
                  </a:lnTo>
                  <a:lnTo>
                    <a:pt x="1725739" y="313867"/>
                  </a:lnTo>
                  <a:lnTo>
                    <a:pt x="1723339" y="313867"/>
                  </a:lnTo>
                  <a:lnTo>
                    <a:pt x="1663446" y="316268"/>
                  </a:lnTo>
                  <a:lnTo>
                    <a:pt x="1581988" y="318655"/>
                  </a:lnTo>
                  <a:lnTo>
                    <a:pt x="1490510" y="318655"/>
                  </a:lnTo>
                  <a:lnTo>
                    <a:pt x="1480159" y="318363"/>
                  </a:lnTo>
                  <a:lnTo>
                    <a:pt x="1465707" y="317652"/>
                  </a:lnTo>
                  <a:lnTo>
                    <a:pt x="1445425" y="316268"/>
                  </a:lnTo>
                  <a:lnTo>
                    <a:pt x="1431899" y="315810"/>
                  </a:lnTo>
                  <a:lnTo>
                    <a:pt x="1419961" y="314464"/>
                  </a:lnTo>
                  <a:lnTo>
                    <a:pt x="1409369" y="312216"/>
                  </a:lnTo>
                  <a:lnTo>
                    <a:pt x="1399895" y="309067"/>
                  </a:lnTo>
                  <a:lnTo>
                    <a:pt x="1395107" y="306679"/>
                  </a:lnTo>
                  <a:lnTo>
                    <a:pt x="1399146" y="299935"/>
                  </a:lnTo>
                  <a:lnTo>
                    <a:pt x="1404086" y="294106"/>
                  </a:lnTo>
                  <a:lnTo>
                    <a:pt x="1409928" y="289153"/>
                  </a:lnTo>
                  <a:lnTo>
                    <a:pt x="1416672" y="285115"/>
                  </a:lnTo>
                  <a:lnTo>
                    <a:pt x="1425613" y="281520"/>
                  </a:lnTo>
                  <a:lnTo>
                    <a:pt x="1434338" y="277926"/>
                  </a:lnTo>
                  <a:lnTo>
                    <a:pt x="1477162" y="250672"/>
                  </a:lnTo>
                  <a:lnTo>
                    <a:pt x="1495094" y="208559"/>
                  </a:lnTo>
                  <a:lnTo>
                    <a:pt x="1498485" y="159740"/>
                  </a:lnTo>
                  <a:lnTo>
                    <a:pt x="1498498" y="159105"/>
                  </a:lnTo>
                  <a:lnTo>
                    <a:pt x="1499323" y="147955"/>
                  </a:lnTo>
                  <a:lnTo>
                    <a:pt x="1500149" y="139484"/>
                  </a:lnTo>
                  <a:lnTo>
                    <a:pt x="1500530" y="134175"/>
                  </a:lnTo>
                  <a:lnTo>
                    <a:pt x="1503184" y="127431"/>
                  </a:lnTo>
                  <a:lnTo>
                    <a:pt x="1603921" y="73190"/>
                  </a:lnTo>
                  <a:lnTo>
                    <a:pt x="1622717" y="64693"/>
                  </a:lnTo>
                  <a:lnTo>
                    <a:pt x="1638401" y="56603"/>
                  </a:lnTo>
                  <a:lnTo>
                    <a:pt x="1677822" y="21564"/>
                  </a:lnTo>
                  <a:lnTo>
                    <a:pt x="1685010" y="9588"/>
                  </a:lnTo>
                  <a:lnTo>
                    <a:pt x="1685010" y="2400"/>
                  </a:lnTo>
                  <a:lnTo>
                    <a:pt x="1680210" y="0"/>
                  </a:lnTo>
                  <a:lnTo>
                    <a:pt x="1675422" y="0"/>
                  </a:lnTo>
                  <a:lnTo>
                    <a:pt x="1669580" y="5359"/>
                  </a:lnTo>
                  <a:lnTo>
                    <a:pt x="1662849" y="10490"/>
                  </a:lnTo>
                  <a:lnTo>
                    <a:pt x="1655203" y="15163"/>
                  </a:lnTo>
                  <a:lnTo>
                    <a:pt x="1646669" y="19177"/>
                  </a:lnTo>
                  <a:lnTo>
                    <a:pt x="1641246" y="22771"/>
                  </a:lnTo>
                  <a:lnTo>
                    <a:pt x="1635594" y="26365"/>
                  </a:lnTo>
                  <a:lnTo>
                    <a:pt x="1629486" y="29959"/>
                  </a:lnTo>
                  <a:lnTo>
                    <a:pt x="1622717" y="33540"/>
                  </a:lnTo>
                  <a:lnTo>
                    <a:pt x="1553235" y="62293"/>
                  </a:lnTo>
                  <a:lnTo>
                    <a:pt x="1541513" y="67691"/>
                  </a:lnTo>
                  <a:lnTo>
                    <a:pt x="1503553" y="93370"/>
                  </a:lnTo>
                  <a:lnTo>
                    <a:pt x="1478965" y="131775"/>
                  </a:lnTo>
                  <a:lnTo>
                    <a:pt x="1472311" y="159105"/>
                  </a:lnTo>
                  <a:lnTo>
                    <a:pt x="1472222" y="159740"/>
                  </a:lnTo>
                  <a:lnTo>
                    <a:pt x="1471764" y="170116"/>
                  </a:lnTo>
                  <a:lnTo>
                    <a:pt x="1471739" y="208559"/>
                  </a:lnTo>
                  <a:lnTo>
                    <a:pt x="1468996" y="217398"/>
                  </a:lnTo>
                  <a:lnTo>
                    <a:pt x="1463979" y="226110"/>
                  </a:lnTo>
                  <a:lnTo>
                    <a:pt x="1456270" y="234391"/>
                  </a:lnTo>
                  <a:lnTo>
                    <a:pt x="1445425" y="241985"/>
                  </a:lnTo>
                  <a:lnTo>
                    <a:pt x="1432013" y="248729"/>
                  </a:lnTo>
                  <a:lnTo>
                    <a:pt x="1420863" y="254571"/>
                  </a:lnTo>
                  <a:lnTo>
                    <a:pt x="1412392" y="259511"/>
                  </a:lnTo>
                  <a:lnTo>
                    <a:pt x="1407083" y="263550"/>
                  </a:lnTo>
                  <a:lnTo>
                    <a:pt x="1395399" y="272199"/>
                  </a:lnTo>
                  <a:lnTo>
                    <a:pt x="1385519" y="280619"/>
                  </a:lnTo>
                  <a:lnTo>
                    <a:pt x="1377429" y="289496"/>
                  </a:lnTo>
                  <a:lnTo>
                    <a:pt x="1371142" y="299491"/>
                  </a:lnTo>
                  <a:lnTo>
                    <a:pt x="1366354" y="304279"/>
                  </a:lnTo>
                  <a:lnTo>
                    <a:pt x="1361567" y="311467"/>
                  </a:lnTo>
                  <a:lnTo>
                    <a:pt x="1359268" y="318363"/>
                  </a:lnTo>
                  <a:lnTo>
                    <a:pt x="1359166" y="318655"/>
                  </a:lnTo>
                  <a:lnTo>
                    <a:pt x="1354632" y="324421"/>
                  </a:lnTo>
                  <a:lnTo>
                    <a:pt x="1351673" y="330631"/>
                  </a:lnTo>
                  <a:lnTo>
                    <a:pt x="1350073" y="336854"/>
                  </a:lnTo>
                  <a:lnTo>
                    <a:pt x="1349578" y="342620"/>
                  </a:lnTo>
                  <a:lnTo>
                    <a:pt x="1350518" y="349389"/>
                  </a:lnTo>
                  <a:lnTo>
                    <a:pt x="1382039" y="371475"/>
                  </a:lnTo>
                  <a:lnTo>
                    <a:pt x="1420596" y="377698"/>
                  </a:lnTo>
                  <a:lnTo>
                    <a:pt x="1443024" y="378548"/>
                  </a:lnTo>
                  <a:lnTo>
                    <a:pt x="1476565" y="378548"/>
                  </a:lnTo>
                  <a:lnTo>
                    <a:pt x="1556766" y="371475"/>
                  </a:lnTo>
                  <a:lnTo>
                    <a:pt x="1556905" y="371475"/>
                  </a:lnTo>
                  <a:lnTo>
                    <a:pt x="1629905" y="364172"/>
                  </a:lnTo>
                  <a:lnTo>
                    <a:pt x="1683512" y="352196"/>
                  </a:lnTo>
                  <a:lnTo>
                    <a:pt x="1728127" y="325843"/>
                  </a:lnTo>
                  <a:lnTo>
                    <a:pt x="1730527" y="321056"/>
                  </a:lnTo>
                  <a:close/>
                </a:path>
                <a:path w="2018029" h="543560">
                  <a:moveTo>
                    <a:pt x="2018030" y="258762"/>
                  </a:moveTo>
                  <a:lnTo>
                    <a:pt x="2015642" y="253961"/>
                  </a:lnTo>
                  <a:lnTo>
                    <a:pt x="2010841" y="253961"/>
                  </a:lnTo>
                  <a:lnTo>
                    <a:pt x="2006053" y="256362"/>
                  </a:lnTo>
                  <a:lnTo>
                    <a:pt x="2003666" y="258762"/>
                  </a:lnTo>
                  <a:lnTo>
                    <a:pt x="1998268" y="271297"/>
                  </a:lnTo>
                  <a:lnTo>
                    <a:pt x="1992884" y="283616"/>
                  </a:lnTo>
                  <a:lnTo>
                    <a:pt x="1959152" y="334975"/>
                  </a:lnTo>
                  <a:lnTo>
                    <a:pt x="1904263" y="367322"/>
                  </a:lnTo>
                  <a:lnTo>
                    <a:pt x="1871891" y="371373"/>
                  </a:lnTo>
                  <a:lnTo>
                    <a:pt x="1861515" y="370878"/>
                  </a:lnTo>
                  <a:lnTo>
                    <a:pt x="1825421" y="357327"/>
                  </a:lnTo>
                  <a:lnTo>
                    <a:pt x="1806295" y="314769"/>
                  </a:lnTo>
                  <a:lnTo>
                    <a:pt x="1804911" y="295490"/>
                  </a:lnTo>
                  <a:lnTo>
                    <a:pt x="1804797" y="292303"/>
                  </a:lnTo>
                  <a:lnTo>
                    <a:pt x="1830260" y="217131"/>
                  </a:lnTo>
                  <a:lnTo>
                    <a:pt x="1860562" y="179692"/>
                  </a:lnTo>
                  <a:lnTo>
                    <a:pt x="1907819" y="136575"/>
                  </a:lnTo>
                  <a:lnTo>
                    <a:pt x="1915528" y="124587"/>
                  </a:lnTo>
                  <a:lnTo>
                    <a:pt x="1929384" y="103022"/>
                  </a:lnTo>
                  <a:lnTo>
                    <a:pt x="1931784" y="98234"/>
                  </a:lnTo>
                  <a:lnTo>
                    <a:pt x="1931784" y="93446"/>
                  </a:lnTo>
                  <a:lnTo>
                    <a:pt x="1929384" y="91046"/>
                  </a:lnTo>
                  <a:lnTo>
                    <a:pt x="1922195" y="91046"/>
                  </a:lnTo>
                  <a:lnTo>
                    <a:pt x="1913661" y="97790"/>
                  </a:lnTo>
                  <a:lnTo>
                    <a:pt x="1906028" y="103632"/>
                  </a:lnTo>
                  <a:lnTo>
                    <a:pt x="1899285" y="108572"/>
                  </a:lnTo>
                  <a:lnTo>
                    <a:pt x="1893455" y="112610"/>
                  </a:lnTo>
                  <a:lnTo>
                    <a:pt x="1886254" y="119799"/>
                  </a:lnTo>
                  <a:lnTo>
                    <a:pt x="1881466" y="122199"/>
                  </a:lnTo>
                  <a:lnTo>
                    <a:pt x="1879066" y="124587"/>
                  </a:lnTo>
                  <a:lnTo>
                    <a:pt x="1867763" y="122339"/>
                  </a:lnTo>
                  <a:lnTo>
                    <a:pt x="1858708" y="119202"/>
                  </a:lnTo>
                  <a:lnTo>
                    <a:pt x="1851444" y="115163"/>
                  </a:lnTo>
                  <a:lnTo>
                    <a:pt x="1845525" y="110210"/>
                  </a:lnTo>
                  <a:lnTo>
                    <a:pt x="1843138" y="107823"/>
                  </a:lnTo>
                  <a:lnTo>
                    <a:pt x="1843138" y="105422"/>
                  </a:lnTo>
                  <a:lnTo>
                    <a:pt x="1845525" y="103022"/>
                  </a:lnTo>
                  <a:lnTo>
                    <a:pt x="1852307" y="93599"/>
                  </a:lnTo>
                  <a:lnTo>
                    <a:pt x="1858403" y="86855"/>
                  </a:lnTo>
                  <a:lnTo>
                    <a:pt x="1864055" y="82816"/>
                  </a:lnTo>
                  <a:lnTo>
                    <a:pt x="1869490" y="81470"/>
                  </a:lnTo>
                  <a:lnTo>
                    <a:pt x="1876679" y="81470"/>
                  </a:lnTo>
                  <a:lnTo>
                    <a:pt x="1879066" y="83858"/>
                  </a:lnTo>
                  <a:lnTo>
                    <a:pt x="1883867" y="86258"/>
                  </a:lnTo>
                  <a:lnTo>
                    <a:pt x="1893455" y="86258"/>
                  </a:lnTo>
                  <a:lnTo>
                    <a:pt x="1898243" y="81470"/>
                  </a:lnTo>
                  <a:lnTo>
                    <a:pt x="1900631" y="76669"/>
                  </a:lnTo>
                  <a:lnTo>
                    <a:pt x="1900631" y="64693"/>
                  </a:lnTo>
                  <a:lnTo>
                    <a:pt x="1898243" y="59905"/>
                  </a:lnTo>
                  <a:lnTo>
                    <a:pt x="1893455" y="57505"/>
                  </a:lnTo>
                  <a:lnTo>
                    <a:pt x="1888655" y="52717"/>
                  </a:lnTo>
                  <a:lnTo>
                    <a:pt x="1876679" y="52717"/>
                  </a:lnTo>
                  <a:lnTo>
                    <a:pt x="1865934" y="55816"/>
                  </a:lnTo>
                  <a:lnTo>
                    <a:pt x="1855419" y="61404"/>
                  </a:lnTo>
                  <a:lnTo>
                    <a:pt x="1845348" y="69227"/>
                  </a:lnTo>
                  <a:lnTo>
                    <a:pt x="1835950" y="79070"/>
                  </a:lnTo>
                  <a:lnTo>
                    <a:pt x="1830184" y="88049"/>
                  </a:lnTo>
                  <a:lnTo>
                    <a:pt x="1817751" y="106019"/>
                  </a:lnTo>
                  <a:lnTo>
                    <a:pt x="1811985" y="115011"/>
                  </a:lnTo>
                  <a:lnTo>
                    <a:pt x="1809597" y="119799"/>
                  </a:lnTo>
                  <a:lnTo>
                    <a:pt x="1804797" y="124587"/>
                  </a:lnTo>
                  <a:lnTo>
                    <a:pt x="1802409" y="129387"/>
                  </a:lnTo>
                  <a:lnTo>
                    <a:pt x="1797608" y="136575"/>
                  </a:lnTo>
                  <a:lnTo>
                    <a:pt x="1797608" y="155740"/>
                  </a:lnTo>
                  <a:lnTo>
                    <a:pt x="1804797" y="162928"/>
                  </a:lnTo>
                  <a:lnTo>
                    <a:pt x="1811985" y="167716"/>
                  </a:lnTo>
                  <a:lnTo>
                    <a:pt x="1814385" y="170116"/>
                  </a:lnTo>
                  <a:lnTo>
                    <a:pt x="1821573" y="172504"/>
                  </a:lnTo>
                  <a:lnTo>
                    <a:pt x="1830692" y="177977"/>
                  </a:lnTo>
                  <a:lnTo>
                    <a:pt x="1831073" y="177419"/>
                  </a:lnTo>
                  <a:lnTo>
                    <a:pt x="1831263" y="177419"/>
                  </a:lnTo>
                  <a:lnTo>
                    <a:pt x="1833549" y="179692"/>
                  </a:lnTo>
                  <a:lnTo>
                    <a:pt x="1830692" y="177977"/>
                  </a:lnTo>
                  <a:lnTo>
                    <a:pt x="1827149" y="183108"/>
                  </a:lnTo>
                  <a:lnTo>
                    <a:pt x="1822475" y="189572"/>
                  </a:lnTo>
                  <a:lnTo>
                    <a:pt x="1817344" y="196507"/>
                  </a:lnTo>
                  <a:lnTo>
                    <a:pt x="1811985" y="203657"/>
                  </a:lnTo>
                  <a:lnTo>
                    <a:pt x="1809597" y="208445"/>
                  </a:lnTo>
                  <a:lnTo>
                    <a:pt x="1809597" y="213233"/>
                  </a:lnTo>
                  <a:lnTo>
                    <a:pt x="1807197" y="215633"/>
                  </a:lnTo>
                  <a:lnTo>
                    <a:pt x="1791474" y="247459"/>
                  </a:lnTo>
                  <a:lnTo>
                    <a:pt x="1780247" y="277926"/>
                  </a:lnTo>
                  <a:lnTo>
                    <a:pt x="1773491" y="306679"/>
                  </a:lnTo>
                  <a:lnTo>
                    <a:pt x="1771256" y="333032"/>
                  </a:lnTo>
                  <a:lnTo>
                    <a:pt x="1773986" y="364477"/>
                  </a:lnTo>
                  <a:lnTo>
                    <a:pt x="1796529" y="411200"/>
                  </a:lnTo>
                  <a:lnTo>
                    <a:pt x="1836547" y="431863"/>
                  </a:lnTo>
                  <a:lnTo>
                    <a:pt x="1859902" y="433654"/>
                  </a:lnTo>
                  <a:lnTo>
                    <a:pt x="1885962" y="430961"/>
                  </a:lnTo>
                  <a:lnTo>
                    <a:pt x="1910219" y="422871"/>
                  </a:lnTo>
                  <a:lnTo>
                    <a:pt x="1932686" y="409397"/>
                  </a:lnTo>
                  <a:lnTo>
                    <a:pt x="1953348" y="390537"/>
                  </a:lnTo>
                  <a:lnTo>
                    <a:pt x="1969109" y="371373"/>
                  </a:lnTo>
                  <a:lnTo>
                    <a:pt x="1976259" y="362686"/>
                  </a:lnTo>
                  <a:lnTo>
                    <a:pt x="1994674" y="333032"/>
                  </a:lnTo>
                  <a:lnTo>
                    <a:pt x="2008606" y="301586"/>
                  </a:lnTo>
                  <a:lnTo>
                    <a:pt x="2018030" y="268338"/>
                  </a:lnTo>
                  <a:lnTo>
                    <a:pt x="2018030" y="25876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/>
          <p:nvPr/>
        </p:nvSpPr>
        <p:spPr>
          <a:xfrm>
            <a:off x="5788419" y="597737"/>
            <a:ext cx="401320" cy="395605"/>
          </a:xfrm>
          <a:custGeom>
            <a:avLst/>
            <a:gdLst/>
            <a:ahLst/>
            <a:cxnLst/>
            <a:rect l="l" t="t" r="r" b="b"/>
            <a:pathLst>
              <a:path w="401320" h="395605">
                <a:moveTo>
                  <a:pt x="203581" y="9575"/>
                </a:moveTo>
                <a:lnTo>
                  <a:pt x="201180" y="2400"/>
                </a:lnTo>
                <a:lnTo>
                  <a:pt x="198780" y="0"/>
                </a:lnTo>
                <a:lnTo>
                  <a:pt x="193992" y="0"/>
                </a:lnTo>
                <a:lnTo>
                  <a:pt x="186804" y="7188"/>
                </a:lnTo>
                <a:lnTo>
                  <a:pt x="182016" y="16764"/>
                </a:lnTo>
                <a:lnTo>
                  <a:pt x="174307" y="25793"/>
                </a:lnTo>
                <a:lnTo>
                  <a:pt x="165239" y="35039"/>
                </a:lnTo>
                <a:lnTo>
                  <a:pt x="154381" y="44729"/>
                </a:lnTo>
                <a:lnTo>
                  <a:pt x="141287" y="55105"/>
                </a:lnTo>
                <a:lnTo>
                  <a:pt x="123761" y="70866"/>
                </a:lnTo>
                <a:lnTo>
                  <a:pt x="73863" y="115443"/>
                </a:lnTo>
                <a:lnTo>
                  <a:pt x="40538" y="151384"/>
                </a:lnTo>
                <a:lnTo>
                  <a:pt x="28676" y="179692"/>
                </a:lnTo>
                <a:lnTo>
                  <a:pt x="21488" y="179692"/>
                </a:lnTo>
                <a:lnTo>
                  <a:pt x="23888" y="177292"/>
                </a:lnTo>
                <a:lnTo>
                  <a:pt x="23888" y="174891"/>
                </a:lnTo>
                <a:lnTo>
                  <a:pt x="26276" y="172504"/>
                </a:lnTo>
                <a:lnTo>
                  <a:pt x="28867" y="168630"/>
                </a:lnTo>
                <a:lnTo>
                  <a:pt x="28956" y="162661"/>
                </a:lnTo>
                <a:lnTo>
                  <a:pt x="29006" y="159778"/>
                </a:lnTo>
                <a:lnTo>
                  <a:pt x="29121" y="152654"/>
                </a:lnTo>
                <a:lnTo>
                  <a:pt x="30480" y="125183"/>
                </a:lnTo>
                <a:lnTo>
                  <a:pt x="32715" y="96812"/>
                </a:lnTo>
                <a:lnTo>
                  <a:pt x="35864" y="67081"/>
                </a:lnTo>
                <a:lnTo>
                  <a:pt x="35864" y="62293"/>
                </a:lnTo>
                <a:lnTo>
                  <a:pt x="33464" y="59893"/>
                </a:lnTo>
                <a:lnTo>
                  <a:pt x="26276" y="57505"/>
                </a:lnTo>
                <a:lnTo>
                  <a:pt x="21488" y="62293"/>
                </a:lnTo>
                <a:lnTo>
                  <a:pt x="19621" y="65430"/>
                </a:lnTo>
                <a:lnTo>
                  <a:pt x="17297" y="71272"/>
                </a:lnTo>
                <a:lnTo>
                  <a:pt x="14084" y="79806"/>
                </a:lnTo>
                <a:lnTo>
                  <a:pt x="9512" y="91046"/>
                </a:lnTo>
                <a:lnTo>
                  <a:pt x="6400" y="99987"/>
                </a:lnTo>
                <a:lnTo>
                  <a:pt x="4419" y="108712"/>
                </a:lnTo>
                <a:lnTo>
                  <a:pt x="3898" y="115443"/>
                </a:lnTo>
                <a:lnTo>
                  <a:pt x="3784" y="116979"/>
                </a:lnTo>
                <a:lnTo>
                  <a:pt x="4724" y="124587"/>
                </a:lnTo>
                <a:lnTo>
                  <a:pt x="4356" y="134620"/>
                </a:lnTo>
                <a:lnTo>
                  <a:pt x="3517" y="147650"/>
                </a:lnTo>
                <a:lnTo>
                  <a:pt x="2692" y="162661"/>
                </a:lnTo>
                <a:lnTo>
                  <a:pt x="2641" y="165315"/>
                </a:lnTo>
                <a:lnTo>
                  <a:pt x="2527" y="170103"/>
                </a:lnTo>
                <a:lnTo>
                  <a:pt x="2425" y="174891"/>
                </a:lnTo>
                <a:lnTo>
                  <a:pt x="2324" y="179692"/>
                </a:lnTo>
                <a:lnTo>
                  <a:pt x="1028" y="196913"/>
                </a:lnTo>
                <a:lnTo>
                  <a:pt x="939" y="198107"/>
                </a:lnTo>
                <a:lnTo>
                  <a:pt x="228" y="213829"/>
                </a:lnTo>
                <a:lnTo>
                  <a:pt x="0" y="225209"/>
                </a:lnTo>
                <a:lnTo>
                  <a:pt x="12" y="249174"/>
                </a:lnTo>
                <a:lnTo>
                  <a:pt x="2184" y="274624"/>
                </a:lnTo>
                <a:lnTo>
                  <a:pt x="5918" y="301129"/>
                </a:lnTo>
                <a:lnTo>
                  <a:pt x="13106" y="320446"/>
                </a:lnTo>
                <a:lnTo>
                  <a:pt x="23888" y="333476"/>
                </a:lnTo>
                <a:lnTo>
                  <a:pt x="38265" y="340207"/>
                </a:lnTo>
                <a:lnTo>
                  <a:pt x="47840" y="340207"/>
                </a:lnTo>
                <a:lnTo>
                  <a:pt x="86182" y="318655"/>
                </a:lnTo>
                <a:lnTo>
                  <a:pt x="102755" y="280314"/>
                </a:lnTo>
                <a:lnTo>
                  <a:pt x="104114" y="275856"/>
                </a:lnTo>
                <a:lnTo>
                  <a:pt x="107353" y="266496"/>
                </a:lnTo>
                <a:lnTo>
                  <a:pt x="110324" y="258864"/>
                </a:lnTo>
                <a:lnTo>
                  <a:pt x="112534" y="253961"/>
                </a:lnTo>
                <a:lnTo>
                  <a:pt x="113919" y="245427"/>
                </a:lnTo>
                <a:lnTo>
                  <a:pt x="114630" y="237794"/>
                </a:lnTo>
                <a:lnTo>
                  <a:pt x="114744" y="234797"/>
                </a:lnTo>
                <a:lnTo>
                  <a:pt x="114769" y="234276"/>
                </a:lnTo>
                <a:lnTo>
                  <a:pt x="114896" y="231051"/>
                </a:lnTo>
                <a:lnTo>
                  <a:pt x="114935" y="225209"/>
                </a:lnTo>
                <a:lnTo>
                  <a:pt x="114401" y="214884"/>
                </a:lnTo>
                <a:lnTo>
                  <a:pt x="88569" y="180136"/>
                </a:lnTo>
                <a:lnTo>
                  <a:pt x="88569" y="256362"/>
                </a:lnTo>
                <a:lnTo>
                  <a:pt x="86106" y="258864"/>
                </a:lnTo>
                <a:lnTo>
                  <a:pt x="80340" y="268185"/>
                </a:lnTo>
                <a:lnTo>
                  <a:pt x="73596" y="274929"/>
                </a:lnTo>
                <a:lnTo>
                  <a:pt x="65963" y="278968"/>
                </a:lnTo>
                <a:lnTo>
                  <a:pt x="57429" y="280314"/>
                </a:lnTo>
                <a:lnTo>
                  <a:pt x="49263" y="278028"/>
                </a:lnTo>
                <a:lnTo>
                  <a:pt x="42456" y="274624"/>
                </a:lnTo>
                <a:lnTo>
                  <a:pt x="36537" y="269875"/>
                </a:lnTo>
                <a:lnTo>
                  <a:pt x="31076" y="263550"/>
                </a:lnTo>
                <a:lnTo>
                  <a:pt x="28676" y="253961"/>
                </a:lnTo>
                <a:lnTo>
                  <a:pt x="26276" y="249174"/>
                </a:lnTo>
                <a:lnTo>
                  <a:pt x="28676" y="244373"/>
                </a:lnTo>
                <a:lnTo>
                  <a:pt x="34925" y="239509"/>
                </a:lnTo>
                <a:lnTo>
                  <a:pt x="42748" y="235991"/>
                </a:lnTo>
                <a:lnTo>
                  <a:pt x="51930" y="234276"/>
                </a:lnTo>
                <a:lnTo>
                  <a:pt x="62217" y="234797"/>
                </a:lnTo>
                <a:lnTo>
                  <a:pt x="69329" y="237045"/>
                </a:lnTo>
                <a:lnTo>
                  <a:pt x="75996" y="240182"/>
                </a:lnTo>
                <a:lnTo>
                  <a:pt x="81762" y="244233"/>
                </a:lnTo>
                <a:lnTo>
                  <a:pt x="86182" y="249174"/>
                </a:lnTo>
                <a:lnTo>
                  <a:pt x="86182" y="253961"/>
                </a:lnTo>
                <a:lnTo>
                  <a:pt x="88569" y="256362"/>
                </a:lnTo>
                <a:lnTo>
                  <a:pt x="88569" y="180136"/>
                </a:lnTo>
                <a:lnTo>
                  <a:pt x="87617" y="179692"/>
                </a:lnTo>
                <a:lnTo>
                  <a:pt x="84975" y="178485"/>
                </a:lnTo>
                <a:lnTo>
                  <a:pt x="73304" y="175793"/>
                </a:lnTo>
                <a:lnTo>
                  <a:pt x="59829" y="174891"/>
                </a:lnTo>
                <a:lnTo>
                  <a:pt x="47840" y="174891"/>
                </a:lnTo>
                <a:lnTo>
                  <a:pt x="46647" y="175501"/>
                </a:lnTo>
                <a:lnTo>
                  <a:pt x="45453" y="177292"/>
                </a:lnTo>
                <a:lnTo>
                  <a:pt x="45453" y="179692"/>
                </a:lnTo>
                <a:lnTo>
                  <a:pt x="43053" y="177292"/>
                </a:lnTo>
                <a:lnTo>
                  <a:pt x="46647" y="175501"/>
                </a:lnTo>
                <a:lnTo>
                  <a:pt x="50241" y="170103"/>
                </a:lnTo>
                <a:lnTo>
                  <a:pt x="59829" y="162915"/>
                </a:lnTo>
                <a:lnTo>
                  <a:pt x="63792" y="159778"/>
                </a:lnTo>
                <a:lnTo>
                  <a:pt x="75399" y="150342"/>
                </a:lnTo>
                <a:lnTo>
                  <a:pt x="94195" y="134620"/>
                </a:lnTo>
                <a:lnTo>
                  <a:pt x="119722" y="112610"/>
                </a:lnTo>
                <a:lnTo>
                  <a:pt x="138176" y="98640"/>
                </a:lnTo>
                <a:lnTo>
                  <a:pt x="167906" y="72517"/>
                </a:lnTo>
                <a:lnTo>
                  <a:pt x="192493" y="38328"/>
                </a:lnTo>
                <a:lnTo>
                  <a:pt x="203581" y="16764"/>
                </a:lnTo>
                <a:lnTo>
                  <a:pt x="203581" y="9575"/>
                </a:lnTo>
                <a:close/>
              </a:path>
              <a:path w="401320" h="395605">
                <a:moveTo>
                  <a:pt x="401053" y="110172"/>
                </a:moveTo>
                <a:lnTo>
                  <a:pt x="400037" y="103022"/>
                </a:lnTo>
                <a:lnTo>
                  <a:pt x="395249" y="100622"/>
                </a:lnTo>
                <a:lnTo>
                  <a:pt x="390461" y="100622"/>
                </a:lnTo>
                <a:lnTo>
                  <a:pt x="371513" y="143116"/>
                </a:lnTo>
                <a:lnTo>
                  <a:pt x="366496" y="196456"/>
                </a:lnTo>
                <a:lnTo>
                  <a:pt x="367880" y="210870"/>
                </a:lnTo>
                <a:lnTo>
                  <a:pt x="368592" y="221919"/>
                </a:lnTo>
                <a:lnTo>
                  <a:pt x="368858" y="229819"/>
                </a:lnTo>
                <a:lnTo>
                  <a:pt x="368592" y="248869"/>
                </a:lnTo>
                <a:lnTo>
                  <a:pt x="367880" y="255346"/>
                </a:lnTo>
                <a:lnTo>
                  <a:pt x="342239" y="301244"/>
                </a:lnTo>
                <a:lnTo>
                  <a:pt x="292519" y="327634"/>
                </a:lnTo>
                <a:lnTo>
                  <a:pt x="256286" y="333032"/>
                </a:lnTo>
                <a:lnTo>
                  <a:pt x="245884" y="332536"/>
                </a:lnTo>
                <a:lnTo>
                  <a:pt x="203987" y="314426"/>
                </a:lnTo>
                <a:lnTo>
                  <a:pt x="186804" y="263550"/>
                </a:lnTo>
                <a:lnTo>
                  <a:pt x="187210" y="256362"/>
                </a:lnTo>
                <a:lnTo>
                  <a:pt x="188302" y="249174"/>
                </a:lnTo>
                <a:lnTo>
                  <a:pt x="191592" y="234797"/>
                </a:lnTo>
                <a:lnTo>
                  <a:pt x="195186" y="214922"/>
                </a:lnTo>
                <a:lnTo>
                  <a:pt x="198780" y="197954"/>
                </a:lnTo>
                <a:lnTo>
                  <a:pt x="202374" y="183248"/>
                </a:lnTo>
                <a:lnTo>
                  <a:pt x="205981" y="170103"/>
                </a:lnTo>
                <a:lnTo>
                  <a:pt x="203581" y="167716"/>
                </a:lnTo>
                <a:lnTo>
                  <a:pt x="198780" y="165315"/>
                </a:lnTo>
                <a:lnTo>
                  <a:pt x="193992" y="165315"/>
                </a:lnTo>
                <a:lnTo>
                  <a:pt x="174828" y="203644"/>
                </a:lnTo>
                <a:lnTo>
                  <a:pt x="174828" y="208445"/>
                </a:lnTo>
                <a:lnTo>
                  <a:pt x="172427" y="210832"/>
                </a:lnTo>
                <a:lnTo>
                  <a:pt x="172427" y="220421"/>
                </a:lnTo>
                <a:lnTo>
                  <a:pt x="167525" y="240182"/>
                </a:lnTo>
                <a:lnTo>
                  <a:pt x="163741" y="259956"/>
                </a:lnTo>
                <a:lnTo>
                  <a:pt x="161315" y="279717"/>
                </a:lnTo>
                <a:lnTo>
                  <a:pt x="160451" y="299478"/>
                </a:lnTo>
                <a:lnTo>
                  <a:pt x="162737" y="328117"/>
                </a:lnTo>
                <a:lnTo>
                  <a:pt x="181673" y="371919"/>
                </a:lnTo>
                <a:lnTo>
                  <a:pt x="216154" y="393217"/>
                </a:lnTo>
                <a:lnTo>
                  <a:pt x="237121" y="395312"/>
                </a:lnTo>
                <a:lnTo>
                  <a:pt x="247865" y="394868"/>
                </a:lnTo>
                <a:lnTo>
                  <a:pt x="294995" y="381800"/>
                </a:lnTo>
                <a:lnTo>
                  <a:pt x="340144" y="349796"/>
                </a:lnTo>
                <a:lnTo>
                  <a:pt x="368896" y="309067"/>
                </a:lnTo>
                <a:lnTo>
                  <a:pt x="390461" y="261150"/>
                </a:lnTo>
                <a:lnTo>
                  <a:pt x="397192" y="219367"/>
                </a:lnTo>
                <a:lnTo>
                  <a:pt x="397637" y="203644"/>
                </a:lnTo>
                <a:lnTo>
                  <a:pt x="399034" y="190690"/>
                </a:lnTo>
                <a:lnTo>
                  <a:pt x="399745" y="177292"/>
                </a:lnTo>
                <a:lnTo>
                  <a:pt x="400380" y="134353"/>
                </a:lnTo>
                <a:lnTo>
                  <a:pt x="400939" y="120688"/>
                </a:lnTo>
                <a:lnTo>
                  <a:pt x="401053" y="110172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1" name="object 51"/>
          <p:cNvGrpSpPr/>
          <p:nvPr/>
        </p:nvGrpSpPr>
        <p:grpSpPr>
          <a:xfrm>
            <a:off x="4746142" y="657626"/>
            <a:ext cx="992505" cy="414655"/>
            <a:chOff x="4746142" y="657626"/>
            <a:chExt cx="992505" cy="414655"/>
          </a:xfrm>
        </p:grpSpPr>
        <p:sp>
          <p:nvSpPr>
            <p:cNvPr id="52" name="object 52"/>
            <p:cNvSpPr/>
            <p:nvPr/>
          </p:nvSpPr>
          <p:spPr>
            <a:xfrm>
              <a:off x="4899469" y="660031"/>
              <a:ext cx="838835" cy="412115"/>
            </a:xfrm>
            <a:custGeom>
              <a:avLst/>
              <a:gdLst/>
              <a:ahLst/>
              <a:cxnLst/>
              <a:rect l="l" t="t" r="r" b="b"/>
              <a:pathLst>
                <a:path w="838835" h="412115">
                  <a:moveTo>
                    <a:pt x="182092" y="371360"/>
                  </a:moveTo>
                  <a:lnTo>
                    <a:pt x="146151" y="342607"/>
                  </a:lnTo>
                  <a:lnTo>
                    <a:pt x="141363" y="342607"/>
                  </a:lnTo>
                  <a:lnTo>
                    <a:pt x="126987" y="356984"/>
                  </a:lnTo>
                  <a:lnTo>
                    <a:pt x="120624" y="362750"/>
                  </a:lnTo>
                  <a:lnTo>
                    <a:pt x="115608" y="368960"/>
                  </a:lnTo>
                  <a:lnTo>
                    <a:pt x="111480" y="375183"/>
                  </a:lnTo>
                  <a:lnTo>
                    <a:pt x="107823" y="380936"/>
                  </a:lnTo>
                  <a:lnTo>
                    <a:pt x="114592" y="389064"/>
                  </a:lnTo>
                  <a:lnTo>
                    <a:pt x="120700" y="395617"/>
                  </a:lnTo>
                  <a:lnTo>
                    <a:pt x="126352" y="400824"/>
                  </a:lnTo>
                  <a:lnTo>
                    <a:pt x="131775" y="404901"/>
                  </a:lnTo>
                  <a:lnTo>
                    <a:pt x="136563" y="409689"/>
                  </a:lnTo>
                  <a:lnTo>
                    <a:pt x="141363" y="412089"/>
                  </a:lnTo>
                  <a:lnTo>
                    <a:pt x="148551" y="412089"/>
                  </a:lnTo>
                  <a:lnTo>
                    <a:pt x="150939" y="409689"/>
                  </a:lnTo>
                  <a:lnTo>
                    <a:pt x="153339" y="409689"/>
                  </a:lnTo>
                  <a:lnTo>
                    <a:pt x="160528" y="402463"/>
                  </a:lnTo>
                  <a:lnTo>
                    <a:pt x="167716" y="395020"/>
                  </a:lnTo>
                  <a:lnTo>
                    <a:pt x="174904" y="387121"/>
                  </a:lnTo>
                  <a:lnTo>
                    <a:pt x="182092" y="378548"/>
                  </a:lnTo>
                  <a:lnTo>
                    <a:pt x="182092" y="371360"/>
                  </a:lnTo>
                  <a:close/>
                </a:path>
                <a:path w="838835" h="412115">
                  <a:moveTo>
                    <a:pt x="203657" y="136563"/>
                  </a:moveTo>
                  <a:lnTo>
                    <a:pt x="196469" y="136563"/>
                  </a:lnTo>
                  <a:lnTo>
                    <a:pt x="191668" y="138963"/>
                  </a:lnTo>
                  <a:lnTo>
                    <a:pt x="189280" y="141351"/>
                  </a:lnTo>
                  <a:lnTo>
                    <a:pt x="179692" y="160528"/>
                  </a:lnTo>
                  <a:lnTo>
                    <a:pt x="170103" y="165315"/>
                  </a:lnTo>
                  <a:lnTo>
                    <a:pt x="158127" y="165315"/>
                  </a:lnTo>
                  <a:lnTo>
                    <a:pt x="155740" y="160528"/>
                  </a:lnTo>
                  <a:lnTo>
                    <a:pt x="148056" y="152476"/>
                  </a:lnTo>
                  <a:lnTo>
                    <a:pt x="142862" y="142849"/>
                  </a:lnTo>
                  <a:lnTo>
                    <a:pt x="139903" y="131889"/>
                  </a:lnTo>
                  <a:lnTo>
                    <a:pt x="138963" y="119786"/>
                  </a:lnTo>
                  <a:lnTo>
                    <a:pt x="139077" y="45516"/>
                  </a:lnTo>
                  <a:lnTo>
                    <a:pt x="139204" y="38328"/>
                  </a:lnTo>
                  <a:lnTo>
                    <a:pt x="139268" y="34442"/>
                  </a:lnTo>
                  <a:lnTo>
                    <a:pt x="139979" y="20256"/>
                  </a:lnTo>
                  <a:lnTo>
                    <a:pt x="141363" y="7188"/>
                  </a:lnTo>
                  <a:lnTo>
                    <a:pt x="141363" y="2387"/>
                  </a:lnTo>
                  <a:lnTo>
                    <a:pt x="138963" y="0"/>
                  </a:lnTo>
                  <a:lnTo>
                    <a:pt x="131775" y="0"/>
                  </a:lnTo>
                  <a:lnTo>
                    <a:pt x="112610" y="38328"/>
                  </a:lnTo>
                  <a:lnTo>
                    <a:pt x="105867" y="79095"/>
                  </a:lnTo>
                  <a:lnTo>
                    <a:pt x="105422" y="186880"/>
                  </a:lnTo>
                  <a:lnTo>
                    <a:pt x="104940" y="197624"/>
                  </a:lnTo>
                  <a:lnTo>
                    <a:pt x="88239" y="236664"/>
                  </a:lnTo>
                  <a:lnTo>
                    <a:pt x="40614" y="246735"/>
                  </a:lnTo>
                  <a:lnTo>
                    <a:pt x="44704" y="238048"/>
                  </a:lnTo>
                  <a:lnTo>
                    <a:pt x="49720" y="222516"/>
                  </a:lnTo>
                  <a:lnTo>
                    <a:pt x="53835" y="204736"/>
                  </a:lnTo>
                  <a:lnTo>
                    <a:pt x="57505" y="184480"/>
                  </a:lnTo>
                  <a:lnTo>
                    <a:pt x="56210" y="165315"/>
                  </a:lnTo>
                  <a:lnTo>
                    <a:pt x="56121" y="163893"/>
                  </a:lnTo>
                  <a:lnTo>
                    <a:pt x="55410" y="145542"/>
                  </a:lnTo>
                  <a:lnTo>
                    <a:pt x="55295" y="138963"/>
                  </a:lnTo>
                  <a:lnTo>
                    <a:pt x="55257" y="90741"/>
                  </a:lnTo>
                  <a:lnTo>
                    <a:pt x="55410" y="80264"/>
                  </a:lnTo>
                  <a:lnTo>
                    <a:pt x="56057" y="65582"/>
                  </a:lnTo>
                  <a:lnTo>
                    <a:pt x="56121" y="64160"/>
                  </a:lnTo>
                  <a:lnTo>
                    <a:pt x="57505" y="50317"/>
                  </a:lnTo>
                  <a:lnTo>
                    <a:pt x="55105" y="45516"/>
                  </a:lnTo>
                  <a:lnTo>
                    <a:pt x="52717" y="43116"/>
                  </a:lnTo>
                  <a:lnTo>
                    <a:pt x="45529" y="45516"/>
                  </a:lnTo>
                  <a:lnTo>
                    <a:pt x="40728" y="50317"/>
                  </a:lnTo>
                  <a:lnTo>
                    <a:pt x="40589" y="50723"/>
                  </a:lnTo>
                  <a:lnTo>
                    <a:pt x="40589" y="246786"/>
                  </a:lnTo>
                  <a:lnTo>
                    <a:pt x="38341" y="251561"/>
                  </a:lnTo>
                  <a:lnTo>
                    <a:pt x="38341" y="246786"/>
                  </a:lnTo>
                  <a:lnTo>
                    <a:pt x="39319" y="246786"/>
                  </a:lnTo>
                  <a:lnTo>
                    <a:pt x="40589" y="246786"/>
                  </a:lnTo>
                  <a:lnTo>
                    <a:pt x="40589" y="50723"/>
                  </a:lnTo>
                  <a:lnTo>
                    <a:pt x="35420" y="65582"/>
                  </a:lnTo>
                  <a:lnTo>
                    <a:pt x="30543" y="79095"/>
                  </a:lnTo>
                  <a:lnTo>
                    <a:pt x="26581" y="90741"/>
                  </a:lnTo>
                  <a:lnTo>
                    <a:pt x="23964" y="100622"/>
                  </a:lnTo>
                  <a:lnTo>
                    <a:pt x="22948" y="110439"/>
                  </a:lnTo>
                  <a:lnTo>
                    <a:pt x="23063" y="121589"/>
                  </a:lnTo>
                  <a:lnTo>
                    <a:pt x="23444" y="129895"/>
                  </a:lnTo>
                  <a:lnTo>
                    <a:pt x="23545" y="131889"/>
                  </a:lnTo>
                  <a:lnTo>
                    <a:pt x="23622" y="133642"/>
                  </a:lnTo>
                  <a:lnTo>
                    <a:pt x="24320" y="160528"/>
                  </a:lnTo>
                  <a:lnTo>
                    <a:pt x="24409" y="162166"/>
                  </a:lnTo>
                  <a:lnTo>
                    <a:pt x="25095" y="172504"/>
                  </a:lnTo>
                  <a:lnTo>
                    <a:pt x="25920" y="182753"/>
                  </a:lnTo>
                  <a:lnTo>
                    <a:pt x="26022" y="184480"/>
                  </a:lnTo>
                  <a:lnTo>
                    <a:pt x="26352" y="191668"/>
                  </a:lnTo>
                  <a:lnTo>
                    <a:pt x="26111" y="197624"/>
                  </a:lnTo>
                  <a:lnTo>
                    <a:pt x="25984" y="200647"/>
                  </a:lnTo>
                  <a:lnTo>
                    <a:pt x="24371" y="218211"/>
                  </a:lnTo>
                  <a:lnTo>
                    <a:pt x="24320" y="218884"/>
                  </a:lnTo>
                  <a:lnTo>
                    <a:pt x="24168" y="222516"/>
                  </a:lnTo>
                  <a:lnTo>
                    <a:pt x="24066" y="224917"/>
                  </a:lnTo>
                  <a:lnTo>
                    <a:pt x="23964" y="227609"/>
                  </a:lnTo>
                  <a:lnTo>
                    <a:pt x="19164" y="241985"/>
                  </a:lnTo>
                  <a:lnTo>
                    <a:pt x="19164" y="244373"/>
                  </a:lnTo>
                  <a:lnTo>
                    <a:pt x="2400" y="244373"/>
                  </a:lnTo>
                  <a:lnTo>
                    <a:pt x="0" y="246786"/>
                  </a:lnTo>
                  <a:lnTo>
                    <a:pt x="0" y="251561"/>
                  </a:lnTo>
                  <a:lnTo>
                    <a:pt x="35191" y="277393"/>
                  </a:lnTo>
                  <a:lnTo>
                    <a:pt x="45529" y="277914"/>
                  </a:lnTo>
                  <a:lnTo>
                    <a:pt x="59893" y="277914"/>
                  </a:lnTo>
                  <a:lnTo>
                    <a:pt x="69481" y="275526"/>
                  </a:lnTo>
                  <a:lnTo>
                    <a:pt x="87934" y="267779"/>
                  </a:lnTo>
                  <a:lnTo>
                    <a:pt x="103924" y="254863"/>
                  </a:lnTo>
                  <a:lnTo>
                    <a:pt x="106337" y="251561"/>
                  </a:lnTo>
                  <a:lnTo>
                    <a:pt x="117665" y="236105"/>
                  </a:lnTo>
                  <a:lnTo>
                    <a:pt x="127520" y="214845"/>
                  </a:lnTo>
                  <a:lnTo>
                    <a:pt x="124587" y="210832"/>
                  </a:lnTo>
                  <a:lnTo>
                    <a:pt x="129387" y="210832"/>
                  </a:lnTo>
                  <a:lnTo>
                    <a:pt x="155740" y="229997"/>
                  </a:lnTo>
                  <a:lnTo>
                    <a:pt x="162928" y="229997"/>
                  </a:lnTo>
                  <a:lnTo>
                    <a:pt x="186880" y="203644"/>
                  </a:lnTo>
                  <a:lnTo>
                    <a:pt x="190144" y="198780"/>
                  </a:lnTo>
                  <a:lnTo>
                    <a:pt x="193167" y="191668"/>
                  </a:lnTo>
                  <a:lnTo>
                    <a:pt x="196646" y="182753"/>
                  </a:lnTo>
                  <a:lnTo>
                    <a:pt x="201256" y="172504"/>
                  </a:lnTo>
                  <a:lnTo>
                    <a:pt x="202222" y="165315"/>
                  </a:lnTo>
                  <a:lnTo>
                    <a:pt x="202641" y="162166"/>
                  </a:lnTo>
                  <a:lnTo>
                    <a:pt x="203352" y="152730"/>
                  </a:lnTo>
                  <a:lnTo>
                    <a:pt x="203568" y="145542"/>
                  </a:lnTo>
                  <a:lnTo>
                    <a:pt x="203657" y="136563"/>
                  </a:lnTo>
                  <a:close/>
                </a:path>
                <a:path w="838835" h="412115">
                  <a:moveTo>
                    <a:pt x="220421" y="311467"/>
                  </a:moveTo>
                  <a:lnTo>
                    <a:pt x="218033" y="306666"/>
                  </a:lnTo>
                  <a:lnTo>
                    <a:pt x="208521" y="299478"/>
                  </a:lnTo>
                  <a:lnTo>
                    <a:pt x="208038" y="299110"/>
                  </a:lnTo>
                  <a:lnTo>
                    <a:pt x="199161" y="291096"/>
                  </a:lnTo>
                  <a:lnTo>
                    <a:pt x="190741" y="283083"/>
                  </a:lnTo>
                  <a:lnTo>
                    <a:pt x="182092" y="275526"/>
                  </a:lnTo>
                  <a:lnTo>
                    <a:pt x="174904" y="275526"/>
                  </a:lnTo>
                  <a:lnTo>
                    <a:pt x="150939" y="299478"/>
                  </a:lnTo>
                  <a:lnTo>
                    <a:pt x="148551" y="299478"/>
                  </a:lnTo>
                  <a:lnTo>
                    <a:pt x="136563" y="287502"/>
                  </a:lnTo>
                  <a:lnTo>
                    <a:pt x="132562" y="283870"/>
                  </a:lnTo>
                  <a:lnTo>
                    <a:pt x="127876" y="280009"/>
                  </a:lnTo>
                  <a:lnTo>
                    <a:pt x="122758" y="275717"/>
                  </a:lnTo>
                  <a:lnTo>
                    <a:pt x="117398" y="270738"/>
                  </a:lnTo>
                  <a:lnTo>
                    <a:pt x="112610" y="270738"/>
                  </a:lnTo>
                  <a:lnTo>
                    <a:pt x="76669" y="309067"/>
                  </a:lnTo>
                  <a:lnTo>
                    <a:pt x="76669" y="316255"/>
                  </a:lnTo>
                  <a:lnTo>
                    <a:pt x="83413" y="322961"/>
                  </a:lnTo>
                  <a:lnTo>
                    <a:pt x="89255" y="328536"/>
                  </a:lnTo>
                  <a:lnTo>
                    <a:pt x="94195" y="332765"/>
                  </a:lnTo>
                  <a:lnTo>
                    <a:pt x="98234" y="335419"/>
                  </a:lnTo>
                  <a:lnTo>
                    <a:pt x="107823" y="342607"/>
                  </a:lnTo>
                  <a:lnTo>
                    <a:pt x="112610" y="347395"/>
                  </a:lnTo>
                  <a:lnTo>
                    <a:pt x="119799" y="347395"/>
                  </a:lnTo>
                  <a:lnTo>
                    <a:pt x="122199" y="345008"/>
                  </a:lnTo>
                  <a:lnTo>
                    <a:pt x="124587" y="345008"/>
                  </a:lnTo>
                  <a:lnTo>
                    <a:pt x="131292" y="336550"/>
                  </a:lnTo>
                  <a:lnTo>
                    <a:pt x="136867" y="329425"/>
                  </a:lnTo>
                  <a:lnTo>
                    <a:pt x="141097" y="324116"/>
                  </a:lnTo>
                  <a:lnTo>
                    <a:pt x="143751" y="321043"/>
                  </a:lnTo>
                  <a:lnTo>
                    <a:pt x="143751" y="323443"/>
                  </a:lnTo>
                  <a:lnTo>
                    <a:pt x="153339" y="333019"/>
                  </a:lnTo>
                  <a:lnTo>
                    <a:pt x="158127" y="335419"/>
                  </a:lnTo>
                  <a:lnTo>
                    <a:pt x="170103" y="347395"/>
                  </a:lnTo>
                  <a:lnTo>
                    <a:pt x="172504" y="347395"/>
                  </a:lnTo>
                  <a:lnTo>
                    <a:pt x="174904" y="349796"/>
                  </a:lnTo>
                  <a:lnTo>
                    <a:pt x="186880" y="349796"/>
                  </a:lnTo>
                  <a:lnTo>
                    <a:pt x="189280" y="347395"/>
                  </a:lnTo>
                  <a:lnTo>
                    <a:pt x="213233" y="321043"/>
                  </a:lnTo>
                  <a:lnTo>
                    <a:pt x="218033" y="316255"/>
                  </a:lnTo>
                  <a:lnTo>
                    <a:pt x="220421" y="311467"/>
                  </a:lnTo>
                  <a:close/>
                </a:path>
                <a:path w="838835" h="412115">
                  <a:moveTo>
                    <a:pt x="471995" y="174891"/>
                  </a:moveTo>
                  <a:lnTo>
                    <a:pt x="471195" y="170103"/>
                  </a:lnTo>
                  <a:lnTo>
                    <a:pt x="471093" y="169506"/>
                  </a:lnTo>
                  <a:lnTo>
                    <a:pt x="470192" y="167703"/>
                  </a:lnTo>
                  <a:lnTo>
                    <a:pt x="468401" y="164109"/>
                  </a:lnTo>
                  <a:lnTo>
                    <a:pt x="463905" y="158724"/>
                  </a:lnTo>
                  <a:lnTo>
                    <a:pt x="457619" y="153327"/>
                  </a:lnTo>
                  <a:lnTo>
                    <a:pt x="452818" y="150939"/>
                  </a:lnTo>
                  <a:lnTo>
                    <a:pt x="445643" y="148539"/>
                  </a:lnTo>
                  <a:lnTo>
                    <a:pt x="440842" y="148539"/>
                  </a:lnTo>
                  <a:lnTo>
                    <a:pt x="436054" y="149174"/>
                  </a:lnTo>
                  <a:lnTo>
                    <a:pt x="436054" y="191668"/>
                  </a:lnTo>
                  <a:lnTo>
                    <a:pt x="436054" y="198856"/>
                  </a:lnTo>
                  <a:lnTo>
                    <a:pt x="404126" y="232918"/>
                  </a:lnTo>
                  <a:lnTo>
                    <a:pt x="354596" y="244373"/>
                  </a:lnTo>
                  <a:lnTo>
                    <a:pt x="361442" y="243027"/>
                  </a:lnTo>
                  <a:lnTo>
                    <a:pt x="368071" y="238988"/>
                  </a:lnTo>
                  <a:lnTo>
                    <a:pt x="375145" y="232244"/>
                  </a:lnTo>
                  <a:lnTo>
                    <a:pt x="383349" y="222808"/>
                  </a:lnTo>
                  <a:lnTo>
                    <a:pt x="392811" y="211582"/>
                  </a:lnTo>
                  <a:lnTo>
                    <a:pt x="404571" y="197205"/>
                  </a:lnTo>
                  <a:lnTo>
                    <a:pt x="407301" y="194068"/>
                  </a:lnTo>
                  <a:lnTo>
                    <a:pt x="412089" y="189268"/>
                  </a:lnTo>
                  <a:lnTo>
                    <a:pt x="416890" y="186880"/>
                  </a:lnTo>
                  <a:lnTo>
                    <a:pt x="431266" y="186880"/>
                  </a:lnTo>
                  <a:lnTo>
                    <a:pt x="436054" y="191668"/>
                  </a:lnTo>
                  <a:lnTo>
                    <a:pt x="436054" y="149174"/>
                  </a:lnTo>
                  <a:lnTo>
                    <a:pt x="430847" y="149847"/>
                  </a:lnTo>
                  <a:lnTo>
                    <a:pt x="421982" y="153631"/>
                  </a:lnTo>
                  <a:lnTo>
                    <a:pt x="413550" y="159664"/>
                  </a:lnTo>
                  <a:lnTo>
                    <a:pt x="404914" y="167703"/>
                  </a:lnTo>
                  <a:lnTo>
                    <a:pt x="407301" y="160528"/>
                  </a:lnTo>
                  <a:lnTo>
                    <a:pt x="404914" y="150939"/>
                  </a:lnTo>
                  <a:lnTo>
                    <a:pt x="400113" y="146151"/>
                  </a:lnTo>
                  <a:lnTo>
                    <a:pt x="394614" y="138849"/>
                  </a:lnTo>
                  <a:lnTo>
                    <a:pt x="388442" y="134467"/>
                  </a:lnTo>
                  <a:lnTo>
                    <a:pt x="380911" y="132334"/>
                  </a:lnTo>
                  <a:lnTo>
                    <a:pt x="376161" y="132054"/>
                  </a:lnTo>
                  <a:lnTo>
                    <a:pt x="376161" y="182079"/>
                  </a:lnTo>
                  <a:lnTo>
                    <a:pt x="376161" y="186880"/>
                  </a:lnTo>
                  <a:lnTo>
                    <a:pt x="344817" y="224942"/>
                  </a:lnTo>
                  <a:lnTo>
                    <a:pt x="321462" y="238353"/>
                  </a:lnTo>
                  <a:lnTo>
                    <a:pt x="315214" y="241757"/>
                  </a:lnTo>
                  <a:lnTo>
                    <a:pt x="309702" y="244563"/>
                  </a:lnTo>
                  <a:lnTo>
                    <a:pt x="304279" y="246773"/>
                  </a:lnTo>
                  <a:lnTo>
                    <a:pt x="308317" y="243217"/>
                  </a:lnTo>
                  <a:lnTo>
                    <a:pt x="313258" y="236296"/>
                  </a:lnTo>
                  <a:lnTo>
                    <a:pt x="319100" y="226225"/>
                  </a:lnTo>
                  <a:lnTo>
                    <a:pt x="325843" y="213233"/>
                  </a:lnTo>
                  <a:lnTo>
                    <a:pt x="332994" y="200164"/>
                  </a:lnTo>
                  <a:lnTo>
                    <a:pt x="339915" y="189572"/>
                  </a:lnTo>
                  <a:lnTo>
                    <a:pt x="346392" y="181229"/>
                  </a:lnTo>
                  <a:lnTo>
                    <a:pt x="352196" y="174891"/>
                  </a:lnTo>
                  <a:lnTo>
                    <a:pt x="356984" y="170103"/>
                  </a:lnTo>
                  <a:lnTo>
                    <a:pt x="366572" y="170103"/>
                  </a:lnTo>
                  <a:lnTo>
                    <a:pt x="371360" y="174891"/>
                  </a:lnTo>
                  <a:lnTo>
                    <a:pt x="373761" y="174891"/>
                  </a:lnTo>
                  <a:lnTo>
                    <a:pt x="373761" y="177292"/>
                  </a:lnTo>
                  <a:lnTo>
                    <a:pt x="376161" y="182079"/>
                  </a:lnTo>
                  <a:lnTo>
                    <a:pt x="376161" y="132054"/>
                  </a:lnTo>
                  <a:lnTo>
                    <a:pt x="371360" y="131762"/>
                  </a:lnTo>
                  <a:lnTo>
                    <a:pt x="360654" y="132740"/>
                  </a:lnTo>
                  <a:lnTo>
                    <a:pt x="327152" y="159512"/>
                  </a:lnTo>
                  <a:lnTo>
                    <a:pt x="301879" y="203644"/>
                  </a:lnTo>
                  <a:lnTo>
                    <a:pt x="294652" y="218922"/>
                  </a:lnTo>
                  <a:lnTo>
                    <a:pt x="287286" y="232244"/>
                  </a:lnTo>
                  <a:lnTo>
                    <a:pt x="287210" y="232397"/>
                  </a:lnTo>
                  <a:lnTo>
                    <a:pt x="279311" y="244081"/>
                  </a:lnTo>
                  <a:lnTo>
                    <a:pt x="270738" y="253961"/>
                  </a:lnTo>
                  <a:lnTo>
                    <a:pt x="268338" y="253961"/>
                  </a:lnTo>
                  <a:lnTo>
                    <a:pt x="263550" y="256362"/>
                  </a:lnTo>
                  <a:lnTo>
                    <a:pt x="261150" y="258749"/>
                  </a:lnTo>
                  <a:lnTo>
                    <a:pt x="261150" y="263537"/>
                  </a:lnTo>
                  <a:lnTo>
                    <a:pt x="268338" y="270738"/>
                  </a:lnTo>
                  <a:lnTo>
                    <a:pt x="270738" y="270738"/>
                  </a:lnTo>
                  <a:lnTo>
                    <a:pt x="283311" y="275259"/>
                  </a:lnTo>
                  <a:lnTo>
                    <a:pt x="295897" y="278218"/>
                  </a:lnTo>
                  <a:lnTo>
                    <a:pt x="308470" y="279831"/>
                  </a:lnTo>
                  <a:lnTo>
                    <a:pt x="321056" y="280314"/>
                  </a:lnTo>
                  <a:lnTo>
                    <a:pt x="342201" y="279044"/>
                  </a:lnTo>
                  <a:lnTo>
                    <a:pt x="362673" y="275526"/>
                  </a:lnTo>
                  <a:lnTo>
                    <a:pt x="382701" y="270205"/>
                  </a:lnTo>
                  <a:lnTo>
                    <a:pt x="409702" y="261150"/>
                  </a:lnTo>
                  <a:lnTo>
                    <a:pt x="424078" y="251561"/>
                  </a:lnTo>
                  <a:lnTo>
                    <a:pt x="428078" y="249288"/>
                  </a:lnTo>
                  <a:lnTo>
                    <a:pt x="431520" y="246773"/>
                  </a:lnTo>
                  <a:lnTo>
                    <a:pt x="432765" y="245872"/>
                  </a:lnTo>
                  <a:lnTo>
                    <a:pt x="434378" y="244373"/>
                  </a:lnTo>
                  <a:lnTo>
                    <a:pt x="464807" y="202145"/>
                  </a:lnTo>
                  <a:lnTo>
                    <a:pt x="470344" y="186880"/>
                  </a:lnTo>
                  <a:lnTo>
                    <a:pt x="471995" y="174891"/>
                  </a:lnTo>
                  <a:close/>
                </a:path>
                <a:path w="838835" h="412115">
                  <a:moveTo>
                    <a:pt x="598970" y="143751"/>
                  </a:moveTo>
                  <a:lnTo>
                    <a:pt x="574979" y="107657"/>
                  </a:lnTo>
                  <a:lnTo>
                    <a:pt x="551053" y="98221"/>
                  </a:lnTo>
                  <a:lnTo>
                    <a:pt x="546112" y="111747"/>
                  </a:lnTo>
                  <a:lnTo>
                    <a:pt x="542074" y="123685"/>
                  </a:lnTo>
                  <a:lnTo>
                    <a:pt x="538924" y="134277"/>
                  </a:lnTo>
                  <a:lnTo>
                    <a:pt x="536689" y="143751"/>
                  </a:lnTo>
                  <a:lnTo>
                    <a:pt x="536689" y="146151"/>
                  </a:lnTo>
                  <a:lnTo>
                    <a:pt x="534289" y="146151"/>
                  </a:lnTo>
                  <a:lnTo>
                    <a:pt x="534289" y="148539"/>
                  </a:lnTo>
                  <a:lnTo>
                    <a:pt x="531888" y="153327"/>
                  </a:lnTo>
                  <a:lnTo>
                    <a:pt x="531888" y="155727"/>
                  </a:lnTo>
                  <a:lnTo>
                    <a:pt x="534289" y="160528"/>
                  </a:lnTo>
                  <a:lnTo>
                    <a:pt x="546900" y="166357"/>
                  </a:lnTo>
                  <a:lnTo>
                    <a:pt x="556145" y="173101"/>
                  </a:lnTo>
                  <a:lnTo>
                    <a:pt x="562254" y="180733"/>
                  </a:lnTo>
                  <a:lnTo>
                    <a:pt x="565429" y="189268"/>
                  </a:lnTo>
                  <a:lnTo>
                    <a:pt x="567829" y="198856"/>
                  </a:lnTo>
                  <a:lnTo>
                    <a:pt x="567829" y="206044"/>
                  </a:lnTo>
                  <a:lnTo>
                    <a:pt x="563029" y="210832"/>
                  </a:lnTo>
                  <a:lnTo>
                    <a:pt x="549859" y="219519"/>
                  </a:lnTo>
                  <a:lnTo>
                    <a:pt x="540804" y="224650"/>
                  </a:lnTo>
                  <a:lnTo>
                    <a:pt x="529488" y="229997"/>
                  </a:lnTo>
                  <a:lnTo>
                    <a:pt x="495947" y="251561"/>
                  </a:lnTo>
                  <a:lnTo>
                    <a:pt x="486371" y="258749"/>
                  </a:lnTo>
                  <a:lnTo>
                    <a:pt x="481571" y="261150"/>
                  </a:lnTo>
                  <a:lnTo>
                    <a:pt x="479183" y="263537"/>
                  </a:lnTo>
                  <a:lnTo>
                    <a:pt x="481571" y="270738"/>
                  </a:lnTo>
                  <a:lnTo>
                    <a:pt x="486371" y="273126"/>
                  </a:lnTo>
                  <a:lnTo>
                    <a:pt x="491159" y="273126"/>
                  </a:lnTo>
                  <a:lnTo>
                    <a:pt x="558241" y="253961"/>
                  </a:lnTo>
                  <a:lnTo>
                    <a:pt x="583399" y="211429"/>
                  </a:lnTo>
                  <a:lnTo>
                    <a:pt x="587070" y="203873"/>
                  </a:lnTo>
                  <a:lnTo>
                    <a:pt x="598487" y="166547"/>
                  </a:lnTo>
                  <a:lnTo>
                    <a:pt x="598970" y="155727"/>
                  </a:lnTo>
                  <a:lnTo>
                    <a:pt x="598970" y="143751"/>
                  </a:lnTo>
                  <a:close/>
                </a:path>
                <a:path w="838835" h="412115">
                  <a:moveTo>
                    <a:pt x="713981" y="160528"/>
                  </a:moveTo>
                  <a:lnTo>
                    <a:pt x="704392" y="122186"/>
                  </a:lnTo>
                  <a:lnTo>
                    <a:pt x="682155" y="105003"/>
                  </a:lnTo>
                  <a:lnTo>
                    <a:pt x="673239" y="105422"/>
                  </a:lnTo>
                  <a:lnTo>
                    <a:pt x="666064" y="107810"/>
                  </a:lnTo>
                  <a:lnTo>
                    <a:pt x="661263" y="112598"/>
                  </a:lnTo>
                  <a:lnTo>
                    <a:pt x="656475" y="119786"/>
                  </a:lnTo>
                  <a:lnTo>
                    <a:pt x="656475" y="126974"/>
                  </a:lnTo>
                  <a:lnTo>
                    <a:pt x="651687" y="136563"/>
                  </a:lnTo>
                  <a:lnTo>
                    <a:pt x="649287" y="143751"/>
                  </a:lnTo>
                  <a:lnTo>
                    <a:pt x="644499" y="153327"/>
                  </a:lnTo>
                  <a:lnTo>
                    <a:pt x="642099" y="160528"/>
                  </a:lnTo>
                  <a:lnTo>
                    <a:pt x="639699" y="165315"/>
                  </a:lnTo>
                  <a:lnTo>
                    <a:pt x="639699" y="174891"/>
                  </a:lnTo>
                  <a:lnTo>
                    <a:pt x="673239" y="198856"/>
                  </a:lnTo>
                  <a:lnTo>
                    <a:pt x="678040" y="198856"/>
                  </a:lnTo>
                  <a:lnTo>
                    <a:pt x="680440" y="196456"/>
                  </a:lnTo>
                  <a:lnTo>
                    <a:pt x="680440" y="198856"/>
                  </a:lnTo>
                  <a:lnTo>
                    <a:pt x="682828" y="198856"/>
                  </a:lnTo>
                  <a:lnTo>
                    <a:pt x="682828" y="203644"/>
                  </a:lnTo>
                  <a:lnTo>
                    <a:pt x="685228" y="208432"/>
                  </a:lnTo>
                  <a:lnTo>
                    <a:pt x="674217" y="220040"/>
                  </a:lnTo>
                  <a:lnTo>
                    <a:pt x="666661" y="226402"/>
                  </a:lnTo>
                  <a:lnTo>
                    <a:pt x="649287" y="239585"/>
                  </a:lnTo>
                  <a:lnTo>
                    <a:pt x="619302" y="256768"/>
                  </a:lnTo>
                  <a:lnTo>
                    <a:pt x="608558" y="263537"/>
                  </a:lnTo>
                  <a:lnTo>
                    <a:pt x="606158" y="263537"/>
                  </a:lnTo>
                  <a:lnTo>
                    <a:pt x="603770" y="268338"/>
                  </a:lnTo>
                  <a:lnTo>
                    <a:pt x="603770" y="270738"/>
                  </a:lnTo>
                  <a:lnTo>
                    <a:pt x="606158" y="275526"/>
                  </a:lnTo>
                  <a:lnTo>
                    <a:pt x="608558" y="277914"/>
                  </a:lnTo>
                  <a:lnTo>
                    <a:pt x="613346" y="277914"/>
                  </a:lnTo>
                  <a:lnTo>
                    <a:pt x="623227" y="275780"/>
                  </a:lnTo>
                  <a:lnTo>
                    <a:pt x="637603" y="271513"/>
                  </a:lnTo>
                  <a:lnTo>
                    <a:pt x="642099" y="270738"/>
                  </a:lnTo>
                  <a:lnTo>
                    <a:pt x="656475" y="265938"/>
                  </a:lnTo>
                  <a:lnTo>
                    <a:pt x="663663" y="265938"/>
                  </a:lnTo>
                  <a:lnTo>
                    <a:pt x="670775" y="262305"/>
                  </a:lnTo>
                  <a:lnTo>
                    <a:pt x="696087" y="230670"/>
                  </a:lnTo>
                  <a:lnTo>
                    <a:pt x="711581" y="186880"/>
                  </a:lnTo>
                  <a:lnTo>
                    <a:pt x="712965" y="181076"/>
                  </a:lnTo>
                  <a:lnTo>
                    <a:pt x="713676" y="174599"/>
                  </a:lnTo>
                  <a:lnTo>
                    <a:pt x="713981" y="160528"/>
                  </a:lnTo>
                  <a:close/>
                </a:path>
                <a:path w="838835" h="412115">
                  <a:moveTo>
                    <a:pt x="838568" y="150939"/>
                  </a:moveTo>
                  <a:lnTo>
                    <a:pt x="836168" y="143751"/>
                  </a:lnTo>
                  <a:lnTo>
                    <a:pt x="836168" y="136563"/>
                  </a:lnTo>
                  <a:lnTo>
                    <a:pt x="832535" y="129781"/>
                  </a:lnTo>
                  <a:lnTo>
                    <a:pt x="798169" y="100469"/>
                  </a:lnTo>
                  <a:lnTo>
                    <a:pt x="790651" y="98221"/>
                  </a:lnTo>
                  <a:lnTo>
                    <a:pt x="785660" y="111747"/>
                  </a:lnTo>
                  <a:lnTo>
                    <a:pt x="781354" y="123685"/>
                  </a:lnTo>
                  <a:lnTo>
                    <a:pt x="777506" y="134277"/>
                  </a:lnTo>
                  <a:lnTo>
                    <a:pt x="773874" y="143751"/>
                  </a:lnTo>
                  <a:lnTo>
                    <a:pt x="773874" y="146151"/>
                  </a:lnTo>
                  <a:lnTo>
                    <a:pt x="771474" y="148539"/>
                  </a:lnTo>
                  <a:lnTo>
                    <a:pt x="771474" y="155727"/>
                  </a:lnTo>
                  <a:lnTo>
                    <a:pt x="773874" y="160528"/>
                  </a:lnTo>
                  <a:lnTo>
                    <a:pt x="785139" y="166357"/>
                  </a:lnTo>
                  <a:lnTo>
                    <a:pt x="793940" y="173101"/>
                  </a:lnTo>
                  <a:lnTo>
                    <a:pt x="800493" y="180733"/>
                  </a:lnTo>
                  <a:lnTo>
                    <a:pt x="804926" y="189090"/>
                  </a:lnTo>
                  <a:lnTo>
                    <a:pt x="805014" y="189268"/>
                  </a:lnTo>
                  <a:lnTo>
                    <a:pt x="807415" y="198856"/>
                  </a:lnTo>
                  <a:lnTo>
                    <a:pt x="805014" y="206044"/>
                  </a:lnTo>
                  <a:lnTo>
                    <a:pt x="769086" y="229997"/>
                  </a:lnTo>
                  <a:lnTo>
                    <a:pt x="758786" y="236740"/>
                  </a:lnTo>
                  <a:lnTo>
                    <a:pt x="741794" y="247523"/>
                  </a:lnTo>
                  <a:lnTo>
                    <a:pt x="735545" y="251561"/>
                  </a:lnTo>
                  <a:lnTo>
                    <a:pt x="725957" y="258749"/>
                  </a:lnTo>
                  <a:lnTo>
                    <a:pt x="721169" y="261150"/>
                  </a:lnTo>
                  <a:lnTo>
                    <a:pt x="718769" y="263537"/>
                  </a:lnTo>
                  <a:lnTo>
                    <a:pt x="721169" y="270738"/>
                  </a:lnTo>
                  <a:lnTo>
                    <a:pt x="723557" y="273126"/>
                  </a:lnTo>
                  <a:lnTo>
                    <a:pt x="728345" y="273126"/>
                  </a:lnTo>
                  <a:lnTo>
                    <a:pt x="748944" y="267779"/>
                  </a:lnTo>
                  <a:lnTo>
                    <a:pt x="795439" y="253961"/>
                  </a:lnTo>
                  <a:lnTo>
                    <a:pt x="816470" y="223494"/>
                  </a:lnTo>
                  <a:lnTo>
                    <a:pt x="821791" y="211429"/>
                  </a:lnTo>
                  <a:lnTo>
                    <a:pt x="825309" y="203873"/>
                  </a:lnTo>
                  <a:lnTo>
                    <a:pt x="826579" y="201256"/>
                  </a:lnTo>
                  <a:lnTo>
                    <a:pt x="831405" y="189268"/>
                  </a:lnTo>
                  <a:lnTo>
                    <a:pt x="831481" y="189090"/>
                  </a:lnTo>
                  <a:lnTo>
                    <a:pt x="835266" y="177596"/>
                  </a:lnTo>
                  <a:lnTo>
                    <a:pt x="837704" y="166547"/>
                  </a:lnTo>
                  <a:lnTo>
                    <a:pt x="838568" y="155727"/>
                  </a:lnTo>
                  <a:lnTo>
                    <a:pt x="838568" y="15093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782082" y="705545"/>
              <a:ext cx="74270" cy="71874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4746142" y="657626"/>
              <a:ext cx="96520" cy="280670"/>
            </a:xfrm>
            <a:custGeom>
              <a:avLst/>
              <a:gdLst/>
              <a:ahLst/>
              <a:cxnLst/>
              <a:rect l="l" t="t" r="r" b="b"/>
              <a:pathLst>
                <a:path w="96520" h="280669">
                  <a:moveTo>
                    <a:pt x="28750" y="0"/>
                  </a:moveTo>
                  <a:lnTo>
                    <a:pt x="21560" y="0"/>
                  </a:lnTo>
                  <a:lnTo>
                    <a:pt x="19166" y="2397"/>
                  </a:lnTo>
                  <a:lnTo>
                    <a:pt x="18343" y="5503"/>
                  </a:lnTo>
                  <a:lnTo>
                    <a:pt x="13102" y="18904"/>
                  </a:lnTo>
                  <a:lnTo>
                    <a:pt x="9583" y="28750"/>
                  </a:lnTo>
                  <a:lnTo>
                    <a:pt x="6438" y="35901"/>
                  </a:lnTo>
                  <a:lnTo>
                    <a:pt x="4191" y="42827"/>
                  </a:lnTo>
                  <a:lnTo>
                    <a:pt x="2843" y="49303"/>
                  </a:lnTo>
                  <a:lnTo>
                    <a:pt x="2393" y="55105"/>
                  </a:lnTo>
                  <a:lnTo>
                    <a:pt x="0" y="136565"/>
                  </a:lnTo>
                  <a:lnTo>
                    <a:pt x="121" y="186879"/>
                  </a:lnTo>
                  <a:lnTo>
                    <a:pt x="243" y="194068"/>
                  </a:lnTo>
                  <a:lnTo>
                    <a:pt x="304" y="197660"/>
                  </a:lnTo>
                  <a:lnTo>
                    <a:pt x="3031" y="237305"/>
                  </a:lnTo>
                  <a:lnTo>
                    <a:pt x="21560" y="273132"/>
                  </a:lnTo>
                  <a:lnTo>
                    <a:pt x="26352" y="277924"/>
                  </a:lnTo>
                  <a:lnTo>
                    <a:pt x="33541" y="280318"/>
                  </a:lnTo>
                  <a:lnTo>
                    <a:pt x="50313" y="280318"/>
                  </a:lnTo>
                  <a:lnTo>
                    <a:pt x="52707" y="277924"/>
                  </a:lnTo>
                  <a:lnTo>
                    <a:pt x="59895" y="273394"/>
                  </a:lnTo>
                  <a:lnTo>
                    <a:pt x="88087" y="229743"/>
                  </a:lnTo>
                  <a:lnTo>
                    <a:pt x="92838" y="215629"/>
                  </a:lnTo>
                  <a:lnTo>
                    <a:pt x="52707" y="215629"/>
                  </a:lnTo>
                  <a:lnTo>
                    <a:pt x="42900" y="209340"/>
                  </a:lnTo>
                  <a:lnTo>
                    <a:pt x="35338" y="197660"/>
                  </a:lnTo>
                  <a:lnTo>
                    <a:pt x="30472" y="180590"/>
                  </a:lnTo>
                  <a:lnTo>
                    <a:pt x="28750" y="158130"/>
                  </a:lnTo>
                  <a:lnTo>
                    <a:pt x="27813" y="117662"/>
                  </a:lnTo>
                  <a:lnTo>
                    <a:pt x="28450" y="78766"/>
                  </a:lnTo>
                  <a:lnTo>
                    <a:pt x="30349" y="42827"/>
                  </a:lnTo>
                  <a:lnTo>
                    <a:pt x="30434" y="41217"/>
                  </a:lnTo>
                  <a:lnTo>
                    <a:pt x="33481" y="5503"/>
                  </a:lnTo>
                  <a:lnTo>
                    <a:pt x="33541" y="4791"/>
                  </a:lnTo>
                  <a:lnTo>
                    <a:pt x="28750" y="0"/>
                  </a:lnTo>
                  <a:close/>
                </a:path>
                <a:path w="96520" h="280669">
                  <a:moveTo>
                    <a:pt x="91045" y="182087"/>
                  </a:moveTo>
                  <a:lnTo>
                    <a:pt x="86253" y="182087"/>
                  </a:lnTo>
                  <a:lnTo>
                    <a:pt x="81461" y="184481"/>
                  </a:lnTo>
                  <a:lnTo>
                    <a:pt x="79063" y="186879"/>
                  </a:lnTo>
                  <a:lnTo>
                    <a:pt x="76666" y="194068"/>
                  </a:lnTo>
                  <a:lnTo>
                    <a:pt x="76666" y="198860"/>
                  </a:lnTo>
                  <a:lnTo>
                    <a:pt x="74272" y="201254"/>
                  </a:lnTo>
                  <a:lnTo>
                    <a:pt x="69480" y="210837"/>
                  </a:lnTo>
                  <a:lnTo>
                    <a:pt x="62290" y="215629"/>
                  </a:lnTo>
                  <a:lnTo>
                    <a:pt x="92838" y="215629"/>
                  </a:lnTo>
                  <a:lnTo>
                    <a:pt x="93140" y="214732"/>
                  </a:lnTo>
                  <a:lnTo>
                    <a:pt x="95947" y="201966"/>
                  </a:lnTo>
                  <a:lnTo>
                    <a:pt x="95835" y="186879"/>
                  </a:lnTo>
                  <a:lnTo>
                    <a:pt x="91045" y="18208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658" y="2526320"/>
            <a:ext cx="2525112" cy="452210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4" name="object 4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92521" y="7729366"/>
            <a:ext cx="1469058" cy="3122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84399" y="7544973"/>
            <a:ext cx="2956190" cy="57791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114945" y="7661778"/>
            <a:ext cx="2931160" cy="380365"/>
            <a:chOff x="1114945" y="7661778"/>
            <a:chExt cx="2931160" cy="38036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16296" y="7786302"/>
              <a:ext cx="129487" cy="20717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620955" y="7859397"/>
              <a:ext cx="259079" cy="137795"/>
            </a:xfrm>
            <a:custGeom>
              <a:avLst/>
              <a:gdLst/>
              <a:ahLst/>
              <a:cxnLst/>
              <a:rect l="l" t="t" r="r" b="b"/>
              <a:pathLst>
                <a:path w="259079" h="137795">
                  <a:moveTo>
                    <a:pt x="9918" y="48977"/>
                  </a:moveTo>
                  <a:lnTo>
                    <a:pt x="7710" y="49345"/>
                  </a:lnTo>
                  <a:lnTo>
                    <a:pt x="6870" y="49345"/>
                  </a:lnTo>
                  <a:lnTo>
                    <a:pt x="5878" y="50446"/>
                  </a:lnTo>
                  <a:lnTo>
                    <a:pt x="5144" y="52894"/>
                  </a:lnTo>
                  <a:lnTo>
                    <a:pt x="2894" y="65154"/>
                  </a:lnTo>
                  <a:lnTo>
                    <a:pt x="1286" y="75853"/>
                  </a:lnTo>
                  <a:lnTo>
                    <a:pt x="414" y="84117"/>
                  </a:lnTo>
                  <a:lnTo>
                    <a:pt x="321" y="84990"/>
                  </a:lnTo>
                  <a:lnTo>
                    <a:pt x="217" y="87447"/>
                  </a:lnTo>
                  <a:lnTo>
                    <a:pt x="105" y="90087"/>
                  </a:lnTo>
                  <a:lnTo>
                    <a:pt x="0" y="98686"/>
                  </a:lnTo>
                  <a:lnTo>
                    <a:pt x="30855" y="132972"/>
                  </a:lnTo>
                  <a:lnTo>
                    <a:pt x="69972" y="137563"/>
                  </a:lnTo>
                  <a:lnTo>
                    <a:pt x="73410" y="137563"/>
                  </a:lnTo>
                  <a:lnTo>
                    <a:pt x="81547" y="137746"/>
                  </a:lnTo>
                  <a:lnTo>
                    <a:pt x="122321" y="134809"/>
                  </a:lnTo>
                  <a:lnTo>
                    <a:pt x="165021" y="128105"/>
                  </a:lnTo>
                  <a:lnTo>
                    <a:pt x="208341" y="115042"/>
                  </a:lnTo>
                  <a:lnTo>
                    <a:pt x="235901" y="94769"/>
                  </a:lnTo>
                  <a:lnTo>
                    <a:pt x="117176" y="94769"/>
                  </a:lnTo>
                  <a:lnTo>
                    <a:pt x="67590" y="93301"/>
                  </a:lnTo>
                  <a:lnTo>
                    <a:pt x="21672" y="84117"/>
                  </a:lnTo>
                  <a:lnTo>
                    <a:pt x="12002" y="58284"/>
                  </a:lnTo>
                  <a:lnTo>
                    <a:pt x="11843" y="54363"/>
                  </a:lnTo>
                  <a:lnTo>
                    <a:pt x="11758" y="52283"/>
                  </a:lnTo>
                  <a:lnTo>
                    <a:pt x="11019" y="49956"/>
                  </a:lnTo>
                  <a:lnTo>
                    <a:pt x="9918" y="48977"/>
                  </a:lnTo>
                  <a:close/>
                </a:path>
                <a:path w="259079" h="137795">
                  <a:moveTo>
                    <a:pt x="257371" y="47998"/>
                  </a:moveTo>
                  <a:lnTo>
                    <a:pt x="255657" y="48488"/>
                  </a:lnTo>
                  <a:lnTo>
                    <a:pt x="254130" y="48794"/>
                  </a:lnTo>
                  <a:lnTo>
                    <a:pt x="254336" y="48794"/>
                  </a:lnTo>
                  <a:lnTo>
                    <a:pt x="253455" y="49345"/>
                  </a:lnTo>
                  <a:lnTo>
                    <a:pt x="252641" y="50446"/>
                  </a:lnTo>
                  <a:lnTo>
                    <a:pt x="247002" y="59277"/>
                  </a:lnTo>
                  <a:lnTo>
                    <a:pt x="241607" y="66302"/>
                  </a:lnTo>
                  <a:lnTo>
                    <a:pt x="206434" y="84117"/>
                  </a:lnTo>
                  <a:lnTo>
                    <a:pt x="167042" y="91327"/>
                  </a:lnTo>
                  <a:lnTo>
                    <a:pt x="117176" y="94769"/>
                  </a:lnTo>
                  <a:lnTo>
                    <a:pt x="235901" y="94769"/>
                  </a:lnTo>
                  <a:lnTo>
                    <a:pt x="256277" y="58703"/>
                  </a:lnTo>
                  <a:lnTo>
                    <a:pt x="258594" y="49956"/>
                  </a:lnTo>
                  <a:lnTo>
                    <a:pt x="258493" y="49345"/>
                  </a:lnTo>
                  <a:lnTo>
                    <a:pt x="258401" y="48794"/>
                  </a:lnTo>
                  <a:lnTo>
                    <a:pt x="258351" y="48488"/>
                  </a:lnTo>
                  <a:lnTo>
                    <a:pt x="257371" y="47998"/>
                  </a:lnTo>
                  <a:close/>
                </a:path>
                <a:path w="259079" h="137795">
                  <a:moveTo>
                    <a:pt x="172462" y="31589"/>
                  </a:moveTo>
                  <a:lnTo>
                    <a:pt x="123055" y="31589"/>
                  </a:lnTo>
                  <a:lnTo>
                    <a:pt x="129022" y="38293"/>
                  </a:lnTo>
                  <a:lnTo>
                    <a:pt x="135542" y="44079"/>
                  </a:lnTo>
                  <a:lnTo>
                    <a:pt x="142673" y="48977"/>
                  </a:lnTo>
                  <a:lnTo>
                    <a:pt x="150235" y="52894"/>
                  </a:lnTo>
                  <a:lnTo>
                    <a:pt x="153421" y="54363"/>
                  </a:lnTo>
                  <a:lnTo>
                    <a:pt x="155869" y="53506"/>
                  </a:lnTo>
                  <a:lnTo>
                    <a:pt x="157517" y="50446"/>
                  </a:lnTo>
                  <a:lnTo>
                    <a:pt x="157885" y="49956"/>
                  </a:lnTo>
                  <a:lnTo>
                    <a:pt x="165342" y="40889"/>
                  </a:lnTo>
                  <a:lnTo>
                    <a:pt x="171357" y="33152"/>
                  </a:lnTo>
                  <a:lnTo>
                    <a:pt x="172462" y="31589"/>
                  </a:lnTo>
                  <a:close/>
                </a:path>
                <a:path w="259079" h="137795">
                  <a:moveTo>
                    <a:pt x="95503" y="0"/>
                  </a:moveTo>
                  <a:lnTo>
                    <a:pt x="71629" y="29937"/>
                  </a:lnTo>
                  <a:lnTo>
                    <a:pt x="71361" y="31589"/>
                  </a:lnTo>
                  <a:lnTo>
                    <a:pt x="71262" y="32202"/>
                  </a:lnTo>
                  <a:lnTo>
                    <a:pt x="100648" y="53996"/>
                  </a:lnTo>
                  <a:lnTo>
                    <a:pt x="102852" y="53996"/>
                  </a:lnTo>
                  <a:lnTo>
                    <a:pt x="109142" y="47224"/>
                  </a:lnTo>
                  <a:lnTo>
                    <a:pt x="114422" y="41233"/>
                  </a:lnTo>
                  <a:lnTo>
                    <a:pt x="118692" y="36021"/>
                  </a:lnTo>
                  <a:lnTo>
                    <a:pt x="121954" y="31589"/>
                  </a:lnTo>
                  <a:lnTo>
                    <a:pt x="172462" y="31589"/>
                  </a:lnTo>
                  <a:lnTo>
                    <a:pt x="175627" y="27113"/>
                  </a:lnTo>
                  <a:lnTo>
                    <a:pt x="178153" y="22773"/>
                  </a:lnTo>
                  <a:lnTo>
                    <a:pt x="177471" y="22039"/>
                  </a:lnTo>
                  <a:lnTo>
                    <a:pt x="127462" y="22039"/>
                  </a:lnTo>
                  <a:lnTo>
                    <a:pt x="109830" y="9804"/>
                  </a:lnTo>
                  <a:lnTo>
                    <a:pt x="102942" y="4882"/>
                  </a:lnTo>
                  <a:lnTo>
                    <a:pt x="97340" y="734"/>
                  </a:lnTo>
                  <a:lnTo>
                    <a:pt x="95503" y="0"/>
                  </a:lnTo>
                  <a:close/>
                </a:path>
                <a:path w="259079" h="137795">
                  <a:moveTo>
                    <a:pt x="147298" y="0"/>
                  </a:moveTo>
                  <a:lnTo>
                    <a:pt x="141443" y="6612"/>
                  </a:lnTo>
                  <a:lnTo>
                    <a:pt x="136370" y="12489"/>
                  </a:lnTo>
                  <a:lnTo>
                    <a:pt x="132077" y="17632"/>
                  </a:lnTo>
                  <a:lnTo>
                    <a:pt x="128563" y="22039"/>
                  </a:lnTo>
                  <a:lnTo>
                    <a:pt x="177471" y="22039"/>
                  </a:lnTo>
                  <a:lnTo>
                    <a:pt x="174970" y="19345"/>
                  </a:lnTo>
                  <a:lnTo>
                    <a:pt x="172274" y="17020"/>
                  </a:lnTo>
                  <a:lnTo>
                    <a:pt x="167868" y="14573"/>
                  </a:lnTo>
                  <a:lnTo>
                    <a:pt x="164257" y="11998"/>
                  </a:lnTo>
                  <a:lnTo>
                    <a:pt x="154217" y="4165"/>
                  </a:lnTo>
                  <a:lnTo>
                    <a:pt x="150235" y="1469"/>
                  </a:lnTo>
                  <a:lnTo>
                    <a:pt x="14729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4945" y="7661778"/>
              <a:ext cx="2466294" cy="379811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2617802" y="257245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16180" y="2304975"/>
            <a:ext cx="4173854" cy="5140325"/>
            <a:chOff x="416180" y="2304975"/>
            <a:chExt cx="4173854" cy="5140325"/>
          </a:xfrm>
        </p:grpSpPr>
        <p:sp>
          <p:nvSpPr>
            <p:cNvPr id="15" name="object 15"/>
            <p:cNvSpPr/>
            <p:nvPr/>
          </p:nvSpPr>
          <p:spPr>
            <a:xfrm>
              <a:off x="422531" y="2311326"/>
              <a:ext cx="4161154" cy="5127625"/>
            </a:xfrm>
            <a:custGeom>
              <a:avLst/>
              <a:gdLst/>
              <a:ahLst/>
              <a:cxnLst/>
              <a:rect l="l" t="t" r="r" b="b"/>
              <a:pathLst>
                <a:path w="4161154" h="5127625">
                  <a:moveTo>
                    <a:pt x="4160739" y="0"/>
                  </a:moveTo>
                  <a:lnTo>
                    <a:pt x="0" y="0"/>
                  </a:lnTo>
                  <a:lnTo>
                    <a:pt x="0" y="5127123"/>
                  </a:lnTo>
                  <a:lnTo>
                    <a:pt x="4160739" y="5127123"/>
                  </a:lnTo>
                  <a:lnTo>
                    <a:pt x="4160739" y="0"/>
                  </a:lnTo>
                  <a:close/>
                </a:path>
              </a:pathLst>
            </a:custGeom>
            <a:solidFill>
              <a:srgbClr val="0054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2531" y="3145849"/>
              <a:ext cx="4160739" cy="42926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30738" y="5562803"/>
              <a:ext cx="2148659" cy="187564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998025" y="6658804"/>
              <a:ext cx="408305" cy="524510"/>
            </a:xfrm>
            <a:custGeom>
              <a:avLst/>
              <a:gdLst/>
              <a:ahLst/>
              <a:cxnLst/>
              <a:rect l="l" t="t" r="r" b="b"/>
              <a:pathLst>
                <a:path w="408304" h="524509">
                  <a:moveTo>
                    <a:pt x="84801" y="513080"/>
                  </a:moveTo>
                  <a:lnTo>
                    <a:pt x="7899" y="513080"/>
                  </a:lnTo>
                  <a:lnTo>
                    <a:pt x="7899" y="516890"/>
                  </a:lnTo>
                  <a:lnTo>
                    <a:pt x="16327" y="516890"/>
                  </a:lnTo>
                  <a:lnTo>
                    <a:pt x="16327" y="520700"/>
                  </a:lnTo>
                  <a:lnTo>
                    <a:pt x="35511" y="524510"/>
                  </a:lnTo>
                  <a:lnTo>
                    <a:pt x="42138" y="524510"/>
                  </a:lnTo>
                  <a:lnTo>
                    <a:pt x="68472" y="523240"/>
                  </a:lnTo>
                  <a:lnTo>
                    <a:pt x="68472" y="520700"/>
                  </a:lnTo>
                  <a:lnTo>
                    <a:pt x="79009" y="518160"/>
                  </a:lnTo>
                  <a:lnTo>
                    <a:pt x="84801" y="516890"/>
                  </a:lnTo>
                  <a:lnTo>
                    <a:pt x="84801" y="513080"/>
                  </a:lnTo>
                  <a:close/>
                </a:path>
                <a:path w="408304" h="524509">
                  <a:moveTo>
                    <a:pt x="29495" y="506730"/>
                  </a:moveTo>
                  <a:lnTo>
                    <a:pt x="3161" y="506730"/>
                  </a:lnTo>
                  <a:lnTo>
                    <a:pt x="4742" y="513080"/>
                  </a:lnTo>
                  <a:lnTo>
                    <a:pt x="91123" y="513080"/>
                  </a:lnTo>
                  <a:lnTo>
                    <a:pt x="91123" y="511810"/>
                  </a:lnTo>
                  <a:lnTo>
                    <a:pt x="47998" y="511810"/>
                  </a:lnTo>
                  <a:lnTo>
                    <a:pt x="38821" y="510540"/>
                  </a:lnTo>
                  <a:lnTo>
                    <a:pt x="29495" y="510540"/>
                  </a:lnTo>
                  <a:lnTo>
                    <a:pt x="29495" y="506730"/>
                  </a:lnTo>
                  <a:close/>
                </a:path>
                <a:path w="408304" h="524509">
                  <a:moveTo>
                    <a:pt x="91123" y="510540"/>
                  </a:moveTo>
                  <a:lnTo>
                    <a:pt x="57272" y="510540"/>
                  </a:lnTo>
                  <a:lnTo>
                    <a:pt x="47998" y="511810"/>
                  </a:lnTo>
                  <a:lnTo>
                    <a:pt x="91123" y="511810"/>
                  </a:lnTo>
                  <a:lnTo>
                    <a:pt x="91123" y="510540"/>
                  </a:lnTo>
                  <a:close/>
                </a:path>
                <a:path w="408304" h="524509">
                  <a:moveTo>
                    <a:pt x="94810" y="506730"/>
                  </a:moveTo>
                  <a:lnTo>
                    <a:pt x="66892" y="506730"/>
                  </a:lnTo>
                  <a:lnTo>
                    <a:pt x="66892" y="510540"/>
                  </a:lnTo>
                  <a:lnTo>
                    <a:pt x="94810" y="510540"/>
                  </a:lnTo>
                  <a:lnTo>
                    <a:pt x="94810" y="506730"/>
                  </a:lnTo>
                  <a:close/>
                </a:path>
                <a:path w="408304" h="524509">
                  <a:moveTo>
                    <a:pt x="27388" y="497840"/>
                  </a:moveTo>
                  <a:lnTo>
                    <a:pt x="0" y="497840"/>
                  </a:lnTo>
                  <a:lnTo>
                    <a:pt x="0" y="506730"/>
                  </a:lnTo>
                  <a:lnTo>
                    <a:pt x="22647" y="506730"/>
                  </a:lnTo>
                  <a:lnTo>
                    <a:pt x="22122" y="505460"/>
                  </a:lnTo>
                  <a:lnTo>
                    <a:pt x="21596" y="502920"/>
                  </a:lnTo>
                  <a:lnTo>
                    <a:pt x="21596" y="501650"/>
                  </a:lnTo>
                  <a:lnTo>
                    <a:pt x="23173" y="501650"/>
                  </a:lnTo>
                  <a:lnTo>
                    <a:pt x="27388" y="500380"/>
                  </a:lnTo>
                  <a:lnTo>
                    <a:pt x="27388" y="497840"/>
                  </a:lnTo>
                  <a:close/>
                </a:path>
                <a:path w="408304" h="524509">
                  <a:moveTo>
                    <a:pt x="99551" y="504190"/>
                  </a:moveTo>
                  <a:lnTo>
                    <a:pt x="73214" y="504190"/>
                  </a:lnTo>
                  <a:lnTo>
                    <a:pt x="73214" y="506730"/>
                  </a:lnTo>
                  <a:lnTo>
                    <a:pt x="99551" y="506730"/>
                  </a:lnTo>
                  <a:lnTo>
                    <a:pt x="99551" y="504190"/>
                  </a:lnTo>
                  <a:close/>
                </a:path>
                <a:path w="408304" h="524509">
                  <a:moveTo>
                    <a:pt x="104292" y="500380"/>
                  </a:moveTo>
                  <a:lnTo>
                    <a:pt x="80060" y="500380"/>
                  </a:lnTo>
                  <a:lnTo>
                    <a:pt x="80060" y="504190"/>
                  </a:lnTo>
                  <a:lnTo>
                    <a:pt x="104292" y="504190"/>
                  </a:lnTo>
                  <a:lnTo>
                    <a:pt x="104292" y="500380"/>
                  </a:lnTo>
                  <a:close/>
                </a:path>
                <a:path w="408304" h="524509">
                  <a:moveTo>
                    <a:pt x="109559" y="497840"/>
                  </a:moveTo>
                  <a:lnTo>
                    <a:pt x="84801" y="497840"/>
                  </a:lnTo>
                  <a:lnTo>
                    <a:pt x="84801" y="500380"/>
                  </a:lnTo>
                  <a:lnTo>
                    <a:pt x="109559" y="500380"/>
                  </a:lnTo>
                  <a:lnTo>
                    <a:pt x="109559" y="497840"/>
                  </a:lnTo>
                  <a:close/>
                </a:path>
                <a:path w="408304" h="524509">
                  <a:moveTo>
                    <a:pt x="31075" y="494030"/>
                  </a:moveTo>
                  <a:lnTo>
                    <a:pt x="3161" y="494030"/>
                  </a:lnTo>
                  <a:lnTo>
                    <a:pt x="3161" y="497840"/>
                  </a:lnTo>
                  <a:lnTo>
                    <a:pt x="31075" y="497840"/>
                  </a:lnTo>
                  <a:lnTo>
                    <a:pt x="31075" y="494030"/>
                  </a:lnTo>
                  <a:close/>
                </a:path>
                <a:path w="408304" h="524509">
                  <a:moveTo>
                    <a:pt x="112720" y="494030"/>
                  </a:moveTo>
                  <a:lnTo>
                    <a:pt x="89543" y="494030"/>
                  </a:lnTo>
                  <a:lnTo>
                    <a:pt x="89543" y="497840"/>
                  </a:lnTo>
                  <a:lnTo>
                    <a:pt x="112720" y="497840"/>
                  </a:lnTo>
                  <a:lnTo>
                    <a:pt x="112720" y="494030"/>
                  </a:lnTo>
                  <a:close/>
                </a:path>
                <a:path w="408304" h="524509">
                  <a:moveTo>
                    <a:pt x="35816" y="491490"/>
                  </a:moveTo>
                  <a:lnTo>
                    <a:pt x="11059" y="491490"/>
                  </a:lnTo>
                  <a:lnTo>
                    <a:pt x="11059" y="494030"/>
                  </a:lnTo>
                  <a:lnTo>
                    <a:pt x="35816" y="494030"/>
                  </a:lnTo>
                  <a:lnTo>
                    <a:pt x="35816" y="491490"/>
                  </a:lnTo>
                  <a:close/>
                </a:path>
                <a:path w="408304" h="524509">
                  <a:moveTo>
                    <a:pt x="117461" y="491490"/>
                  </a:moveTo>
                  <a:lnTo>
                    <a:pt x="94810" y="491490"/>
                  </a:lnTo>
                  <a:lnTo>
                    <a:pt x="94810" y="494030"/>
                  </a:lnTo>
                  <a:lnTo>
                    <a:pt x="117461" y="494030"/>
                  </a:lnTo>
                  <a:lnTo>
                    <a:pt x="117461" y="491490"/>
                  </a:lnTo>
                  <a:close/>
                </a:path>
                <a:path w="408304" h="524509">
                  <a:moveTo>
                    <a:pt x="38977" y="487680"/>
                  </a:moveTo>
                  <a:lnTo>
                    <a:pt x="17906" y="487680"/>
                  </a:lnTo>
                  <a:lnTo>
                    <a:pt x="17906" y="491490"/>
                  </a:lnTo>
                  <a:lnTo>
                    <a:pt x="38977" y="491490"/>
                  </a:lnTo>
                  <a:lnTo>
                    <a:pt x="38977" y="487680"/>
                  </a:lnTo>
                  <a:close/>
                </a:path>
                <a:path w="408304" h="524509">
                  <a:moveTo>
                    <a:pt x="120618" y="487680"/>
                  </a:moveTo>
                  <a:lnTo>
                    <a:pt x="99551" y="487680"/>
                  </a:lnTo>
                  <a:lnTo>
                    <a:pt x="99551" y="491490"/>
                  </a:lnTo>
                  <a:lnTo>
                    <a:pt x="120618" y="491490"/>
                  </a:lnTo>
                  <a:lnTo>
                    <a:pt x="120618" y="487680"/>
                  </a:lnTo>
                  <a:close/>
                </a:path>
                <a:path w="408304" h="524509">
                  <a:moveTo>
                    <a:pt x="43718" y="483870"/>
                  </a:moveTo>
                  <a:lnTo>
                    <a:pt x="21068" y="483870"/>
                  </a:lnTo>
                  <a:lnTo>
                    <a:pt x="21068" y="487680"/>
                  </a:lnTo>
                  <a:lnTo>
                    <a:pt x="43718" y="487680"/>
                  </a:lnTo>
                  <a:lnTo>
                    <a:pt x="43718" y="483870"/>
                  </a:lnTo>
                  <a:close/>
                </a:path>
                <a:path w="408304" h="524509">
                  <a:moveTo>
                    <a:pt x="123779" y="483870"/>
                  </a:moveTo>
                  <a:lnTo>
                    <a:pt x="102712" y="483870"/>
                  </a:lnTo>
                  <a:lnTo>
                    <a:pt x="102712" y="487680"/>
                  </a:lnTo>
                  <a:lnTo>
                    <a:pt x="123779" y="487680"/>
                  </a:lnTo>
                  <a:lnTo>
                    <a:pt x="123779" y="483870"/>
                  </a:lnTo>
                  <a:close/>
                </a:path>
                <a:path w="408304" h="524509">
                  <a:moveTo>
                    <a:pt x="47405" y="481330"/>
                  </a:moveTo>
                  <a:lnTo>
                    <a:pt x="24229" y="481330"/>
                  </a:lnTo>
                  <a:lnTo>
                    <a:pt x="24229" y="483870"/>
                  </a:lnTo>
                  <a:lnTo>
                    <a:pt x="47405" y="483870"/>
                  </a:lnTo>
                  <a:lnTo>
                    <a:pt x="47405" y="481330"/>
                  </a:lnTo>
                  <a:close/>
                </a:path>
                <a:path w="408304" h="524509">
                  <a:moveTo>
                    <a:pt x="129045" y="481330"/>
                  </a:moveTo>
                  <a:lnTo>
                    <a:pt x="107453" y="481330"/>
                  </a:lnTo>
                  <a:lnTo>
                    <a:pt x="107453" y="483870"/>
                  </a:lnTo>
                  <a:lnTo>
                    <a:pt x="129045" y="483870"/>
                  </a:lnTo>
                  <a:lnTo>
                    <a:pt x="129045" y="481330"/>
                  </a:lnTo>
                  <a:close/>
                </a:path>
                <a:path w="408304" h="524509">
                  <a:moveTo>
                    <a:pt x="50566" y="477520"/>
                  </a:moveTo>
                  <a:lnTo>
                    <a:pt x="31075" y="477520"/>
                  </a:lnTo>
                  <a:lnTo>
                    <a:pt x="31075" y="481330"/>
                  </a:lnTo>
                  <a:lnTo>
                    <a:pt x="50566" y="481330"/>
                  </a:lnTo>
                  <a:lnTo>
                    <a:pt x="50566" y="477520"/>
                  </a:lnTo>
                  <a:close/>
                </a:path>
                <a:path w="408304" h="524509">
                  <a:moveTo>
                    <a:pt x="132206" y="477520"/>
                  </a:moveTo>
                  <a:lnTo>
                    <a:pt x="111140" y="477520"/>
                  </a:lnTo>
                  <a:lnTo>
                    <a:pt x="111140" y="481330"/>
                  </a:lnTo>
                  <a:lnTo>
                    <a:pt x="132206" y="481330"/>
                  </a:lnTo>
                  <a:lnTo>
                    <a:pt x="132206" y="477520"/>
                  </a:lnTo>
                  <a:close/>
                </a:path>
                <a:path w="408304" h="524509">
                  <a:moveTo>
                    <a:pt x="55307" y="474980"/>
                  </a:moveTo>
                  <a:lnTo>
                    <a:pt x="34236" y="474980"/>
                  </a:lnTo>
                  <a:lnTo>
                    <a:pt x="34236" y="477520"/>
                  </a:lnTo>
                  <a:lnTo>
                    <a:pt x="55307" y="477520"/>
                  </a:lnTo>
                  <a:lnTo>
                    <a:pt x="55307" y="474980"/>
                  </a:lnTo>
                  <a:close/>
                </a:path>
                <a:path w="408304" h="524509">
                  <a:moveTo>
                    <a:pt x="136947" y="474980"/>
                  </a:moveTo>
                  <a:lnTo>
                    <a:pt x="115881" y="474980"/>
                  </a:lnTo>
                  <a:lnTo>
                    <a:pt x="115881" y="477520"/>
                  </a:lnTo>
                  <a:lnTo>
                    <a:pt x="136947" y="477520"/>
                  </a:lnTo>
                  <a:lnTo>
                    <a:pt x="136947" y="474980"/>
                  </a:lnTo>
                  <a:close/>
                </a:path>
                <a:path w="408304" h="524509">
                  <a:moveTo>
                    <a:pt x="58464" y="471170"/>
                  </a:moveTo>
                  <a:lnTo>
                    <a:pt x="37397" y="471170"/>
                  </a:lnTo>
                  <a:lnTo>
                    <a:pt x="37397" y="474980"/>
                  </a:lnTo>
                  <a:lnTo>
                    <a:pt x="58464" y="474980"/>
                  </a:lnTo>
                  <a:lnTo>
                    <a:pt x="58464" y="471170"/>
                  </a:lnTo>
                  <a:close/>
                </a:path>
                <a:path w="408304" h="524509">
                  <a:moveTo>
                    <a:pt x="140108" y="471170"/>
                  </a:moveTo>
                  <a:lnTo>
                    <a:pt x="119038" y="471170"/>
                  </a:lnTo>
                  <a:lnTo>
                    <a:pt x="119038" y="474980"/>
                  </a:lnTo>
                  <a:lnTo>
                    <a:pt x="140108" y="474980"/>
                  </a:lnTo>
                  <a:lnTo>
                    <a:pt x="140108" y="471170"/>
                  </a:lnTo>
                  <a:close/>
                </a:path>
                <a:path w="408304" h="524509">
                  <a:moveTo>
                    <a:pt x="62155" y="467360"/>
                  </a:moveTo>
                  <a:lnTo>
                    <a:pt x="40558" y="467360"/>
                  </a:lnTo>
                  <a:lnTo>
                    <a:pt x="40558" y="471170"/>
                  </a:lnTo>
                  <a:lnTo>
                    <a:pt x="62155" y="471170"/>
                  </a:lnTo>
                  <a:lnTo>
                    <a:pt x="62155" y="467360"/>
                  </a:lnTo>
                  <a:close/>
                </a:path>
                <a:path w="408304" h="524509">
                  <a:moveTo>
                    <a:pt x="145375" y="464820"/>
                  </a:moveTo>
                  <a:lnTo>
                    <a:pt x="125888" y="464820"/>
                  </a:lnTo>
                  <a:lnTo>
                    <a:pt x="125888" y="467360"/>
                  </a:lnTo>
                  <a:lnTo>
                    <a:pt x="122199" y="467360"/>
                  </a:lnTo>
                  <a:lnTo>
                    <a:pt x="122199" y="471170"/>
                  </a:lnTo>
                  <a:lnTo>
                    <a:pt x="143795" y="471170"/>
                  </a:lnTo>
                  <a:lnTo>
                    <a:pt x="144321" y="468630"/>
                  </a:lnTo>
                  <a:lnTo>
                    <a:pt x="145375" y="464820"/>
                  </a:lnTo>
                  <a:close/>
                </a:path>
                <a:path w="408304" h="524509">
                  <a:moveTo>
                    <a:pt x="73214" y="458470"/>
                  </a:moveTo>
                  <a:lnTo>
                    <a:pt x="50566" y="458470"/>
                  </a:lnTo>
                  <a:lnTo>
                    <a:pt x="50566" y="461010"/>
                  </a:lnTo>
                  <a:lnTo>
                    <a:pt x="47405" y="461010"/>
                  </a:lnTo>
                  <a:lnTo>
                    <a:pt x="47405" y="464820"/>
                  </a:lnTo>
                  <a:lnTo>
                    <a:pt x="43718" y="464820"/>
                  </a:lnTo>
                  <a:lnTo>
                    <a:pt x="43718" y="467360"/>
                  </a:lnTo>
                  <a:lnTo>
                    <a:pt x="65314" y="467360"/>
                  </a:lnTo>
                  <a:lnTo>
                    <a:pt x="65314" y="464820"/>
                  </a:lnTo>
                  <a:lnTo>
                    <a:pt x="73214" y="461010"/>
                  </a:lnTo>
                  <a:lnTo>
                    <a:pt x="73214" y="458470"/>
                  </a:lnTo>
                  <a:close/>
                </a:path>
                <a:path w="408304" h="524509">
                  <a:moveTo>
                    <a:pt x="148536" y="461010"/>
                  </a:moveTo>
                  <a:lnTo>
                    <a:pt x="129045" y="461010"/>
                  </a:lnTo>
                  <a:lnTo>
                    <a:pt x="129045" y="464820"/>
                  </a:lnTo>
                  <a:lnTo>
                    <a:pt x="148536" y="464820"/>
                  </a:lnTo>
                  <a:lnTo>
                    <a:pt x="148536" y="461010"/>
                  </a:lnTo>
                  <a:close/>
                </a:path>
                <a:path w="408304" h="524509">
                  <a:moveTo>
                    <a:pt x="151697" y="458470"/>
                  </a:moveTo>
                  <a:lnTo>
                    <a:pt x="132206" y="458470"/>
                  </a:lnTo>
                  <a:lnTo>
                    <a:pt x="132206" y="461010"/>
                  </a:lnTo>
                  <a:lnTo>
                    <a:pt x="151697" y="461010"/>
                  </a:lnTo>
                  <a:lnTo>
                    <a:pt x="151697" y="458470"/>
                  </a:lnTo>
                  <a:close/>
                </a:path>
                <a:path w="408304" h="524509">
                  <a:moveTo>
                    <a:pt x="78480" y="454660"/>
                  </a:moveTo>
                  <a:lnTo>
                    <a:pt x="55307" y="454660"/>
                  </a:lnTo>
                  <a:lnTo>
                    <a:pt x="55307" y="458470"/>
                  </a:lnTo>
                  <a:lnTo>
                    <a:pt x="78480" y="458470"/>
                  </a:lnTo>
                  <a:lnTo>
                    <a:pt x="78480" y="454660"/>
                  </a:lnTo>
                  <a:close/>
                </a:path>
                <a:path w="408304" h="524509">
                  <a:moveTo>
                    <a:pt x="161705" y="448310"/>
                  </a:moveTo>
                  <a:lnTo>
                    <a:pt x="142214" y="448310"/>
                  </a:lnTo>
                  <a:lnTo>
                    <a:pt x="142214" y="450850"/>
                  </a:lnTo>
                  <a:lnTo>
                    <a:pt x="138529" y="450850"/>
                  </a:lnTo>
                  <a:lnTo>
                    <a:pt x="138529" y="454660"/>
                  </a:lnTo>
                  <a:lnTo>
                    <a:pt x="135368" y="454660"/>
                  </a:lnTo>
                  <a:lnTo>
                    <a:pt x="135368" y="458470"/>
                  </a:lnTo>
                  <a:lnTo>
                    <a:pt x="154858" y="458470"/>
                  </a:lnTo>
                  <a:lnTo>
                    <a:pt x="154858" y="454660"/>
                  </a:lnTo>
                  <a:lnTo>
                    <a:pt x="158544" y="453390"/>
                  </a:lnTo>
                  <a:lnTo>
                    <a:pt x="161705" y="448310"/>
                  </a:lnTo>
                  <a:close/>
                </a:path>
                <a:path w="408304" h="524509">
                  <a:moveTo>
                    <a:pt x="81640" y="450850"/>
                  </a:moveTo>
                  <a:lnTo>
                    <a:pt x="60044" y="450850"/>
                  </a:lnTo>
                  <a:lnTo>
                    <a:pt x="60044" y="454660"/>
                  </a:lnTo>
                  <a:lnTo>
                    <a:pt x="81640" y="454660"/>
                  </a:lnTo>
                  <a:lnTo>
                    <a:pt x="81640" y="450850"/>
                  </a:lnTo>
                  <a:close/>
                </a:path>
                <a:path w="408304" h="524509">
                  <a:moveTo>
                    <a:pt x="86382" y="448310"/>
                  </a:moveTo>
                  <a:lnTo>
                    <a:pt x="63734" y="448310"/>
                  </a:lnTo>
                  <a:lnTo>
                    <a:pt x="63734" y="450850"/>
                  </a:lnTo>
                  <a:lnTo>
                    <a:pt x="86382" y="450850"/>
                  </a:lnTo>
                  <a:lnTo>
                    <a:pt x="86382" y="448310"/>
                  </a:lnTo>
                  <a:close/>
                </a:path>
                <a:path w="408304" h="524509">
                  <a:moveTo>
                    <a:pt x="91123" y="444500"/>
                  </a:moveTo>
                  <a:lnTo>
                    <a:pt x="68472" y="444500"/>
                  </a:lnTo>
                  <a:lnTo>
                    <a:pt x="68472" y="448310"/>
                  </a:lnTo>
                  <a:lnTo>
                    <a:pt x="91123" y="448310"/>
                  </a:lnTo>
                  <a:lnTo>
                    <a:pt x="91123" y="444500"/>
                  </a:lnTo>
                  <a:close/>
                </a:path>
                <a:path w="408304" h="524509">
                  <a:moveTo>
                    <a:pt x="164866" y="444500"/>
                  </a:moveTo>
                  <a:lnTo>
                    <a:pt x="145375" y="444500"/>
                  </a:lnTo>
                  <a:lnTo>
                    <a:pt x="145375" y="448310"/>
                  </a:lnTo>
                  <a:lnTo>
                    <a:pt x="164866" y="448310"/>
                  </a:lnTo>
                  <a:lnTo>
                    <a:pt x="164866" y="444500"/>
                  </a:lnTo>
                  <a:close/>
                </a:path>
                <a:path w="408304" h="524509">
                  <a:moveTo>
                    <a:pt x="94810" y="441960"/>
                  </a:moveTo>
                  <a:lnTo>
                    <a:pt x="73214" y="441960"/>
                  </a:lnTo>
                  <a:lnTo>
                    <a:pt x="73214" y="444500"/>
                  </a:lnTo>
                  <a:lnTo>
                    <a:pt x="94810" y="444500"/>
                  </a:lnTo>
                  <a:lnTo>
                    <a:pt x="94810" y="441960"/>
                  </a:lnTo>
                  <a:close/>
                </a:path>
                <a:path w="408304" h="524509">
                  <a:moveTo>
                    <a:pt x="267577" y="252730"/>
                  </a:moveTo>
                  <a:lnTo>
                    <a:pt x="253353" y="252730"/>
                  </a:lnTo>
                  <a:lnTo>
                    <a:pt x="253353" y="261620"/>
                  </a:lnTo>
                  <a:lnTo>
                    <a:pt x="249668" y="261620"/>
                  </a:lnTo>
                  <a:lnTo>
                    <a:pt x="237553" y="302260"/>
                  </a:lnTo>
                  <a:lnTo>
                    <a:pt x="234129" y="308610"/>
                  </a:lnTo>
                  <a:lnTo>
                    <a:pt x="231101" y="314960"/>
                  </a:lnTo>
                  <a:lnTo>
                    <a:pt x="228665" y="321310"/>
                  </a:lnTo>
                  <a:lnTo>
                    <a:pt x="227020" y="327660"/>
                  </a:lnTo>
                  <a:lnTo>
                    <a:pt x="223859" y="327660"/>
                  </a:lnTo>
                  <a:lnTo>
                    <a:pt x="220887" y="335280"/>
                  </a:lnTo>
                  <a:lnTo>
                    <a:pt x="215340" y="347980"/>
                  </a:lnTo>
                  <a:lnTo>
                    <a:pt x="213851" y="353060"/>
                  </a:lnTo>
                  <a:lnTo>
                    <a:pt x="210690" y="353060"/>
                  </a:lnTo>
                  <a:lnTo>
                    <a:pt x="207003" y="361950"/>
                  </a:lnTo>
                  <a:lnTo>
                    <a:pt x="203711" y="368300"/>
                  </a:lnTo>
                  <a:lnTo>
                    <a:pt x="200617" y="374650"/>
                  </a:lnTo>
                  <a:lnTo>
                    <a:pt x="197521" y="383540"/>
                  </a:lnTo>
                  <a:lnTo>
                    <a:pt x="194360" y="383540"/>
                  </a:lnTo>
                  <a:lnTo>
                    <a:pt x="192780" y="388620"/>
                  </a:lnTo>
                  <a:lnTo>
                    <a:pt x="189619" y="388620"/>
                  </a:lnTo>
                  <a:lnTo>
                    <a:pt x="188568" y="391160"/>
                  </a:lnTo>
                  <a:lnTo>
                    <a:pt x="187514" y="396240"/>
                  </a:lnTo>
                  <a:lnTo>
                    <a:pt x="184353" y="396240"/>
                  </a:lnTo>
                  <a:lnTo>
                    <a:pt x="184353" y="402590"/>
                  </a:lnTo>
                  <a:lnTo>
                    <a:pt x="181192" y="402590"/>
                  </a:lnTo>
                  <a:lnTo>
                    <a:pt x="177505" y="407670"/>
                  </a:lnTo>
                  <a:lnTo>
                    <a:pt x="174344" y="412750"/>
                  </a:lnTo>
                  <a:lnTo>
                    <a:pt x="171184" y="419100"/>
                  </a:lnTo>
                  <a:lnTo>
                    <a:pt x="168027" y="419100"/>
                  </a:lnTo>
                  <a:lnTo>
                    <a:pt x="161179" y="427990"/>
                  </a:lnTo>
                  <a:lnTo>
                    <a:pt x="160125" y="431800"/>
                  </a:lnTo>
                  <a:lnTo>
                    <a:pt x="156964" y="431800"/>
                  </a:lnTo>
                  <a:lnTo>
                    <a:pt x="155383" y="435610"/>
                  </a:lnTo>
                  <a:lnTo>
                    <a:pt x="154858" y="438150"/>
                  </a:lnTo>
                  <a:lnTo>
                    <a:pt x="151697" y="438150"/>
                  </a:lnTo>
                  <a:lnTo>
                    <a:pt x="151697" y="441960"/>
                  </a:lnTo>
                  <a:lnTo>
                    <a:pt x="148536" y="441960"/>
                  </a:lnTo>
                  <a:lnTo>
                    <a:pt x="148536" y="444500"/>
                  </a:lnTo>
                  <a:lnTo>
                    <a:pt x="168027" y="444500"/>
                  </a:lnTo>
                  <a:lnTo>
                    <a:pt x="169077" y="441960"/>
                  </a:lnTo>
                  <a:lnTo>
                    <a:pt x="171184" y="435610"/>
                  </a:lnTo>
                  <a:lnTo>
                    <a:pt x="175399" y="433070"/>
                  </a:lnTo>
                  <a:lnTo>
                    <a:pt x="178034" y="431800"/>
                  </a:lnTo>
                  <a:lnTo>
                    <a:pt x="178034" y="429260"/>
                  </a:lnTo>
                  <a:lnTo>
                    <a:pt x="181192" y="429260"/>
                  </a:lnTo>
                  <a:lnTo>
                    <a:pt x="181192" y="425450"/>
                  </a:lnTo>
                  <a:lnTo>
                    <a:pt x="184353" y="425450"/>
                  </a:lnTo>
                  <a:lnTo>
                    <a:pt x="185407" y="421640"/>
                  </a:lnTo>
                  <a:lnTo>
                    <a:pt x="187514" y="415290"/>
                  </a:lnTo>
                  <a:lnTo>
                    <a:pt x="191199" y="415290"/>
                  </a:lnTo>
                  <a:lnTo>
                    <a:pt x="192780" y="408940"/>
                  </a:lnTo>
                  <a:lnTo>
                    <a:pt x="195940" y="408940"/>
                  </a:lnTo>
                  <a:lnTo>
                    <a:pt x="195940" y="405130"/>
                  </a:lnTo>
                  <a:lnTo>
                    <a:pt x="199101" y="405130"/>
                  </a:lnTo>
                  <a:lnTo>
                    <a:pt x="202500" y="398780"/>
                  </a:lnTo>
                  <a:lnTo>
                    <a:pt x="208517" y="387350"/>
                  </a:lnTo>
                  <a:lnTo>
                    <a:pt x="215620" y="374650"/>
                  </a:lnTo>
                  <a:lnTo>
                    <a:pt x="222279" y="360680"/>
                  </a:lnTo>
                  <a:lnTo>
                    <a:pt x="225440" y="360680"/>
                  </a:lnTo>
                  <a:lnTo>
                    <a:pt x="230187" y="347980"/>
                  </a:lnTo>
                  <a:lnTo>
                    <a:pt x="234984" y="335280"/>
                  </a:lnTo>
                  <a:lnTo>
                    <a:pt x="239881" y="323850"/>
                  </a:lnTo>
                  <a:lnTo>
                    <a:pt x="244927" y="311150"/>
                  </a:lnTo>
                  <a:lnTo>
                    <a:pt x="248086" y="311150"/>
                  </a:lnTo>
                  <a:lnTo>
                    <a:pt x="249142" y="303530"/>
                  </a:lnTo>
                  <a:lnTo>
                    <a:pt x="257040" y="288290"/>
                  </a:lnTo>
                  <a:lnTo>
                    <a:pt x="259280" y="278130"/>
                  </a:lnTo>
                  <a:lnTo>
                    <a:pt x="261125" y="270510"/>
                  </a:lnTo>
                  <a:lnTo>
                    <a:pt x="263561" y="262890"/>
                  </a:lnTo>
                  <a:lnTo>
                    <a:pt x="267577" y="252730"/>
                  </a:lnTo>
                  <a:close/>
                </a:path>
                <a:path w="408304" h="524509">
                  <a:moveTo>
                    <a:pt x="101131" y="438150"/>
                  </a:moveTo>
                  <a:lnTo>
                    <a:pt x="78480" y="438150"/>
                  </a:lnTo>
                  <a:lnTo>
                    <a:pt x="78480" y="441960"/>
                  </a:lnTo>
                  <a:lnTo>
                    <a:pt x="101131" y="441960"/>
                  </a:lnTo>
                  <a:lnTo>
                    <a:pt x="101131" y="438150"/>
                  </a:lnTo>
                  <a:close/>
                </a:path>
                <a:path w="408304" h="524509">
                  <a:moveTo>
                    <a:pt x="104292" y="435610"/>
                  </a:moveTo>
                  <a:lnTo>
                    <a:pt x="81640" y="435610"/>
                  </a:lnTo>
                  <a:lnTo>
                    <a:pt x="81640" y="438150"/>
                  </a:lnTo>
                  <a:lnTo>
                    <a:pt x="104292" y="438150"/>
                  </a:lnTo>
                  <a:lnTo>
                    <a:pt x="104292" y="435610"/>
                  </a:lnTo>
                  <a:close/>
                </a:path>
                <a:path w="408304" h="524509">
                  <a:moveTo>
                    <a:pt x="107453" y="431800"/>
                  </a:moveTo>
                  <a:lnTo>
                    <a:pt x="86382" y="431800"/>
                  </a:lnTo>
                  <a:lnTo>
                    <a:pt x="86382" y="435610"/>
                  </a:lnTo>
                  <a:lnTo>
                    <a:pt x="107453" y="435610"/>
                  </a:lnTo>
                  <a:lnTo>
                    <a:pt x="107453" y="431800"/>
                  </a:lnTo>
                  <a:close/>
                </a:path>
                <a:path w="408304" h="524509">
                  <a:moveTo>
                    <a:pt x="136947" y="408940"/>
                  </a:moveTo>
                  <a:lnTo>
                    <a:pt x="115881" y="408940"/>
                  </a:lnTo>
                  <a:lnTo>
                    <a:pt x="115881" y="412750"/>
                  </a:lnTo>
                  <a:lnTo>
                    <a:pt x="102513" y="420370"/>
                  </a:lnTo>
                  <a:lnTo>
                    <a:pt x="95954" y="424180"/>
                  </a:lnTo>
                  <a:lnTo>
                    <a:pt x="89543" y="429260"/>
                  </a:lnTo>
                  <a:lnTo>
                    <a:pt x="89543" y="431800"/>
                  </a:lnTo>
                  <a:lnTo>
                    <a:pt x="112720" y="431800"/>
                  </a:lnTo>
                  <a:lnTo>
                    <a:pt x="112720" y="429260"/>
                  </a:lnTo>
                  <a:lnTo>
                    <a:pt x="120618" y="425450"/>
                  </a:lnTo>
                  <a:lnTo>
                    <a:pt x="120618" y="421640"/>
                  </a:lnTo>
                  <a:lnTo>
                    <a:pt x="123779" y="421640"/>
                  </a:lnTo>
                  <a:lnTo>
                    <a:pt x="123779" y="419100"/>
                  </a:lnTo>
                  <a:lnTo>
                    <a:pt x="132206" y="414020"/>
                  </a:lnTo>
                  <a:lnTo>
                    <a:pt x="136947" y="412750"/>
                  </a:lnTo>
                  <a:lnTo>
                    <a:pt x="136947" y="408940"/>
                  </a:lnTo>
                  <a:close/>
                </a:path>
                <a:path w="408304" h="524509">
                  <a:moveTo>
                    <a:pt x="169607" y="383540"/>
                  </a:moveTo>
                  <a:lnTo>
                    <a:pt x="147481" y="383540"/>
                  </a:lnTo>
                  <a:lnTo>
                    <a:pt x="135368" y="392430"/>
                  </a:lnTo>
                  <a:lnTo>
                    <a:pt x="135368" y="396240"/>
                  </a:lnTo>
                  <a:lnTo>
                    <a:pt x="129575" y="398780"/>
                  </a:lnTo>
                  <a:lnTo>
                    <a:pt x="119038" y="405130"/>
                  </a:lnTo>
                  <a:lnTo>
                    <a:pt x="119038" y="408940"/>
                  </a:lnTo>
                  <a:lnTo>
                    <a:pt x="140108" y="408940"/>
                  </a:lnTo>
                  <a:lnTo>
                    <a:pt x="140108" y="405130"/>
                  </a:lnTo>
                  <a:lnTo>
                    <a:pt x="143795" y="405130"/>
                  </a:lnTo>
                  <a:lnTo>
                    <a:pt x="143795" y="402590"/>
                  </a:lnTo>
                  <a:lnTo>
                    <a:pt x="148536" y="402590"/>
                  </a:lnTo>
                  <a:lnTo>
                    <a:pt x="148536" y="398780"/>
                  </a:lnTo>
                  <a:lnTo>
                    <a:pt x="153277" y="398780"/>
                  </a:lnTo>
                  <a:lnTo>
                    <a:pt x="153277" y="396240"/>
                  </a:lnTo>
                  <a:lnTo>
                    <a:pt x="158544" y="396240"/>
                  </a:lnTo>
                  <a:lnTo>
                    <a:pt x="158544" y="392430"/>
                  </a:lnTo>
                  <a:lnTo>
                    <a:pt x="166446" y="388620"/>
                  </a:lnTo>
                  <a:lnTo>
                    <a:pt x="166446" y="386080"/>
                  </a:lnTo>
                  <a:lnTo>
                    <a:pt x="169607" y="386080"/>
                  </a:lnTo>
                  <a:lnTo>
                    <a:pt x="169607" y="383540"/>
                  </a:lnTo>
                  <a:close/>
                </a:path>
                <a:path w="408304" h="524509">
                  <a:moveTo>
                    <a:pt x="173294" y="379730"/>
                  </a:moveTo>
                  <a:lnTo>
                    <a:pt x="151697" y="379730"/>
                  </a:lnTo>
                  <a:lnTo>
                    <a:pt x="151697" y="383540"/>
                  </a:lnTo>
                  <a:lnTo>
                    <a:pt x="173294" y="383540"/>
                  </a:lnTo>
                  <a:lnTo>
                    <a:pt x="173294" y="379730"/>
                  </a:lnTo>
                  <a:close/>
                </a:path>
                <a:path w="408304" h="524509">
                  <a:moveTo>
                    <a:pt x="184353" y="367030"/>
                  </a:moveTo>
                  <a:lnTo>
                    <a:pt x="161705" y="367030"/>
                  </a:lnTo>
                  <a:lnTo>
                    <a:pt x="159070" y="370840"/>
                  </a:lnTo>
                  <a:lnTo>
                    <a:pt x="156964" y="374650"/>
                  </a:lnTo>
                  <a:lnTo>
                    <a:pt x="154858" y="379730"/>
                  </a:lnTo>
                  <a:lnTo>
                    <a:pt x="176455" y="379730"/>
                  </a:lnTo>
                  <a:lnTo>
                    <a:pt x="176455" y="377190"/>
                  </a:lnTo>
                  <a:lnTo>
                    <a:pt x="179612" y="377190"/>
                  </a:lnTo>
                  <a:lnTo>
                    <a:pt x="180140" y="373380"/>
                  </a:lnTo>
                  <a:lnTo>
                    <a:pt x="181192" y="369570"/>
                  </a:lnTo>
                  <a:lnTo>
                    <a:pt x="184353" y="369570"/>
                  </a:lnTo>
                  <a:lnTo>
                    <a:pt x="184353" y="367030"/>
                  </a:lnTo>
                  <a:close/>
                </a:path>
                <a:path w="408304" h="524509">
                  <a:moveTo>
                    <a:pt x="189619" y="350520"/>
                  </a:moveTo>
                  <a:lnTo>
                    <a:pt x="181900" y="351790"/>
                  </a:lnTo>
                  <a:lnTo>
                    <a:pt x="174477" y="354330"/>
                  </a:lnTo>
                  <a:lnTo>
                    <a:pt x="168436" y="359410"/>
                  </a:lnTo>
                  <a:lnTo>
                    <a:pt x="164866" y="367030"/>
                  </a:lnTo>
                  <a:lnTo>
                    <a:pt x="187514" y="367030"/>
                  </a:lnTo>
                  <a:lnTo>
                    <a:pt x="187514" y="363220"/>
                  </a:lnTo>
                  <a:lnTo>
                    <a:pt x="191199" y="363220"/>
                  </a:lnTo>
                  <a:lnTo>
                    <a:pt x="191729" y="359410"/>
                  </a:lnTo>
                  <a:lnTo>
                    <a:pt x="192780" y="353060"/>
                  </a:lnTo>
                  <a:lnTo>
                    <a:pt x="189619" y="353060"/>
                  </a:lnTo>
                  <a:lnTo>
                    <a:pt x="189619" y="350520"/>
                  </a:lnTo>
                  <a:close/>
                </a:path>
                <a:path w="408304" h="524509">
                  <a:moveTo>
                    <a:pt x="310240" y="144780"/>
                  </a:moveTo>
                  <a:lnTo>
                    <a:pt x="295492" y="144780"/>
                  </a:lnTo>
                  <a:lnTo>
                    <a:pt x="284736" y="171450"/>
                  </a:lnTo>
                  <a:lnTo>
                    <a:pt x="274622" y="198120"/>
                  </a:lnTo>
                  <a:lnTo>
                    <a:pt x="265198" y="224790"/>
                  </a:lnTo>
                  <a:lnTo>
                    <a:pt x="256514" y="252730"/>
                  </a:lnTo>
                  <a:lnTo>
                    <a:pt x="271264" y="252730"/>
                  </a:lnTo>
                  <a:lnTo>
                    <a:pt x="274185" y="237490"/>
                  </a:lnTo>
                  <a:lnTo>
                    <a:pt x="278834" y="222250"/>
                  </a:lnTo>
                  <a:lnTo>
                    <a:pt x="283781" y="208280"/>
                  </a:lnTo>
                  <a:lnTo>
                    <a:pt x="287594" y="193040"/>
                  </a:lnTo>
                  <a:lnTo>
                    <a:pt x="290755" y="193040"/>
                  </a:lnTo>
                  <a:lnTo>
                    <a:pt x="290755" y="186690"/>
                  </a:lnTo>
                  <a:lnTo>
                    <a:pt x="293912" y="186690"/>
                  </a:lnTo>
                  <a:lnTo>
                    <a:pt x="296538" y="177800"/>
                  </a:lnTo>
                  <a:lnTo>
                    <a:pt x="301484" y="166370"/>
                  </a:lnTo>
                  <a:lnTo>
                    <a:pt x="306727" y="153670"/>
                  </a:lnTo>
                  <a:lnTo>
                    <a:pt x="310240" y="144780"/>
                  </a:lnTo>
                  <a:close/>
                </a:path>
                <a:path w="408304" h="524509">
                  <a:moveTo>
                    <a:pt x="370814" y="49530"/>
                  </a:moveTo>
                  <a:lnTo>
                    <a:pt x="351327" y="49530"/>
                  </a:lnTo>
                  <a:lnTo>
                    <a:pt x="351327" y="52070"/>
                  </a:lnTo>
                  <a:lnTo>
                    <a:pt x="347638" y="52070"/>
                  </a:lnTo>
                  <a:lnTo>
                    <a:pt x="339927" y="66039"/>
                  </a:lnTo>
                  <a:lnTo>
                    <a:pt x="335327" y="73660"/>
                  </a:lnTo>
                  <a:lnTo>
                    <a:pt x="332011" y="80010"/>
                  </a:lnTo>
                  <a:lnTo>
                    <a:pt x="328151" y="88900"/>
                  </a:lnTo>
                  <a:lnTo>
                    <a:pt x="324990" y="88900"/>
                  </a:lnTo>
                  <a:lnTo>
                    <a:pt x="320775" y="99060"/>
                  </a:lnTo>
                  <a:lnTo>
                    <a:pt x="318668" y="105410"/>
                  </a:lnTo>
                  <a:lnTo>
                    <a:pt x="314982" y="105410"/>
                  </a:lnTo>
                  <a:lnTo>
                    <a:pt x="314982" y="111760"/>
                  </a:lnTo>
                  <a:lnTo>
                    <a:pt x="311821" y="111760"/>
                  </a:lnTo>
                  <a:lnTo>
                    <a:pt x="308209" y="120650"/>
                  </a:lnTo>
                  <a:lnTo>
                    <a:pt x="305040" y="127000"/>
                  </a:lnTo>
                  <a:lnTo>
                    <a:pt x="301970" y="134620"/>
                  </a:lnTo>
                  <a:lnTo>
                    <a:pt x="298653" y="144780"/>
                  </a:lnTo>
                  <a:lnTo>
                    <a:pt x="313401" y="144780"/>
                  </a:lnTo>
                  <a:lnTo>
                    <a:pt x="315780" y="137160"/>
                  </a:lnTo>
                  <a:lnTo>
                    <a:pt x="318208" y="130810"/>
                  </a:lnTo>
                  <a:lnTo>
                    <a:pt x="320735" y="124460"/>
                  </a:lnTo>
                  <a:lnTo>
                    <a:pt x="323410" y="118110"/>
                  </a:lnTo>
                  <a:lnTo>
                    <a:pt x="326570" y="118110"/>
                  </a:lnTo>
                  <a:lnTo>
                    <a:pt x="328677" y="111760"/>
                  </a:lnTo>
                  <a:lnTo>
                    <a:pt x="330782" y="106680"/>
                  </a:lnTo>
                  <a:lnTo>
                    <a:pt x="333418" y="101600"/>
                  </a:lnTo>
                  <a:lnTo>
                    <a:pt x="336579" y="101600"/>
                  </a:lnTo>
                  <a:lnTo>
                    <a:pt x="339740" y="92710"/>
                  </a:lnTo>
                  <a:lnTo>
                    <a:pt x="342900" y="92710"/>
                  </a:lnTo>
                  <a:lnTo>
                    <a:pt x="342900" y="85089"/>
                  </a:lnTo>
                  <a:lnTo>
                    <a:pt x="346057" y="85089"/>
                  </a:lnTo>
                  <a:lnTo>
                    <a:pt x="350273" y="77470"/>
                  </a:lnTo>
                  <a:lnTo>
                    <a:pt x="352905" y="72389"/>
                  </a:lnTo>
                  <a:lnTo>
                    <a:pt x="356066" y="72389"/>
                  </a:lnTo>
                  <a:lnTo>
                    <a:pt x="356594" y="69850"/>
                  </a:lnTo>
                  <a:lnTo>
                    <a:pt x="357645" y="66039"/>
                  </a:lnTo>
                  <a:lnTo>
                    <a:pt x="360807" y="66039"/>
                  </a:lnTo>
                  <a:lnTo>
                    <a:pt x="361332" y="62230"/>
                  </a:lnTo>
                  <a:lnTo>
                    <a:pt x="370814" y="49530"/>
                  </a:lnTo>
                  <a:close/>
                </a:path>
                <a:path w="408304" h="524509">
                  <a:moveTo>
                    <a:pt x="405051" y="0"/>
                  </a:moveTo>
                  <a:lnTo>
                    <a:pt x="395046" y="0"/>
                  </a:lnTo>
                  <a:lnTo>
                    <a:pt x="395046" y="3810"/>
                  </a:lnTo>
                  <a:lnTo>
                    <a:pt x="389087" y="7620"/>
                  </a:lnTo>
                  <a:lnTo>
                    <a:pt x="382140" y="12700"/>
                  </a:lnTo>
                  <a:lnTo>
                    <a:pt x="376379" y="20320"/>
                  </a:lnTo>
                  <a:lnTo>
                    <a:pt x="373975" y="26670"/>
                  </a:lnTo>
                  <a:lnTo>
                    <a:pt x="370814" y="26670"/>
                  </a:lnTo>
                  <a:lnTo>
                    <a:pt x="370814" y="30480"/>
                  </a:lnTo>
                  <a:lnTo>
                    <a:pt x="364929" y="33020"/>
                  </a:lnTo>
                  <a:lnTo>
                    <a:pt x="360082" y="38100"/>
                  </a:lnTo>
                  <a:lnTo>
                    <a:pt x="356518" y="43180"/>
                  </a:lnTo>
                  <a:lnTo>
                    <a:pt x="354484" y="49530"/>
                  </a:lnTo>
                  <a:lnTo>
                    <a:pt x="373975" y="49530"/>
                  </a:lnTo>
                  <a:lnTo>
                    <a:pt x="375555" y="43180"/>
                  </a:lnTo>
                  <a:lnTo>
                    <a:pt x="378716" y="43180"/>
                  </a:lnTo>
                  <a:lnTo>
                    <a:pt x="378716" y="40639"/>
                  </a:lnTo>
                  <a:lnTo>
                    <a:pt x="382403" y="40639"/>
                  </a:lnTo>
                  <a:lnTo>
                    <a:pt x="385720" y="33020"/>
                  </a:lnTo>
                  <a:lnTo>
                    <a:pt x="390765" y="25400"/>
                  </a:lnTo>
                  <a:lnTo>
                    <a:pt x="397291" y="20320"/>
                  </a:lnTo>
                  <a:lnTo>
                    <a:pt x="405051" y="16510"/>
                  </a:lnTo>
                  <a:lnTo>
                    <a:pt x="405051" y="13970"/>
                  </a:lnTo>
                  <a:lnTo>
                    <a:pt x="408212" y="13970"/>
                  </a:lnTo>
                  <a:lnTo>
                    <a:pt x="408212" y="3810"/>
                  </a:lnTo>
                  <a:lnTo>
                    <a:pt x="405051" y="3810"/>
                  </a:lnTo>
                  <a:lnTo>
                    <a:pt x="40505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93148" y="6188853"/>
              <a:ext cx="143268" cy="19383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304054" y="6144080"/>
              <a:ext cx="306070" cy="129539"/>
            </a:xfrm>
            <a:custGeom>
              <a:avLst/>
              <a:gdLst/>
              <a:ahLst/>
              <a:cxnLst/>
              <a:rect l="l" t="t" r="r" b="b"/>
              <a:pathLst>
                <a:path w="306070" h="129539">
                  <a:moveTo>
                    <a:pt x="22647" y="80589"/>
                  </a:moveTo>
                  <a:lnTo>
                    <a:pt x="13164" y="80589"/>
                  </a:lnTo>
                  <a:lnTo>
                    <a:pt x="7372" y="86381"/>
                  </a:lnTo>
                  <a:lnTo>
                    <a:pt x="0" y="90596"/>
                  </a:lnTo>
                  <a:lnTo>
                    <a:pt x="12015" y="109197"/>
                  </a:lnTo>
                  <a:lnTo>
                    <a:pt x="39727" y="118529"/>
                  </a:lnTo>
                  <a:lnTo>
                    <a:pt x="70217" y="123485"/>
                  </a:lnTo>
                  <a:lnTo>
                    <a:pt x="91123" y="129048"/>
                  </a:lnTo>
                  <a:lnTo>
                    <a:pt x="117204" y="127121"/>
                  </a:lnTo>
                  <a:lnTo>
                    <a:pt x="142149" y="123911"/>
                  </a:lnTo>
                  <a:lnTo>
                    <a:pt x="161887" y="119566"/>
                  </a:lnTo>
                  <a:lnTo>
                    <a:pt x="109029" y="119566"/>
                  </a:lnTo>
                  <a:lnTo>
                    <a:pt x="85508" y="115953"/>
                  </a:lnTo>
                  <a:lnTo>
                    <a:pt x="62241" y="111664"/>
                  </a:lnTo>
                  <a:lnTo>
                    <a:pt x="38663" y="105567"/>
                  </a:lnTo>
                  <a:lnTo>
                    <a:pt x="16325" y="96918"/>
                  </a:lnTo>
                  <a:lnTo>
                    <a:pt x="43264" y="92523"/>
                  </a:lnTo>
                  <a:lnTo>
                    <a:pt x="71831" y="90991"/>
                  </a:lnTo>
                  <a:lnTo>
                    <a:pt x="128520" y="90596"/>
                  </a:lnTo>
                  <a:lnTo>
                    <a:pt x="151679" y="85469"/>
                  </a:lnTo>
                  <a:lnTo>
                    <a:pt x="152237" y="85330"/>
                  </a:lnTo>
                  <a:lnTo>
                    <a:pt x="103237" y="85330"/>
                  </a:lnTo>
                  <a:lnTo>
                    <a:pt x="91801" y="84275"/>
                  </a:lnTo>
                  <a:lnTo>
                    <a:pt x="24227" y="84275"/>
                  </a:lnTo>
                  <a:lnTo>
                    <a:pt x="23702" y="82694"/>
                  </a:lnTo>
                  <a:lnTo>
                    <a:pt x="22647" y="80589"/>
                  </a:lnTo>
                  <a:close/>
                </a:path>
                <a:path w="306070" h="129539">
                  <a:moveTo>
                    <a:pt x="303394" y="24756"/>
                  </a:moveTo>
                  <a:lnTo>
                    <a:pt x="299707" y="24756"/>
                  </a:lnTo>
                  <a:lnTo>
                    <a:pt x="233601" y="70976"/>
                  </a:lnTo>
                  <a:lnTo>
                    <a:pt x="199709" y="92752"/>
                  </a:lnTo>
                  <a:lnTo>
                    <a:pt x="164336" y="111664"/>
                  </a:lnTo>
                  <a:lnTo>
                    <a:pt x="109029" y="119566"/>
                  </a:lnTo>
                  <a:lnTo>
                    <a:pt x="161887" y="119566"/>
                  </a:lnTo>
                  <a:lnTo>
                    <a:pt x="166601" y="118529"/>
                  </a:lnTo>
                  <a:lnTo>
                    <a:pt x="191199" y="110083"/>
                  </a:lnTo>
                  <a:lnTo>
                    <a:pt x="276751" y="51051"/>
                  </a:lnTo>
                  <a:lnTo>
                    <a:pt x="305499" y="31603"/>
                  </a:lnTo>
                  <a:lnTo>
                    <a:pt x="305499" y="25281"/>
                  </a:lnTo>
                  <a:lnTo>
                    <a:pt x="303394" y="24756"/>
                  </a:lnTo>
                  <a:close/>
                </a:path>
                <a:path w="306070" h="129539">
                  <a:moveTo>
                    <a:pt x="283377" y="0"/>
                  </a:moveTo>
                  <a:lnTo>
                    <a:pt x="278636" y="0"/>
                  </a:lnTo>
                  <a:lnTo>
                    <a:pt x="259807" y="26097"/>
                  </a:lnTo>
                  <a:lnTo>
                    <a:pt x="221619" y="48787"/>
                  </a:lnTo>
                  <a:lnTo>
                    <a:pt x="178494" y="66440"/>
                  </a:lnTo>
                  <a:lnTo>
                    <a:pt x="144849" y="77428"/>
                  </a:lnTo>
                  <a:lnTo>
                    <a:pt x="103237" y="85330"/>
                  </a:lnTo>
                  <a:lnTo>
                    <a:pt x="152237" y="85330"/>
                  </a:lnTo>
                  <a:lnTo>
                    <a:pt x="173555" y="79996"/>
                  </a:lnTo>
                  <a:lnTo>
                    <a:pt x="195036" y="73633"/>
                  </a:lnTo>
                  <a:lnTo>
                    <a:pt x="217011" y="65839"/>
                  </a:lnTo>
                  <a:lnTo>
                    <a:pt x="235998" y="54415"/>
                  </a:lnTo>
                  <a:lnTo>
                    <a:pt x="254738" y="43584"/>
                  </a:lnTo>
                  <a:lnTo>
                    <a:pt x="272786" y="31766"/>
                  </a:lnTo>
                  <a:lnTo>
                    <a:pt x="289699" y="17379"/>
                  </a:lnTo>
                  <a:lnTo>
                    <a:pt x="289699" y="8952"/>
                  </a:lnTo>
                  <a:lnTo>
                    <a:pt x="286012" y="524"/>
                  </a:lnTo>
                  <a:lnTo>
                    <a:pt x="283377" y="0"/>
                  </a:lnTo>
                  <a:close/>
                </a:path>
                <a:path w="306070" h="129539">
                  <a:moveTo>
                    <a:pt x="64522" y="83223"/>
                  </a:moveTo>
                  <a:lnTo>
                    <a:pt x="24227" y="84275"/>
                  </a:lnTo>
                  <a:lnTo>
                    <a:pt x="91801" y="84275"/>
                  </a:lnTo>
                  <a:lnTo>
                    <a:pt x="83780" y="83536"/>
                  </a:lnTo>
                  <a:lnTo>
                    <a:pt x="64522" y="832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5488" y="3158542"/>
              <a:ext cx="4154298" cy="427990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22531" y="2311326"/>
              <a:ext cx="4161154" cy="5127625"/>
            </a:xfrm>
            <a:custGeom>
              <a:avLst/>
              <a:gdLst/>
              <a:ahLst/>
              <a:cxnLst/>
              <a:rect l="l" t="t" r="r" b="b"/>
              <a:pathLst>
                <a:path w="4161154" h="5127625">
                  <a:moveTo>
                    <a:pt x="0" y="5127123"/>
                  </a:moveTo>
                  <a:lnTo>
                    <a:pt x="4160739" y="5127123"/>
                  </a:lnTo>
                  <a:lnTo>
                    <a:pt x="4160739" y="0"/>
                  </a:lnTo>
                  <a:lnTo>
                    <a:pt x="0" y="0"/>
                  </a:lnTo>
                  <a:lnTo>
                    <a:pt x="0" y="5127123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9519825" y="2304975"/>
            <a:ext cx="3614420" cy="5140325"/>
            <a:chOff x="9519825" y="2304975"/>
            <a:chExt cx="3614420" cy="5140325"/>
          </a:xfrm>
        </p:grpSpPr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748086" y="2556344"/>
              <a:ext cx="3004690" cy="467360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9526175" y="2311326"/>
              <a:ext cx="3601720" cy="5127625"/>
            </a:xfrm>
            <a:custGeom>
              <a:avLst/>
              <a:gdLst/>
              <a:ahLst/>
              <a:cxnLst/>
              <a:rect l="l" t="t" r="r" b="b"/>
              <a:pathLst>
                <a:path w="3601719" h="5127625">
                  <a:moveTo>
                    <a:pt x="0" y="5127123"/>
                  </a:moveTo>
                  <a:lnTo>
                    <a:pt x="3601558" y="5127123"/>
                  </a:lnTo>
                  <a:lnTo>
                    <a:pt x="3601558" y="0"/>
                  </a:lnTo>
                  <a:lnTo>
                    <a:pt x="0" y="0"/>
                  </a:lnTo>
                  <a:lnTo>
                    <a:pt x="0" y="5127123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797349" y="2304975"/>
            <a:ext cx="4530090" cy="5140325"/>
            <a:chOff x="4797349" y="2304975"/>
            <a:chExt cx="4530090" cy="5140325"/>
          </a:xfrm>
        </p:grpSpPr>
        <p:sp>
          <p:nvSpPr>
            <p:cNvPr id="27" name="object 27"/>
            <p:cNvSpPr/>
            <p:nvPr/>
          </p:nvSpPr>
          <p:spPr>
            <a:xfrm>
              <a:off x="4803700" y="2311326"/>
              <a:ext cx="4517390" cy="5127625"/>
            </a:xfrm>
            <a:custGeom>
              <a:avLst/>
              <a:gdLst/>
              <a:ahLst/>
              <a:cxnLst/>
              <a:rect l="l" t="t" r="r" b="b"/>
              <a:pathLst>
                <a:path w="4517390" h="5127625">
                  <a:moveTo>
                    <a:pt x="0" y="5127123"/>
                  </a:moveTo>
                  <a:lnTo>
                    <a:pt x="4517312" y="5127123"/>
                  </a:lnTo>
                  <a:lnTo>
                    <a:pt x="4517312" y="0"/>
                  </a:lnTo>
                  <a:lnTo>
                    <a:pt x="0" y="0"/>
                  </a:lnTo>
                  <a:lnTo>
                    <a:pt x="0" y="5127123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864846" y="3074973"/>
              <a:ext cx="2186105" cy="3930997"/>
            </a:xfrm>
            <a:prstGeom prst="rect">
              <a:avLst/>
            </a:prstGeom>
          </p:spPr>
        </p:pic>
      </p:grpSp>
      <p:sp>
        <p:nvSpPr>
          <p:cNvPr id="29" name="object 29"/>
          <p:cNvSpPr/>
          <p:nvPr/>
        </p:nvSpPr>
        <p:spPr>
          <a:xfrm>
            <a:off x="7588799" y="1003618"/>
            <a:ext cx="114935" cy="339090"/>
          </a:xfrm>
          <a:custGeom>
            <a:avLst/>
            <a:gdLst/>
            <a:ahLst/>
            <a:cxnLst/>
            <a:rect l="l" t="t" r="r" b="b"/>
            <a:pathLst>
              <a:path w="114934" h="339090">
                <a:moveTo>
                  <a:pt x="34458" y="0"/>
                </a:moveTo>
                <a:lnTo>
                  <a:pt x="22975" y="0"/>
                </a:lnTo>
                <a:lnTo>
                  <a:pt x="20102" y="5745"/>
                </a:lnTo>
                <a:lnTo>
                  <a:pt x="15795" y="21897"/>
                </a:lnTo>
                <a:lnTo>
                  <a:pt x="11487" y="35896"/>
                </a:lnTo>
                <a:lnTo>
                  <a:pt x="7179" y="47740"/>
                </a:lnTo>
                <a:lnTo>
                  <a:pt x="2872" y="57430"/>
                </a:lnTo>
                <a:lnTo>
                  <a:pt x="0" y="235465"/>
                </a:lnTo>
                <a:lnTo>
                  <a:pt x="8256" y="287153"/>
                </a:lnTo>
                <a:lnTo>
                  <a:pt x="29974" y="329149"/>
                </a:lnTo>
                <a:lnTo>
                  <a:pt x="57430" y="338839"/>
                </a:lnTo>
                <a:lnTo>
                  <a:pt x="60303" y="338839"/>
                </a:lnTo>
                <a:lnTo>
                  <a:pt x="66045" y="335969"/>
                </a:lnTo>
                <a:lnTo>
                  <a:pt x="68919" y="335969"/>
                </a:lnTo>
                <a:lnTo>
                  <a:pt x="87807" y="324169"/>
                </a:lnTo>
                <a:lnTo>
                  <a:pt x="101581" y="306177"/>
                </a:lnTo>
                <a:lnTo>
                  <a:pt x="110510" y="282262"/>
                </a:lnTo>
                <a:lnTo>
                  <a:pt x="114861" y="252694"/>
                </a:lnTo>
                <a:lnTo>
                  <a:pt x="113739" y="242510"/>
                </a:lnTo>
                <a:lnTo>
                  <a:pt x="110195" y="233670"/>
                </a:lnTo>
                <a:lnTo>
                  <a:pt x="103959" y="226447"/>
                </a:lnTo>
                <a:lnTo>
                  <a:pt x="94762" y="221108"/>
                </a:lnTo>
                <a:lnTo>
                  <a:pt x="86147" y="218235"/>
                </a:lnTo>
                <a:lnTo>
                  <a:pt x="71791" y="218235"/>
                </a:lnTo>
                <a:lnTo>
                  <a:pt x="63444" y="235420"/>
                </a:lnTo>
                <a:lnTo>
                  <a:pt x="59585" y="244438"/>
                </a:lnTo>
                <a:lnTo>
                  <a:pt x="54561" y="258437"/>
                </a:lnTo>
                <a:lnTo>
                  <a:pt x="50253" y="254624"/>
                </a:lnTo>
                <a:lnTo>
                  <a:pt x="35670" y="195757"/>
                </a:lnTo>
                <a:lnTo>
                  <a:pt x="34503" y="147211"/>
                </a:lnTo>
                <a:lnTo>
                  <a:pt x="34548" y="93370"/>
                </a:lnTo>
                <a:lnTo>
                  <a:pt x="35176" y="63533"/>
                </a:lnTo>
                <a:lnTo>
                  <a:pt x="36881" y="34235"/>
                </a:lnTo>
                <a:lnTo>
                  <a:pt x="40201" y="5745"/>
                </a:lnTo>
                <a:lnTo>
                  <a:pt x="3445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427994" y="1154643"/>
            <a:ext cx="109119" cy="187815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6032703" y="839952"/>
            <a:ext cx="1346835" cy="699770"/>
          </a:xfrm>
          <a:custGeom>
            <a:avLst/>
            <a:gdLst/>
            <a:ahLst/>
            <a:cxnLst/>
            <a:rect l="l" t="t" r="r" b="b"/>
            <a:pathLst>
              <a:path w="1346834" h="699769">
                <a:moveTo>
                  <a:pt x="114858" y="416369"/>
                </a:moveTo>
                <a:lnTo>
                  <a:pt x="86144" y="381901"/>
                </a:lnTo>
                <a:lnTo>
                  <a:pt x="71793" y="381901"/>
                </a:lnTo>
                <a:lnTo>
                  <a:pt x="63436" y="399097"/>
                </a:lnTo>
                <a:lnTo>
                  <a:pt x="59588" y="408114"/>
                </a:lnTo>
                <a:lnTo>
                  <a:pt x="54559" y="422109"/>
                </a:lnTo>
                <a:lnTo>
                  <a:pt x="50253" y="418299"/>
                </a:lnTo>
                <a:lnTo>
                  <a:pt x="33375" y="334886"/>
                </a:lnTo>
                <a:lnTo>
                  <a:pt x="31584" y="287147"/>
                </a:lnTo>
                <a:lnTo>
                  <a:pt x="32131" y="257048"/>
                </a:lnTo>
                <a:lnTo>
                  <a:pt x="33743" y="227203"/>
                </a:lnTo>
                <a:lnTo>
                  <a:pt x="36436" y="197904"/>
                </a:lnTo>
                <a:lnTo>
                  <a:pt x="40208" y="169418"/>
                </a:lnTo>
                <a:lnTo>
                  <a:pt x="34455" y="163677"/>
                </a:lnTo>
                <a:lnTo>
                  <a:pt x="22974" y="163677"/>
                </a:lnTo>
                <a:lnTo>
                  <a:pt x="20104" y="169418"/>
                </a:lnTo>
                <a:lnTo>
                  <a:pt x="15798" y="185572"/>
                </a:lnTo>
                <a:lnTo>
                  <a:pt x="11480" y="199567"/>
                </a:lnTo>
                <a:lnTo>
                  <a:pt x="7175" y="211416"/>
                </a:lnTo>
                <a:lnTo>
                  <a:pt x="2870" y="221107"/>
                </a:lnTo>
                <a:lnTo>
                  <a:pt x="0" y="399135"/>
                </a:lnTo>
                <a:lnTo>
                  <a:pt x="7175" y="450824"/>
                </a:lnTo>
                <a:lnTo>
                  <a:pt x="29972" y="492823"/>
                </a:lnTo>
                <a:lnTo>
                  <a:pt x="57429" y="502513"/>
                </a:lnTo>
                <a:lnTo>
                  <a:pt x="60299" y="502513"/>
                </a:lnTo>
                <a:lnTo>
                  <a:pt x="66040" y="499643"/>
                </a:lnTo>
                <a:lnTo>
                  <a:pt x="68922" y="499643"/>
                </a:lnTo>
                <a:lnTo>
                  <a:pt x="86588" y="487845"/>
                </a:lnTo>
                <a:lnTo>
                  <a:pt x="100507" y="469849"/>
                </a:lnTo>
                <a:lnTo>
                  <a:pt x="110109" y="445935"/>
                </a:lnTo>
                <a:lnTo>
                  <a:pt x="114858" y="416369"/>
                </a:lnTo>
                <a:close/>
              </a:path>
              <a:path w="1346834" h="699769">
                <a:moveTo>
                  <a:pt x="499643" y="2870"/>
                </a:moveTo>
                <a:lnTo>
                  <a:pt x="493903" y="0"/>
                </a:lnTo>
                <a:lnTo>
                  <a:pt x="485292" y="0"/>
                </a:lnTo>
                <a:lnTo>
                  <a:pt x="465188" y="20091"/>
                </a:lnTo>
                <a:lnTo>
                  <a:pt x="453796" y="29248"/>
                </a:lnTo>
                <a:lnTo>
                  <a:pt x="440778" y="39484"/>
                </a:lnTo>
                <a:lnTo>
                  <a:pt x="425615" y="50787"/>
                </a:lnTo>
                <a:lnTo>
                  <a:pt x="407758" y="63169"/>
                </a:lnTo>
                <a:lnTo>
                  <a:pt x="389940" y="72999"/>
                </a:lnTo>
                <a:lnTo>
                  <a:pt x="375094" y="81470"/>
                </a:lnTo>
                <a:lnTo>
                  <a:pt x="339153" y="111671"/>
                </a:lnTo>
                <a:lnTo>
                  <a:pt x="316445" y="147294"/>
                </a:lnTo>
                <a:lnTo>
                  <a:pt x="304736" y="200291"/>
                </a:lnTo>
                <a:lnTo>
                  <a:pt x="304380" y="252691"/>
                </a:lnTo>
                <a:lnTo>
                  <a:pt x="307695" y="274231"/>
                </a:lnTo>
                <a:lnTo>
                  <a:pt x="309410" y="287147"/>
                </a:lnTo>
                <a:lnTo>
                  <a:pt x="309651" y="288874"/>
                </a:lnTo>
                <a:lnTo>
                  <a:pt x="310121" y="287147"/>
                </a:lnTo>
                <a:lnTo>
                  <a:pt x="310032" y="291452"/>
                </a:lnTo>
                <a:lnTo>
                  <a:pt x="309651" y="288874"/>
                </a:lnTo>
                <a:lnTo>
                  <a:pt x="307924" y="295275"/>
                </a:lnTo>
                <a:lnTo>
                  <a:pt x="305460" y="302590"/>
                </a:lnTo>
                <a:lnTo>
                  <a:pt x="302450" y="309359"/>
                </a:lnTo>
                <a:lnTo>
                  <a:pt x="298640" y="315861"/>
                </a:lnTo>
                <a:lnTo>
                  <a:pt x="294830" y="325551"/>
                </a:lnTo>
                <a:lnTo>
                  <a:pt x="291820" y="333095"/>
                </a:lnTo>
                <a:lnTo>
                  <a:pt x="289356" y="338480"/>
                </a:lnTo>
                <a:lnTo>
                  <a:pt x="287147" y="341706"/>
                </a:lnTo>
                <a:lnTo>
                  <a:pt x="287147" y="333095"/>
                </a:lnTo>
                <a:lnTo>
                  <a:pt x="284276" y="330225"/>
                </a:lnTo>
                <a:lnTo>
                  <a:pt x="284276" y="327355"/>
                </a:lnTo>
                <a:lnTo>
                  <a:pt x="280073" y="318236"/>
                </a:lnTo>
                <a:lnTo>
                  <a:pt x="280022" y="318109"/>
                </a:lnTo>
                <a:lnTo>
                  <a:pt x="276021" y="311556"/>
                </a:lnTo>
                <a:lnTo>
                  <a:pt x="272567" y="307162"/>
                </a:lnTo>
                <a:lnTo>
                  <a:pt x="269925" y="304380"/>
                </a:lnTo>
                <a:lnTo>
                  <a:pt x="265125" y="298945"/>
                </a:lnTo>
                <a:lnTo>
                  <a:pt x="259511" y="295402"/>
                </a:lnTo>
                <a:lnTo>
                  <a:pt x="253365" y="293471"/>
                </a:lnTo>
                <a:lnTo>
                  <a:pt x="246951" y="292887"/>
                </a:lnTo>
                <a:lnTo>
                  <a:pt x="239318" y="295579"/>
                </a:lnTo>
                <a:lnTo>
                  <a:pt x="233311" y="299351"/>
                </a:lnTo>
                <a:lnTo>
                  <a:pt x="228371" y="304203"/>
                </a:lnTo>
                <a:lnTo>
                  <a:pt x="223977" y="310121"/>
                </a:lnTo>
                <a:lnTo>
                  <a:pt x="221856" y="318109"/>
                </a:lnTo>
                <a:lnTo>
                  <a:pt x="219671" y="325551"/>
                </a:lnTo>
                <a:lnTo>
                  <a:pt x="217512" y="332333"/>
                </a:lnTo>
                <a:lnTo>
                  <a:pt x="215480" y="338480"/>
                </a:lnTo>
                <a:lnTo>
                  <a:pt x="215366" y="338836"/>
                </a:lnTo>
                <a:lnTo>
                  <a:pt x="209626" y="350316"/>
                </a:lnTo>
                <a:lnTo>
                  <a:pt x="209626" y="356069"/>
                </a:lnTo>
                <a:lnTo>
                  <a:pt x="206756" y="364680"/>
                </a:lnTo>
                <a:lnTo>
                  <a:pt x="203873" y="370420"/>
                </a:lnTo>
                <a:lnTo>
                  <a:pt x="203873" y="381901"/>
                </a:lnTo>
                <a:lnTo>
                  <a:pt x="206756" y="390525"/>
                </a:lnTo>
                <a:lnTo>
                  <a:pt x="212496" y="393395"/>
                </a:lnTo>
                <a:lnTo>
                  <a:pt x="221195" y="400443"/>
                </a:lnTo>
                <a:lnTo>
                  <a:pt x="230441" y="404520"/>
                </a:lnTo>
                <a:lnTo>
                  <a:pt x="240753" y="405917"/>
                </a:lnTo>
                <a:lnTo>
                  <a:pt x="252691" y="404876"/>
                </a:lnTo>
                <a:lnTo>
                  <a:pt x="252768" y="409181"/>
                </a:lnTo>
                <a:lnTo>
                  <a:pt x="253123" y="415645"/>
                </a:lnTo>
                <a:lnTo>
                  <a:pt x="253225" y="417537"/>
                </a:lnTo>
                <a:lnTo>
                  <a:pt x="250545" y="425704"/>
                </a:lnTo>
                <a:lnTo>
                  <a:pt x="215722" y="450469"/>
                </a:lnTo>
                <a:lnTo>
                  <a:pt x="198132" y="459435"/>
                </a:lnTo>
                <a:lnTo>
                  <a:pt x="170497" y="474878"/>
                </a:lnTo>
                <a:lnTo>
                  <a:pt x="158965" y="481647"/>
                </a:lnTo>
                <a:lnTo>
                  <a:pt x="149313" y="488149"/>
                </a:lnTo>
                <a:lnTo>
                  <a:pt x="146443" y="496773"/>
                </a:lnTo>
                <a:lnTo>
                  <a:pt x="149313" y="502513"/>
                </a:lnTo>
                <a:lnTo>
                  <a:pt x="155067" y="505383"/>
                </a:lnTo>
                <a:lnTo>
                  <a:pt x="158788" y="504888"/>
                </a:lnTo>
                <a:lnTo>
                  <a:pt x="174853" y="501751"/>
                </a:lnTo>
                <a:lnTo>
                  <a:pt x="186651" y="499643"/>
                </a:lnTo>
                <a:lnTo>
                  <a:pt x="195224" y="497535"/>
                </a:lnTo>
                <a:lnTo>
                  <a:pt x="203517" y="495693"/>
                </a:lnTo>
                <a:lnTo>
                  <a:pt x="211277" y="494398"/>
                </a:lnTo>
                <a:lnTo>
                  <a:pt x="218236" y="493903"/>
                </a:lnTo>
                <a:lnTo>
                  <a:pt x="235102" y="489597"/>
                </a:lnTo>
                <a:lnTo>
                  <a:pt x="242874" y="487438"/>
                </a:lnTo>
                <a:lnTo>
                  <a:pt x="249821" y="485279"/>
                </a:lnTo>
                <a:lnTo>
                  <a:pt x="254584" y="478739"/>
                </a:lnTo>
                <a:lnTo>
                  <a:pt x="259867" y="471639"/>
                </a:lnTo>
                <a:lnTo>
                  <a:pt x="265163" y="463473"/>
                </a:lnTo>
                <a:lnTo>
                  <a:pt x="269925" y="453694"/>
                </a:lnTo>
                <a:lnTo>
                  <a:pt x="272122" y="449973"/>
                </a:lnTo>
                <a:lnTo>
                  <a:pt x="274586" y="443293"/>
                </a:lnTo>
                <a:lnTo>
                  <a:pt x="277596" y="433908"/>
                </a:lnTo>
                <a:lnTo>
                  <a:pt x="283514" y="415645"/>
                </a:lnTo>
                <a:lnTo>
                  <a:pt x="285356" y="409181"/>
                </a:lnTo>
                <a:lnTo>
                  <a:pt x="286219" y="404876"/>
                </a:lnTo>
                <a:lnTo>
                  <a:pt x="286664" y="402729"/>
                </a:lnTo>
                <a:lnTo>
                  <a:pt x="287147" y="396265"/>
                </a:lnTo>
                <a:lnTo>
                  <a:pt x="294690" y="388683"/>
                </a:lnTo>
                <a:lnTo>
                  <a:pt x="300075" y="382981"/>
                </a:lnTo>
                <a:lnTo>
                  <a:pt x="303301" y="378904"/>
                </a:lnTo>
                <a:lnTo>
                  <a:pt x="304380" y="376161"/>
                </a:lnTo>
                <a:lnTo>
                  <a:pt x="317792" y="348119"/>
                </a:lnTo>
                <a:lnTo>
                  <a:pt x="331660" y="291452"/>
                </a:lnTo>
                <a:lnTo>
                  <a:pt x="332359" y="287147"/>
                </a:lnTo>
                <a:lnTo>
                  <a:pt x="333857" y="278041"/>
                </a:lnTo>
                <a:lnTo>
                  <a:pt x="335965" y="235458"/>
                </a:lnTo>
                <a:lnTo>
                  <a:pt x="335965" y="192392"/>
                </a:lnTo>
                <a:lnTo>
                  <a:pt x="336359" y="182435"/>
                </a:lnTo>
                <a:lnTo>
                  <a:pt x="336410" y="181038"/>
                </a:lnTo>
                <a:lnTo>
                  <a:pt x="337400" y="172643"/>
                </a:lnTo>
                <a:lnTo>
                  <a:pt x="338391" y="166954"/>
                </a:lnTo>
                <a:lnTo>
                  <a:pt x="338836" y="163677"/>
                </a:lnTo>
                <a:lnTo>
                  <a:pt x="338836" y="157924"/>
                </a:lnTo>
                <a:lnTo>
                  <a:pt x="344360" y="151968"/>
                </a:lnTo>
                <a:lnTo>
                  <a:pt x="348526" y="146799"/>
                </a:lnTo>
                <a:lnTo>
                  <a:pt x="392417" y="112788"/>
                </a:lnTo>
                <a:lnTo>
                  <a:pt x="426783" y="90220"/>
                </a:lnTo>
                <a:lnTo>
                  <a:pt x="440778" y="80759"/>
                </a:lnTo>
                <a:lnTo>
                  <a:pt x="474611" y="50253"/>
                </a:lnTo>
                <a:lnTo>
                  <a:pt x="499643" y="11480"/>
                </a:lnTo>
                <a:lnTo>
                  <a:pt x="499643" y="2870"/>
                </a:lnTo>
                <a:close/>
              </a:path>
              <a:path w="1346834" h="699769">
                <a:moveTo>
                  <a:pt x="569874" y="653186"/>
                </a:moveTo>
                <a:lnTo>
                  <a:pt x="556450" y="642302"/>
                </a:lnTo>
                <a:lnTo>
                  <a:pt x="545388" y="633069"/>
                </a:lnTo>
                <a:lnTo>
                  <a:pt x="536879" y="625640"/>
                </a:lnTo>
                <a:lnTo>
                  <a:pt x="531088" y="620217"/>
                </a:lnTo>
                <a:lnTo>
                  <a:pt x="521398" y="618274"/>
                </a:lnTo>
                <a:lnTo>
                  <a:pt x="511276" y="630948"/>
                </a:lnTo>
                <a:lnTo>
                  <a:pt x="501510" y="642518"/>
                </a:lnTo>
                <a:lnTo>
                  <a:pt x="492480" y="652640"/>
                </a:lnTo>
                <a:lnTo>
                  <a:pt x="484543" y="660946"/>
                </a:lnTo>
                <a:lnTo>
                  <a:pt x="484543" y="664819"/>
                </a:lnTo>
                <a:lnTo>
                  <a:pt x="486486" y="670636"/>
                </a:lnTo>
                <a:lnTo>
                  <a:pt x="492302" y="676465"/>
                </a:lnTo>
                <a:lnTo>
                  <a:pt x="498119" y="680339"/>
                </a:lnTo>
                <a:lnTo>
                  <a:pt x="509752" y="691972"/>
                </a:lnTo>
                <a:lnTo>
                  <a:pt x="517512" y="697788"/>
                </a:lnTo>
                <a:lnTo>
                  <a:pt x="525272" y="699731"/>
                </a:lnTo>
                <a:lnTo>
                  <a:pt x="533031" y="699731"/>
                </a:lnTo>
                <a:lnTo>
                  <a:pt x="545020" y="688517"/>
                </a:lnTo>
                <a:lnTo>
                  <a:pt x="554850" y="678395"/>
                </a:lnTo>
                <a:lnTo>
                  <a:pt x="562483" y="669734"/>
                </a:lnTo>
                <a:lnTo>
                  <a:pt x="567944" y="662889"/>
                </a:lnTo>
                <a:lnTo>
                  <a:pt x="569874" y="653186"/>
                </a:lnTo>
                <a:close/>
              </a:path>
              <a:path w="1346834" h="699769">
                <a:moveTo>
                  <a:pt x="612546" y="577557"/>
                </a:moveTo>
                <a:lnTo>
                  <a:pt x="610603" y="575614"/>
                </a:lnTo>
                <a:lnTo>
                  <a:pt x="605218" y="571741"/>
                </a:lnTo>
                <a:lnTo>
                  <a:pt x="601510" y="569061"/>
                </a:lnTo>
                <a:lnTo>
                  <a:pt x="591693" y="561073"/>
                </a:lnTo>
                <a:lnTo>
                  <a:pt x="581152" y="551611"/>
                </a:lnTo>
                <a:lnTo>
                  <a:pt x="569874" y="540702"/>
                </a:lnTo>
                <a:lnTo>
                  <a:pt x="560184" y="540702"/>
                </a:lnTo>
                <a:lnTo>
                  <a:pt x="533819" y="570826"/>
                </a:lnTo>
                <a:lnTo>
                  <a:pt x="534974" y="571741"/>
                </a:lnTo>
                <a:lnTo>
                  <a:pt x="533031" y="571741"/>
                </a:lnTo>
                <a:lnTo>
                  <a:pt x="533819" y="570826"/>
                </a:lnTo>
                <a:lnTo>
                  <a:pt x="522605" y="561949"/>
                </a:lnTo>
                <a:lnTo>
                  <a:pt x="494245" y="538772"/>
                </a:lnTo>
                <a:lnTo>
                  <a:pt x="486486" y="538772"/>
                </a:lnTo>
                <a:lnTo>
                  <a:pt x="449643" y="579488"/>
                </a:lnTo>
                <a:lnTo>
                  <a:pt x="445757" y="587248"/>
                </a:lnTo>
                <a:lnTo>
                  <a:pt x="455549" y="598131"/>
                </a:lnTo>
                <a:lnTo>
                  <a:pt x="464426" y="607364"/>
                </a:lnTo>
                <a:lnTo>
                  <a:pt x="472211" y="614794"/>
                </a:lnTo>
                <a:lnTo>
                  <a:pt x="478726" y="620217"/>
                </a:lnTo>
                <a:lnTo>
                  <a:pt x="480669" y="620217"/>
                </a:lnTo>
                <a:lnTo>
                  <a:pt x="482612" y="622160"/>
                </a:lnTo>
                <a:lnTo>
                  <a:pt x="484543" y="622160"/>
                </a:lnTo>
                <a:lnTo>
                  <a:pt x="488429" y="624103"/>
                </a:lnTo>
                <a:lnTo>
                  <a:pt x="490359" y="626033"/>
                </a:lnTo>
                <a:lnTo>
                  <a:pt x="496176" y="626033"/>
                </a:lnTo>
                <a:lnTo>
                  <a:pt x="498119" y="624103"/>
                </a:lnTo>
                <a:lnTo>
                  <a:pt x="502005" y="622160"/>
                </a:lnTo>
                <a:lnTo>
                  <a:pt x="511124" y="613829"/>
                </a:lnTo>
                <a:lnTo>
                  <a:pt x="518236" y="606399"/>
                </a:lnTo>
                <a:lnTo>
                  <a:pt x="523544" y="600062"/>
                </a:lnTo>
                <a:lnTo>
                  <a:pt x="527215" y="595007"/>
                </a:lnTo>
                <a:lnTo>
                  <a:pt x="533031" y="603034"/>
                </a:lnTo>
                <a:lnTo>
                  <a:pt x="567944" y="627976"/>
                </a:lnTo>
                <a:lnTo>
                  <a:pt x="573747" y="627976"/>
                </a:lnTo>
                <a:lnTo>
                  <a:pt x="604227" y="595007"/>
                </a:lnTo>
                <a:lnTo>
                  <a:pt x="612546" y="581431"/>
                </a:lnTo>
                <a:lnTo>
                  <a:pt x="612546" y="577557"/>
                </a:lnTo>
                <a:close/>
              </a:path>
              <a:path w="1346834" h="699769">
                <a:moveTo>
                  <a:pt x="699808" y="313804"/>
                </a:moveTo>
                <a:lnTo>
                  <a:pt x="686320" y="302590"/>
                </a:lnTo>
                <a:lnTo>
                  <a:pt x="674839" y="292468"/>
                </a:lnTo>
                <a:lnTo>
                  <a:pt x="665175" y="283806"/>
                </a:lnTo>
                <a:lnTo>
                  <a:pt x="657148" y="276961"/>
                </a:lnTo>
                <a:lnTo>
                  <a:pt x="649389" y="275018"/>
                </a:lnTo>
                <a:lnTo>
                  <a:pt x="608660" y="317677"/>
                </a:lnTo>
                <a:lnTo>
                  <a:pt x="608660" y="323494"/>
                </a:lnTo>
                <a:lnTo>
                  <a:pt x="617029" y="334073"/>
                </a:lnTo>
                <a:lnTo>
                  <a:pt x="624662" y="342646"/>
                </a:lnTo>
                <a:lnTo>
                  <a:pt x="631571" y="349415"/>
                </a:lnTo>
                <a:lnTo>
                  <a:pt x="637755" y="354533"/>
                </a:lnTo>
                <a:lnTo>
                  <a:pt x="639699" y="356463"/>
                </a:lnTo>
                <a:lnTo>
                  <a:pt x="647446" y="360349"/>
                </a:lnTo>
                <a:lnTo>
                  <a:pt x="649389" y="362292"/>
                </a:lnTo>
                <a:lnTo>
                  <a:pt x="659091" y="362292"/>
                </a:lnTo>
                <a:lnTo>
                  <a:pt x="671423" y="349923"/>
                </a:lnTo>
                <a:lnTo>
                  <a:pt x="682117" y="339013"/>
                </a:lnTo>
                <a:lnTo>
                  <a:pt x="690994" y="329565"/>
                </a:lnTo>
                <a:lnTo>
                  <a:pt x="697877" y="321564"/>
                </a:lnTo>
                <a:lnTo>
                  <a:pt x="699808" y="313804"/>
                </a:lnTo>
                <a:close/>
              </a:path>
              <a:path w="1346834" h="699769">
                <a:moveTo>
                  <a:pt x="856894" y="439864"/>
                </a:moveTo>
                <a:lnTo>
                  <a:pt x="853020" y="435978"/>
                </a:lnTo>
                <a:lnTo>
                  <a:pt x="847204" y="435978"/>
                </a:lnTo>
                <a:lnTo>
                  <a:pt x="676541" y="439864"/>
                </a:lnTo>
                <a:lnTo>
                  <a:pt x="509752" y="435978"/>
                </a:lnTo>
                <a:lnTo>
                  <a:pt x="466356" y="432828"/>
                </a:lnTo>
                <a:lnTo>
                  <a:pt x="430250" y="424345"/>
                </a:lnTo>
                <a:lnTo>
                  <a:pt x="426364" y="422402"/>
                </a:lnTo>
                <a:lnTo>
                  <a:pt x="426364" y="420471"/>
                </a:lnTo>
                <a:lnTo>
                  <a:pt x="424421" y="418528"/>
                </a:lnTo>
                <a:lnTo>
                  <a:pt x="426364" y="418528"/>
                </a:lnTo>
                <a:lnTo>
                  <a:pt x="462483" y="380466"/>
                </a:lnTo>
                <a:lnTo>
                  <a:pt x="511695" y="352590"/>
                </a:lnTo>
                <a:lnTo>
                  <a:pt x="522693" y="347802"/>
                </a:lnTo>
                <a:lnTo>
                  <a:pt x="532790" y="341922"/>
                </a:lnTo>
                <a:lnTo>
                  <a:pt x="561848" y="314921"/>
                </a:lnTo>
                <a:lnTo>
                  <a:pt x="571436" y="300405"/>
                </a:lnTo>
                <a:lnTo>
                  <a:pt x="571538" y="300228"/>
                </a:lnTo>
                <a:lnTo>
                  <a:pt x="574954" y="293687"/>
                </a:lnTo>
                <a:lnTo>
                  <a:pt x="575589" y="292468"/>
                </a:lnTo>
                <a:lnTo>
                  <a:pt x="579577" y="280835"/>
                </a:lnTo>
                <a:lnTo>
                  <a:pt x="581431" y="273380"/>
                </a:lnTo>
                <a:lnTo>
                  <a:pt x="581507" y="273075"/>
                </a:lnTo>
                <a:lnTo>
                  <a:pt x="537641" y="255625"/>
                </a:lnTo>
                <a:lnTo>
                  <a:pt x="488429" y="253682"/>
                </a:lnTo>
                <a:lnTo>
                  <a:pt x="485254" y="253682"/>
                </a:lnTo>
                <a:lnTo>
                  <a:pt x="483336" y="255295"/>
                </a:lnTo>
                <a:lnTo>
                  <a:pt x="476783" y="261442"/>
                </a:lnTo>
                <a:lnTo>
                  <a:pt x="476783" y="255625"/>
                </a:lnTo>
                <a:lnTo>
                  <a:pt x="474853" y="255625"/>
                </a:lnTo>
                <a:lnTo>
                  <a:pt x="474853" y="253682"/>
                </a:lnTo>
                <a:lnTo>
                  <a:pt x="485254" y="253682"/>
                </a:lnTo>
                <a:lnTo>
                  <a:pt x="491324" y="248589"/>
                </a:lnTo>
                <a:lnTo>
                  <a:pt x="525475" y="226987"/>
                </a:lnTo>
                <a:lnTo>
                  <a:pt x="573747" y="203263"/>
                </a:lnTo>
                <a:lnTo>
                  <a:pt x="591210" y="194170"/>
                </a:lnTo>
                <a:lnTo>
                  <a:pt x="626122" y="162534"/>
                </a:lnTo>
                <a:lnTo>
                  <a:pt x="641629" y="135382"/>
                </a:lnTo>
                <a:lnTo>
                  <a:pt x="641629" y="129565"/>
                </a:lnTo>
                <a:lnTo>
                  <a:pt x="637755" y="127622"/>
                </a:lnTo>
                <a:lnTo>
                  <a:pt x="629996" y="127622"/>
                </a:lnTo>
                <a:lnTo>
                  <a:pt x="616419" y="137325"/>
                </a:lnTo>
                <a:lnTo>
                  <a:pt x="610603" y="143141"/>
                </a:lnTo>
                <a:lnTo>
                  <a:pt x="529145" y="183870"/>
                </a:lnTo>
                <a:lnTo>
                  <a:pt x="477024" y="218782"/>
                </a:lnTo>
                <a:lnTo>
                  <a:pt x="437997" y="265315"/>
                </a:lnTo>
                <a:lnTo>
                  <a:pt x="426364" y="292468"/>
                </a:lnTo>
                <a:lnTo>
                  <a:pt x="430250" y="296354"/>
                </a:lnTo>
                <a:lnTo>
                  <a:pt x="437997" y="300228"/>
                </a:lnTo>
                <a:lnTo>
                  <a:pt x="453631" y="296595"/>
                </a:lnTo>
                <a:lnTo>
                  <a:pt x="468541" y="294411"/>
                </a:lnTo>
                <a:lnTo>
                  <a:pt x="482727" y="293687"/>
                </a:lnTo>
                <a:lnTo>
                  <a:pt x="496176" y="294411"/>
                </a:lnTo>
                <a:lnTo>
                  <a:pt x="513270" y="296164"/>
                </a:lnTo>
                <a:lnTo>
                  <a:pt x="526719" y="298284"/>
                </a:lnTo>
                <a:lnTo>
                  <a:pt x="536536" y="300405"/>
                </a:lnTo>
                <a:lnTo>
                  <a:pt x="539699" y="301307"/>
                </a:lnTo>
                <a:lnTo>
                  <a:pt x="540791" y="300228"/>
                </a:lnTo>
                <a:lnTo>
                  <a:pt x="542721" y="300228"/>
                </a:lnTo>
                <a:lnTo>
                  <a:pt x="542721" y="302171"/>
                </a:lnTo>
                <a:lnTo>
                  <a:pt x="539699" y="301307"/>
                </a:lnTo>
                <a:lnTo>
                  <a:pt x="536905" y="304101"/>
                </a:lnTo>
                <a:lnTo>
                  <a:pt x="522363" y="312534"/>
                </a:lnTo>
                <a:lnTo>
                  <a:pt x="493268" y="328650"/>
                </a:lnTo>
                <a:lnTo>
                  <a:pt x="478726" y="337070"/>
                </a:lnTo>
                <a:lnTo>
                  <a:pt x="435368" y="367614"/>
                </a:lnTo>
                <a:lnTo>
                  <a:pt x="408089" y="397433"/>
                </a:lnTo>
                <a:lnTo>
                  <a:pt x="382701" y="432346"/>
                </a:lnTo>
                <a:lnTo>
                  <a:pt x="372186" y="456006"/>
                </a:lnTo>
                <a:lnTo>
                  <a:pt x="372465" y="462165"/>
                </a:lnTo>
                <a:lnTo>
                  <a:pt x="372541" y="463854"/>
                </a:lnTo>
                <a:lnTo>
                  <a:pt x="414972" y="497801"/>
                </a:lnTo>
                <a:lnTo>
                  <a:pt x="469036" y="503859"/>
                </a:lnTo>
                <a:lnTo>
                  <a:pt x="556298" y="503859"/>
                </a:lnTo>
                <a:lnTo>
                  <a:pt x="584352" y="504317"/>
                </a:lnTo>
                <a:lnTo>
                  <a:pt x="693991" y="498043"/>
                </a:lnTo>
                <a:lnTo>
                  <a:pt x="762838" y="489077"/>
                </a:lnTo>
                <a:lnTo>
                  <a:pt x="808418" y="478650"/>
                </a:lnTo>
                <a:lnTo>
                  <a:pt x="847407" y="454101"/>
                </a:lnTo>
                <a:lnTo>
                  <a:pt x="856894" y="445681"/>
                </a:lnTo>
                <a:lnTo>
                  <a:pt x="856894" y="439864"/>
                </a:lnTo>
                <a:close/>
              </a:path>
              <a:path w="1346834" h="699769">
                <a:moveTo>
                  <a:pt x="1334985" y="430720"/>
                </a:moveTo>
                <a:lnTo>
                  <a:pt x="1303489" y="402056"/>
                </a:lnTo>
                <a:lnTo>
                  <a:pt x="1294790" y="393395"/>
                </a:lnTo>
                <a:lnTo>
                  <a:pt x="1289037" y="390525"/>
                </a:lnTo>
                <a:lnTo>
                  <a:pt x="1286167" y="390525"/>
                </a:lnTo>
                <a:lnTo>
                  <a:pt x="1283296" y="393395"/>
                </a:lnTo>
                <a:lnTo>
                  <a:pt x="1256118" y="418096"/>
                </a:lnTo>
                <a:lnTo>
                  <a:pt x="1257452" y="419239"/>
                </a:lnTo>
                <a:lnTo>
                  <a:pt x="1257452" y="422109"/>
                </a:lnTo>
                <a:lnTo>
                  <a:pt x="1251712" y="422109"/>
                </a:lnTo>
                <a:lnTo>
                  <a:pt x="1256118" y="418096"/>
                </a:lnTo>
                <a:lnTo>
                  <a:pt x="1245565" y="409003"/>
                </a:lnTo>
                <a:lnTo>
                  <a:pt x="1235557" y="399859"/>
                </a:lnTo>
                <a:lnTo>
                  <a:pt x="1227162" y="391782"/>
                </a:lnTo>
                <a:lnTo>
                  <a:pt x="1220127" y="384784"/>
                </a:lnTo>
                <a:lnTo>
                  <a:pt x="1211503" y="381901"/>
                </a:lnTo>
                <a:lnTo>
                  <a:pt x="1197508" y="395947"/>
                </a:lnTo>
                <a:lnTo>
                  <a:pt x="1185659" y="408114"/>
                </a:lnTo>
                <a:lnTo>
                  <a:pt x="1175969" y="418655"/>
                </a:lnTo>
                <a:lnTo>
                  <a:pt x="1168438" y="427850"/>
                </a:lnTo>
                <a:lnTo>
                  <a:pt x="1168438" y="439343"/>
                </a:lnTo>
                <a:lnTo>
                  <a:pt x="1174178" y="442214"/>
                </a:lnTo>
                <a:lnTo>
                  <a:pt x="1177048" y="447954"/>
                </a:lnTo>
                <a:lnTo>
                  <a:pt x="1182789" y="450824"/>
                </a:lnTo>
                <a:lnTo>
                  <a:pt x="1191412" y="459435"/>
                </a:lnTo>
                <a:lnTo>
                  <a:pt x="1196251" y="464908"/>
                </a:lnTo>
                <a:lnTo>
                  <a:pt x="1202182" y="468769"/>
                </a:lnTo>
                <a:lnTo>
                  <a:pt x="1209179" y="471551"/>
                </a:lnTo>
                <a:lnTo>
                  <a:pt x="1217256" y="473798"/>
                </a:lnTo>
                <a:lnTo>
                  <a:pt x="1235913" y="455853"/>
                </a:lnTo>
                <a:lnTo>
                  <a:pt x="1242288" y="448767"/>
                </a:lnTo>
                <a:lnTo>
                  <a:pt x="1245971" y="442214"/>
                </a:lnTo>
                <a:lnTo>
                  <a:pt x="1251991" y="450824"/>
                </a:lnTo>
                <a:lnTo>
                  <a:pt x="1257096" y="458724"/>
                </a:lnTo>
                <a:lnTo>
                  <a:pt x="1261719" y="465632"/>
                </a:lnTo>
                <a:lnTo>
                  <a:pt x="1266063" y="470928"/>
                </a:lnTo>
                <a:lnTo>
                  <a:pt x="1268945" y="470928"/>
                </a:lnTo>
                <a:lnTo>
                  <a:pt x="1274686" y="473798"/>
                </a:lnTo>
                <a:lnTo>
                  <a:pt x="1277556" y="476669"/>
                </a:lnTo>
                <a:lnTo>
                  <a:pt x="1289037" y="482409"/>
                </a:lnTo>
                <a:lnTo>
                  <a:pt x="1294790" y="479539"/>
                </a:lnTo>
                <a:lnTo>
                  <a:pt x="1307084" y="467652"/>
                </a:lnTo>
                <a:lnTo>
                  <a:pt x="1317752" y="457644"/>
                </a:lnTo>
                <a:lnTo>
                  <a:pt x="1326286" y="449249"/>
                </a:lnTo>
                <a:lnTo>
                  <a:pt x="1332115" y="442214"/>
                </a:lnTo>
                <a:lnTo>
                  <a:pt x="1334985" y="436473"/>
                </a:lnTo>
                <a:lnTo>
                  <a:pt x="1334985" y="430720"/>
                </a:lnTo>
                <a:close/>
              </a:path>
              <a:path w="1346834" h="699769">
                <a:moveTo>
                  <a:pt x="1346276" y="192392"/>
                </a:moveTo>
                <a:lnTo>
                  <a:pt x="1320622" y="157924"/>
                </a:lnTo>
                <a:lnTo>
                  <a:pt x="1309141" y="157924"/>
                </a:lnTo>
                <a:lnTo>
                  <a:pt x="1301508" y="169773"/>
                </a:lnTo>
                <a:lnTo>
                  <a:pt x="1295501" y="179463"/>
                </a:lnTo>
                <a:lnTo>
                  <a:pt x="1290497" y="187096"/>
                </a:lnTo>
                <a:lnTo>
                  <a:pt x="1287945" y="190207"/>
                </a:lnTo>
                <a:lnTo>
                  <a:pt x="1289037" y="192392"/>
                </a:lnTo>
                <a:lnTo>
                  <a:pt x="1286167" y="192392"/>
                </a:lnTo>
                <a:lnTo>
                  <a:pt x="1287945" y="190207"/>
                </a:lnTo>
                <a:lnTo>
                  <a:pt x="1286167" y="186639"/>
                </a:lnTo>
                <a:lnTo>
                  <a:pt x="1280426" y="178028"/>
                </a:lnTo>
                <a:lnTo>
                  <a:pt x="1280426" y="175158"/>
                </a:lnTo>
                <a:lnTo>
                  <a:pt x="1277556" y="169418"/>
                </a:lnTo>
                <a:lnTo>
                  <a:pt x="1277556" y="160807"/>
                </a:lnTo>
                <a:lnTo>
                  <a:pt x="1278051" y="155422"/>
                </a:lnTo>
                <a:lnTo>
                  <a:pt x="1279347" y="147878"/>
                </a:lnTo>
                <a:lnTo>
                  <a:pt x="1281188" y="138188"/>
                </a:lnTo>
                <a:lnTo>
                  <a:pt x="1283296" y="126339"/>
                </a:lnTo>
                <a:lnTo>
                  <a:pt x="1286167" y="117729"/>
                </a:lnTo>
                <a:lnTo>
                  <a:pt x="1280426" y="114858"/>
                </a:lnTo>
                <a:lnTo>
                  <a:pt x="1268945" y="114858"/>
                </a:lnTo>
                <a:lnTo>
                  <a:pt x="1247406" y="152946"/>
                </a:lnTo>
                <a:lnTo>
                  <a:pt x="1240942" y="171843"/>
                </a:lnTo>
                <a:lnTo>
                  <a:pt x="1236637" y="187096"/>
                </a:lnTo>
                <a:lnTo>
                  <a:pt x="1213891" y="228638"/>
                </a:lnTo>
                <a:lnTo>
                  <a:pt x="1182789" y="238328"/>
                </a:lnTo>
                <a:lnTo>
                  <a:pt x="1171308" y="238328"/>
                </a:lnTo>
                <a:lnTo>
                  <a:pt x="1168438" y="235458"/>
                </a:lnTo>
                <a:lnTo>
                  <a:pt x="1168438" y="229717"/>
                </a:lnTo>
                <a:lnTo>
                  <a:pt x="1165567" y="226847"/>
                </a:lnTo>
                <a:lnTo>
                  <a:pt x="1162697" y="226847"/>
                </a:lnTo>
                <a:lnTo>
                  <a:pt x="1156957" y="223977"/>
                </a:lnTo>
                <a:lnTo>
                  <a:pt x="1151204" y="223977"/>
                </a:lnTo>
                <a:lnTo>
                  <a:pt x="1148334" y="229717"/>
                </a:lnTo>
                <a:lnTo>
                  <a:pt x="1146225" y="241604"/>
                </a:lnTo>
                <a:lnTo>
                  <a:pt x="1144384" y="251612"/>
                </a:lnTo>
                <a:lnTo>
                  <a:pt x="1143088" y="260007"/>
                </a:lnTo>
                <a:lnTo>
                  <a:pt x="1142847" y="263461"/>
                </a:lnTo>
                <a:lnTo>
                  <a:pt x="1142771" y="264490"/>
                </a:lnTo>
                <a:lnTo>
                  <a:pt x="1142695" y="268300"/>
                </a:lnTo>
                <a:lnTo>
                  <a:pt x="1144651" y="291858"/>
                </a:lnTo>
                <a:lnTo>
                  <a:pt x="1146060" y="312991"/>
                </a:lnTo>
                <a:lnTo>
                  <a:pt x="1146187" y="314782"/>
                </a:lnTo>
                <a:lnTo>
                  <a:pt x="1146632" y="336105"/>
                </a:lnTo>
                <a:lnTo>
                  <a:pt x="1145463" y="356069"/>
                </a:lnTo>
                <a:lnTo>
                  <a:pt x="1133614" y="397344"/>
                </a:lnTo>
                <a:lnTo>
                  <a:pt x="1111008" y="436473"/>
                </a:lnTo>
                <a:lnTo>
                  <a:pt x="1078344" y="468769"/>
                </a:lnTo>
                <a:lnTo>
                  <a:pt x="1039215" y="488149"/>
                </a:lnTo>
                <a:lnTo>
                  <a:pt x="999020" y="493903"/>
                </a:lnTo>
                <a:lnTo>
                  <a:pt x="982865" y="492823"/>
                </a:lnTo>
                <a:lnTo>
                  <a:pt x="947331" y="476669"/>
                </a:lnTo>
                <a:lnTo>
                  <a:pt x="931176" y="433057"/>
                </a:lnTo>
                <a:lnTo>
                  <a:pt x="930363" y="420446"/>
                </a:lnTo>
                <a:lnTo>
                  <a:pt x="930249" y="418655"/>
                </a:lnTo>
                <a:lnTo>
                  <a:pt x="930148" y="417042"/>
                </a:lnTo>
                <a:lnTo>
                  <a:pt x="930097" y="416369"/>
                </a:lnTo>
                <a:lnTo>
                  <a:pt x="931176" y="402412"/>
                </a:lnTo>
                <a:lnTo>
                  <a:pt x="934288" y="383032"/>
                </a:lnTo>
                <a:lnTo>
                  <a:pt x="934402" y="382270"/>
                </a:lnTo>
                <a:lnTo>
                  <a:pt x="939787" y="356196"/>
                </a:lnTo>
                <a:lnTo>
                  <a:pt x="947331" y="324472"/>
                </a:lnTo>
                <a:lnTo>
                  <a:pt x="947331" y="318731"/>
                </a:lnTo>
                <a:lnTo>
                  <a:pt x="944460" y="315861"/>
                </a:lnTo>
                <a:lnTo>
                  <a:pt x="944460" y="312991"/>
                </a:lnTo>
                <a:lnTo>
                  <a:pt x="938720" y="307251"/>
                </a:lnTo>
                <a:lnTo>
                  <a:pt x="932967" y="310121"/>
                </a:lnTo>
                <a:lnTo>
                  <a:pt x="927227" y="315861"/>
                </a:lnTo>
                <a:lnTo>
                  <a:pt x="921346" y="328206"/>
                </a:lnTo>
                <a:lnTo>
                  <a:pt x="916813" y="339191"/>
                </a:lnTo>
                <a:lnTo>
                  <a:pt x="913904" y="348576"/>
                </a:lnTo>
                <a:lnTo>
                  <a:pt x="912876" y="356069"/>
                </a:lnTo>
                <a:lnTo>
                  <a:pt x="905332" y="383032"/>
                </a:lnTo>
                <a:lnTo>
                  <a:pt x="899947" y="408114"/>
                </a:lnTo>
                <a:lnTo>
                  <a:pt x="896835" y="430720"/>
                </a:lnTo>
                <a:lnTo>
                  <a:pt x="896721" y="431571"/>
                </a:lnTo>
                <a:lnTo>
                  <a:pt x="895921" y="447954"/>
                </a:lnTo>
                <a:lnTo>
                  <a:pt x="895985" y="459435"/>
                </a:lnTo>
                <a:lnTo>
                  <a:pt x="904125" y="505383"/>
                </a:lnTo>
                <a:lnTo>
                  <a:pt x="928573" y="548462"/>
                </a:lnTo>
                <a:lnTo>
                  <a:pt x="960615" y="569988"/>
                </a:lnTo>
                <a:lnTo>
                  <a:pt x="984656" y="574306"/>
                </a:lnTo>
                <a:lnTo>
                  <a:pt x="1021854" y="571068"/>
                </a:lnTo>
                <a:lnTo>
                  <a:pt x="1056081" y="557072"/>
                </a:lnTo>
                <a:lnTo>
                  <a:pt x="1087628" y="532307"/>
                </a:lnTo>
                <a:lnTo>
                  <a:pt x="1116749" y="496773"/>
                </a:lnTo>
                <a:lnTo>
                  <a:pt x="1118463" y="493903"/>
                </a:lnTo>
                <a:lnTo>
                  <a:pt x="1143127" y="452615"/>
                </a:lnTo>
                <a:lnTo>
                  <a:pt x="1161973" y="406311"/>
                </a:lnTo>
                <a:lnTo>
                  <a:pt x="1173276" y="357860"/>
                </a:lnTo>
                <a:lnTo>
                  <a:pt x="1177048" y="307251"/>
                </a:lnTo>
                <a:lnTo>
                  <a:pt x="1177048" y="287147"/>
                </a:lnTo>
                <a:lnTo>
                  <a:pt x="1177048" y="286880"/>
                </a:lnTo>
                <a:lnTo>
                  <a:pt x="1174178" y="287147"/>
                </a:lnTo>
                <a:lnTo>
                  <a:pt x="1177048" y="284276"/>
                </a:lnTo>
                <a:lnTo>
                  <a:pt x="1177048" y="286880"/>
                </a:lnTo>
                <a:lnTo>
                  <a:pt x="1184948" y="286118"/>
                </a:lnTo>
                <a:lnTo>
                  <a:pt x="1225334" y="265798"/>
                </a:lnTo>
                <a:lnTo>
                  <a:pt x="1240218" y="244398"/>
                </a:lnTo>
                <a:lnTo>
                  <a:pt x="1240218" y="238328"/>
                </a:lnTo>
                <a:lnTo>
                  <a:pt x="1243101" y="238328"/>
                </a:lnTo>
                <a:lnTo>
                  <a:pt x="1241539" y="241604"/>
                </a:lnTo>
                <a:lnTo>
                  <a:pt x="1240396" y="244208"/>
                </a:lnTo>
                <a:lnTo>
                  <a:pt x="1247317" y="255384"/>
                </a:lnTo>
                <a:lnTo>
                  <a:pt x="1256017" y="263461"/>
                </a:lnTo>
                <a:lnTo>
                  <a:pt x="1266875" y="268300"/>
                </a:lnTo>
                <a:lnTo>
                  <a:pt x="1280426" y="269913"/>
                </a:lnTo>
                <a:lnTo>
                  <a:pt x="1300391" y="264490"/>
                </a:lnTo>
                <a:lnTo>
                  <a:pt x="1317396" y="252336"/>
                </a:lnTo>
                <a:lnTo>
                  <a:pt x="1331709" y="233172"/>
                </a:lnTo>
                <a:lnTo>
                  <a:pt x="1343596" y="206743"/>
                </a:lnTo>
                <a:lnTo>
                  <a:pt x="1346238" y="195262"/>
                </a:lnTo>
                <a:lnTo>
                  <a:pt x="1346276" y="19239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495811" y="934706"/>
            <a:ext cx="480695" cy="474345"/>
          </a:xfrm>
          <a:custGeom>
            <a:avLst/>
            <a:gdLst/>
            <a:ahLst/>
            <a:cxnLst/>
            <a:rect l="l" t="t" r="r" b="b"/>
            <a:pathLst>
              <a:path w="480695" h="474344">
                <a:moveTo>
                  <a:pt x="243992" y="11480"/>
                </a:moveTo>
                <a:lnTo>
                  <a:pt x="241122" y="2870"/>
                </a:lnTo>
                <a:lnTo>
                  <a:pt x="238252" y="0"/>
                </a:lnTo>
                <a:lnTo>
                  <a:pt x="232511" y="0"/>
                </a:lnTo>
                <a:lnTo>
                  <a:pt x="223901" y="8623"/>
                </a:lnTo>
                <a:lnTo>
                  <a:pt x="218147" y="20104"/>
                </a:lnTo>
                <a:lnTo>
                  <a:pt x="208915" y="30911"/>
                </a:lnTo>
                <a:lnTo>
                  <a:pt x="198056" y="41998"/>
                </a:lnTo>
                <a:lnTo>
                  <a:pt x="185039" y="53619"/>
                </a:lnTo>
                <a:lnTo>
                  <a:pt x="169341" y="66052"/>
                </a:lnTo>
                <a:lnTo>
                  <a:pt x="148336" y="84937"/>
                </a:lnTo>
                <a:lnTo>
                  <a:pt x="88531" y="138379"/>
                </a:lnTo>
                <a:lnTo>
                  <a:pt x="48602" y="181444"/>
                </a:lnTo>
                <a:lnTo>
                  <a:pt x="34378" y="215366"/>
                </a:lnTo>
                <a:lnTo>
                  <a:pt x="25768" y="215366"/>
                </a:lnTo>
                <a:lnTo>
                  <a:pt x="28625" y="212496"/>
                </a:lnTo>
                <a:lnTo>
                  <a:pt x="28625" y="209638"/>
                </a:lnTo>
                <a:lnTo>
                  <a:pt x="31508" y="206756"/>
                </a:lnTo>
                <a:lnTo>
                  <a:pt x="34594" y="202107"/>
                </a:lnTo>
                <a:lnTo>
                  <a:pt x="34912" y="182968"/>
                </a:lnTo>
                <a:lnTo>
                  <a:pt x="36525" y="150037"/>
                </a:lnTo>
                <a:lnTo>
                  <a:pt x="39217" y="116027"/>
                </a:lnTo>
                <a:lnTo>
                  <a:pt x="42989" y="80403"/>
                </a:lnTo>
                <a:lnTo>
                  <a:pt x="42989" y="74663"/>
                </a:lnTo>
                <a:lnTo>
                  <a:pt x="40119" y="71793"/>
                </a:lnTo>
                <a:lnTo>
                  <a:pt x="31508" y="68922"/>
                </a:lnTo>
                <a:lnTo>
                  <a:pt x="25768" y="74663"/>
                </a:lnTo>
                <a:lnTo>
                  <a:pt x="23520" y="78435"/>
                </a:lnTo>
                <a:lnTo>
                  <a:pt x="20739" y="85432"/>
                </a:lnTo>
                <a:lnTo>
                  <a:pt x="16878" y="95656"/>
                </a:lnTo>
                <a:lnTo>
                  <a:pt x="11404" y="109118"/>
                </a:lnTo>
                <a:lnTo>
                  <a:pt x="7683" y="119849"/>
                </a:lnTo>
                <a:lnTo>
                  <a:pt x="5295" y="130302"/>
                </a:lnTo>
                <a:lnTo>
                  <a:pt x="4533" y="140208"/>
                </a:lnTo>
                <a:lnTo>
                  <a:pt x="5664" y="149313"/>
                </a:lnTo>
                <a:lnTo>
                  <a:pt x="5219" y="161340"/>
                </a:lnTo>
                <a:lnTo>
                  <a:pt x="4216" y="176961"/>
                </a:lnTo>
                <a:lnTo>
                  <a:pt x="3238" y="194957"/>
                </a:lnTo>
                <a:lnTo>
                  <a:pt x="3162" y="198132"/>
                </a:lnTo>
                <a:lnTo>
                  <a:pt x="3086" y="201637"/>
                </a:lnTo>
                <a:lnTo>
                  <a:pt x="2971" y="206756"/>
                </a:lnTo>
                <a:lnTo>
                  <a:pt x="2908" y="209638"/>
                </a:lnTo>
                <a:lnTo>
                  <a:pt x="2781" y="215366"/>
                </a:lnTo>
                <a:lnTo>
                  <a:pt x="1231" y="236004"/>
                </a:lnTo>
                <a:lnTo>
                  <a:pt x="1130" y="237439"/>
                </a:lnTo>
                <a:lnTo>
                  <a:pt x="279" y="256286"/>
                </a:lnTo>
                <a:lnTo>
                  <a:pt x="0" y="269925"/>
                </a:lnTo>
                <a:lnTo>
                  <a:pt x="12" y="298640"/>
                </a:lnTo>
                <a:lnTo>
                  <a:pt x="2616" y="329145"/>
                </a:lnTo>
                <a:lnTo>
                  <a:pt x="7099" y="360921"/>
                </a:lnTo>
                <a:lnTo>
                  <a:pt x="15709" y="384073"/>
                </a:lnTo>
                <a:lnTo>
                  <a:pt x="28625" y="399681"/>
                </a:lnTo>
                <a:lnTo>
                  <a:pt x="45859" y="407758"/>
                </a:lnTo>
                <a:lnTo>
                  <a:pt x="57353" y="407758"/>
                </a:lnTo>
                <a:lnTo>
                  <a:pt x="94094" y="393217"/>
                </a:lnTo>
                <a:lnTo>
                  <a:pt x="116217" y="356882"/>
                </a:lnTo>
                <a:lnTo>
                  <a:pt x="124777" y="330631"/>
                </a:lnTo>
                <a:lnTo>
                  <a:pt x="128663" y="319417"/>
                </a:lnTo>
                <a:lnTo>
                  <a:pt x="132232" y="310261"/>
                </a:lnTo>
                <a:lnTo>
                  <a:pt x="134874" y="304380"/>
                </a:lnTo>
                <a:lnTo>
                  <a:pt x="136537" y="294157"/>
                </a:lnTo>
                <a:lnTo>
                  <a:pt x="137388" y="285000"/>
                </a:lnTo>
                <a:lnTo>
                  <a:pt x="137477" y="282841"/>
                </a:lnTo>
                <a:lnTo>
                  <a:pt x="137553" y="280784"/>
                </a:lnTo>
                <a:lnTo>
                  <a:pt x="137706" y="276923"/>
                </a:lnTo>
                <a:lnTo>
                  <a:pt x="130479" y="236004"/>
                </a:lnTo>
                <a:lnTo>
                  <a:pt x="106159" y="215887"/>
                </a:lnTo>
                <a:lnTo>
                  <a:pt x="106159" y="307251"/>
                </a:lnTo>
                <a:lnTo>
                  <a:pt x="103289" y="310121"/>
                </a:lnTo>
                <a:lnTo>
                  <a:pt x="96291" y="321437"/>
                </a:lnTo>
                <a:lnTo>
                  <a:pt x="88214" y="329514"/>
                </a:lnTo>
                <a:lnTo>
                  <a:pt x="79057" y="334352"/>
                </a:lnTo>
                <a:lnTo>
                  <a:pt x="68834" y="335965"/>
                </a:lnTo>
                <a:lnTo>
                  <a:pt x="59055" y="333235"/>
                </a:lnTo>
                <a:lnTo>
                  <a:pt x="50888" y="329145"/>
                </a:lnTo>
                <a:lnTo>
                  <a:pt x="43802" y="323456"/>
                </a:lnTo>
                <a:lnTo>
                  <a:pt x="37249" y="315874"/>
                </a:lnTo>
                <a:lnTo>
                  <a:pt x="34378" y="304380"/>
                </a:lnTo>
                <a:lnTo>
                  <a:pt x="31508" y="298640"/>
                </a:lnTo>
                <a:lnTo>
                  <a:pt x="34378" y="292900"/>
                </a:lnTo>
                <a:lnTo>
                  <a:pt x="41871" y="287070"/>
                </a:lnTo>
                <a:lnTo>
                  <a:pt x="51244" y="282841"/>
                </a:lnTo>
                <a:lnTo>
                  <a:pt x="62242" y="280784"/>
                </a:lnTo>
                <a:lnTo>
                  <a:pt x="74574" y="281406"/>
                </a:lnTo>
                <a:lnTo>
                  <a:pt x="83096" y="284099"/>
                </a:lnTo>
                <a:lnTo>
                  <a:pt x="91084" y="287870"/>
                </a:lnTo>
                <a:lnTo>
                  <a:pt x="97993" y="292722"/>
                </a:lnTo>
                <a:lnTo>
                  <a:pt x="103289" y="298640"/>
                </a:lnTo>
                <a:lnTo>
                  <a:pt x="103289" y="304380"/>
                </a:lnTo>
                <a:lnTo>
                  <a:pt x="106159" y="307251"/>
                </a:lnTo>
                <a:lnTo>
                  <a:pt x="106159" y="215887"/>
                </a:lnTo>
                <a:lnTo>
                  <a:pt x="105016" y="215366"/>
                </a:lnTo>
                <a:lnTo>
                  <a:pt x="101854" y="213931"/>
                </a:lnTo>
                <a:lnTo>
                  <a:pt x="87858" y="210705"/>
                </a:lnTo>
                <a:lnTo>
                  <a:pt x="72021" y="209638"/>
                </a:lnTo>
                <a:lnTo>
                  <a:pt x="57302" y="209638"/>
                </a:lnTo>
                <a:lnTo>
                  <a:pt x="55549" y="212229"/>
                </a:lnTo>
                <a:lnTo>
                  <a:pt x="54470" y="215366"/>
                </a:lnTo>
                <a:lnTo>
                  <a:pt x="51600" y="212496"/>
                </a:lnTo>
                <a:lnTo>
                  <a:pt x="57302" y="209638"/>
                </a:lnTo>
                <a:lnTo>
                  <a:pt x="58788" y="207467"/>
                </a:lnTo>
                <a:lnTo>
                  <a:pt x="64173" y="201637"/>
                </a:lnTo>
                <a:lnTo>
                  <a:pt x="71704" y="195262"/>
                </a:lnTo>
                <a:lnTo>
                  <a:pt x="76466" y="191503"/>
                </a:lnTo>
                <a:lnTo>
                  <a:pt x="90373" y="180187"/>
                </a:lnTo>
                <a:lnTo>
                  <a:pt x="112890" y="161340"/>
                </a:lnTo>
                <a:lnTo>
                  <a:pt x="143497" y="134962"/>
                </a:lnTo>
                <a:lnTo>
                  <a:pt x="165608" y="118224"/>
                </a:lnTo>
                <a:lnTo>
                  <a:pt x="201231" y="86906"/>
                </a:lnTo>
                <a:lnTo>
                  <a:pt x="230720" y="45948"/>
                </a:lnTo>
                <a:lnTo>
                  <a:pt x="243992" y="20104"/>
                </a:lnTo>
                <a:lnTo>
                  <a:pt x="243992" y="11480"/>
                </a:lnTo>
                <a:close/>
              </a:path>
              <a:path w="480695" h="474344">
                <a:moveTo>
                  <a:pt x="480669" y="132041"/>
                </a:moveTo>
                <a:lnTo>
                  <a:pt x="479463" y="123482"/>
                </a:lnTo>
                <a:lnTo>
                  <a:pt x="473722" y="120611"/>
                </a:lnTo>
                <a:lnTo>
                  <a:pt x="467982" y="120611"/>
                </a:lnTo>
                <a:lnTo>
                  <a:pt x="450024" y="156146"/>
                </a:lnTo>
                <a:lnTo>
                  <a:pt x="440474" y="196291"/>
                </a:lnTo>
                <a:lnTo>
                  <a:pt x="439267" y="235470"/>
                </a:lnTo>
                <a:lnTo>
                  <a:pt x="440918" y="252742"/>
                </a:lnTo>
                <a:lnTo>
                  <a:pt x="441769" y="265976"/>
                </a:lnTo>
                <a:lnTo>
                  <a:pt x="442087" y="275450"/>
                </a:lnTo>
                <a:lnTo>
                  <a:pt x="442087" y="289979"/>
                </a:lnTo>
                <a:lnTo>
                  <a:pt x="431723" y="330098"/>
                </a:lnTo>
                <a:lnTo>
                  <a:pt x="396189" y="373303"/>
                </a:lnTo>
                <a:lnTo>
                  <a:pt x="350596" y="392684"/>
                </a:lnTo>
                <a:lnTo>
                  <a:pt x="307174" y="399148"/>
                </a:lnTo>
                <a:lnTo>
                  <a:pt x="294703" y="398564"/>
                </a:lnTo>
                <a:lnTo>
                  <a:pt x="244487" y="376847"/>
                </a:lnTo>
                <a:lnTo>
                  <a:pt x="226453" y="341223"/>
                </a:lnTo>
                <a:lnTo>
                  <a:pt x="223901" y="315874"/>
                </a:lnTo>
                <a:lnTo>
                  <a:pt x="224383" y="307251"/>
                </a:lnTo>
                <a:lnTo>
                  <a:pt x="225691" y="298640"/>
                </a:lnTo>
                <a:lnTo>
                  <a:pt x="227533" y="290029"/>
                </a:lnTo>
                <a:lnTo>
                  <a:pt x="229641" y="281406"/>
                </a:lnTo>
                <a:lnTo>
                  <a:pt x="233946" y="257581"/>
                </a:lnTo>
                <a:lnTo>
                  <a:pt x="238252" y="237261"/>
                </a:lnTo>
                <a:lnTo>
                  <a:pt x="242557" y="219633"/>
                </a:lnTo>
                <a:lnTo>
                  <a:pt x="246862" y="203885"/>
                </a:lnTo>
                <a:lnTo>
                  <a:pt x="243992" y="201002"/>
                </a:lnTo>
                <a:lnTo>
                  <a:pt x="238252" y="198132"/>
                </a:lnTo>
                <a:lnTo>
                  <a:pt x="232511" y="198132"/>
                </a:lnTo>
                <a:lnTo>
                  <a:pt x="212229" y="236588"/>
                </a:lnTo>
                <a:lnTo>
                  <a:pt x="209537" y="244081"/>
                </a:lnTo>
                <a:lnTo>
                  <a:pt x="209537" y="249821"/>
                </a:lnTo>
                <a:lnTo>
                  <a:pt x="206667" y="252691"/>
                </a:lnTo>
                <a:lnTo>
                  <a:pt x="206667" y="264185"/>
                </a:lnTo>
                <a:lnTo>
                  <a:pt x="200787" y="287870"/>
                </a:lnTo>
                <a:lnTo>
                  <a:pt x="196253" y="311556"/>
                </a:lnTo>
                <a:lnTo>
                  <a:pt x="193344" y="335254"/>
                </a:lnTo>
                <a:lnTo>
                  <a:pt x="192303" y="358940"/>
                </a:lnTo>
                <a:lnTo>
                  <a:pt x="195046" y="393268"/>
                </a:lnTo>
                <a:lnTo>
                  <a:pt x="217754" y="445757"/>
                </a:lnTo>
                <a:lnTo>
                  <a:pt x="259067" y="471297"/>
                </a:lnTo>
                <a:lnTo>
                  <a:pt x="284200" y="473798"/>
                </a:lnTo>
                <a:lnTo>
                  <a:pt x="297078" y="473265"/>
                </a:lnTo>
                <a:lnTo>
                  <a:pt x="353568" y="457606"/>
                </a:lnTo>
                <a:lnTo>
                  <a:pt x="390347" y="434898"/>
                </a:lnTo>
                <a:lnTo>
                  <a:pt x="425983" y="396189"/>
                </a:lnTo>
                <a:lnTo>
                  <a:pt x="456133" y="342519"/>
                </a:lnTo>
                <a:lnTo>
                  <a:pt x="471741" y="297383"/>
                </a:lnTo>
                <a:lnTo>
                  <a:pt x="476592" y="244081"/>
                </a:lnTo>
                <a:lnTo>
                  <a:pt x="478256" y="228561"/>
                </a:lnTo>
                <a:lnTo>
                  <a:pt x="479107" y="212496"/>
                </a:lnTo>
                <a:lnTo>
                  <a:pt x="479412" y="196430"/>
                </a:lnTo>
                <a:lnTo>
                  <a:pt x="479463" y="180911"/>
                </a:lnTo>
                <a:lnTo>
                  <a:pt x="479869" y="161036"/>
                </a:lnTo>
                <a:lnTo>
                  <a:pt x="480542" y="144653"/>
                </a:lnTo>
                <a:lnTo>
                  <a:pt x="480669" y="132041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43386" y="1127099"/>
            <a:ext cx="692150" cy="218440"/>
          </a:xfrm>
          <a:custGeom>
            <a:avLst/>
            <a:gdLst/>
            <a:ahLst/>
            <a:cxnLst/>
            <a:rect l="l" t="t" r="r" b="b"/>
            <a:pathLst>
              <a:path w="692150" h="218440">
                <a:moveTo>
                  <a:pt x="252691" y="91897"/>
                </a:moveTo>
                <a:lnTo>
                  <a:pt x="221107" y="60299"/>
                </a:lnTo>
                <a:lnTo>
                  <a:pt x="215366" y="60299"/>
                </a:lnTo>
                <a:lnTo>
                  <a:pt x="209626" y="61061"/>
                </a:lnTo>
                <a:lnTo>
                  <a:pt x="209626" y="111988"/>
                </a:lnTo>
                <a:lnTo>
                  <a:pt x="209626" y="120599"/>
                </a:lnTo>
                <a:lnTo>
                  <a:pt x="183781" y="155067"/>
                </a:lnTo>
                <a:lnTo>
                  <a:pt x="135724" y="172021"/>
                </a:lnTo>
                <a:lnTo>
                  <a:pt x="111988" y="175158"/>
                </a:lnTo>
                <a:lnTo>
                  <a:pt x="120205" y="173545"/>
                </a:lnTo>
                <a:lnTo>
                  <a:pt x="128143" y="168706"/>
                </a:lnTo>
                <a:lnTo>
                  <a:pt x="136626" y="160629"/>
                </a:lnTo>
                <a:lnTo>
                  <a:pt x="146443" y="149326"/>
                </a:lnTo>
                <a:lnTo>
                  <a:pt x="157797" y="135864"/>
                </a:lnTo>
                <a:lnTo>
                  <a:pt x="171894" y="118630"/>
                </a:lnTo>
                <a:lnTo>
                  <a:pt x="175171" y="114858"/>
                </a:lnTo>
                <a:lnTo>
                  <a:pt x="180911" y="109118"/>
                </a:lnTo>
                <a:lnTo>
                  <a:pt x="186651" y="106248"/>
                </a:lnTo>
                <a:lnTo>
                  <a:pt x="203873" y="106248"/>
                </a:lnTo>
                <a:lnTo>
                  <a:pt x="209626" y="111988"/>
                </a:lnTo>
                <a:lnTo>
                  <a:pt x="209626" y="61061"/>
                </a:lnTo>
                <a:lnTo>
                  <a:pt x="203390" y="61874"/>
                </a:lnTo>
                <a:lnTo>
                  <a:pt x="192747" y="66408"/>
                </a:lnTo>
                <a:lnTo>
                  <a:pt x="182651" y="73634"/>
                </a:lnTo>
                <a:lnTo>
                  <a:pt x="172288" y="83273"/>
                </a:lnTo>
                <a:lnTo>
                  <a:pt x="173418" y="76415"/>
                </a:lnTo>
                <a:lnTo>
                  <a:pt x="152552" y="43434"/>
                </a:lnTo>
                <a:lnTo>
                  <a:pt x="137833" y="40551"/>
                </a:lnTo>
                <a:lnTo>
                  <a:pt x="137833" y="100507"/>
                </a:lnTo>
                <a:lnTo>
                  <a:pt x="137833" y="106248"/>
                </a:lnTo>
                <a:lnTo>
                  <a:pt x="116662" y="138188"/>
                </a:lnTo>
                <a:lnTo>
                  <a:pt x="80403" y="163677"/>
                </a:lnTo>
                <a:lnTo>
                  <a:pt x="72288" y="167944"/>
                </a:lnTo>
                <a:lnTo>
                  <a:pt x="64795" y="172021"/>
                </a:lnTo>
                <a:lnTo>
                  <a:pt x="58191" y="175387"/>
                </a:lnTo>
                <a:lnTo>
                  <a:pt x="51689" y="178041"/>
                </a:lnTo>
                <a:lnTo>
                  <a:pt x="56527" y="173774"/>
                </a:lnTo>
                <a:lnTo>
                  <a:pt x="62458" y="165468"/>
                </a:lnTo>
                <a:lnTo>
                  <a:pt x="69456" y="153403"/>
                </a:lnTo>
                <a:lnTo>
                  <a:pt x="77533" y="137833"/>
                </a:lnTo>
                <a:lnTo>
                  <a:pt x="86106" y="122174"/>
                </a:lnTo>
                <a:lnTo>
                  <a:pt x="94399" y="109474"/>
                </a:lnTo>
                <a:lnTo>
                  <a:pt x="102158" y="99479"/>
                </a:lnTo>
                <a:lnTo>
                  <a:pt x="109118" y="91897"/>
                </a:lnTo>
                <a:lnTo>
                  <a:pt x="114858" y="86144"/>
                </a:lnTo>
                <a:lnTo>
                  <a:pt x="126352" y="86144"/>
                </a:lnTo>
                <a:lnTo>
                  <a:pt x="132092" y="91897"/>
                </a:lnTo>
                <a:lnTo>
                  <a:pt x="134962" y="91897"/>
                </a:lnTo>
                <a:lnTo>
                  <a:pt x="134962" y="94754"/>
                </a:lnTo>
                <a:lnTo>
                  <a:pt x="137833" y="100507"/>
                </a:lnTo>
                <a:lnTo>
                  <a:pt x="137833" y="40551"/>
                </a:lnTo>
                <a:lnTo>
                  <a:pt x="132092" y="40208"/>
                </a:lnTo>
                <a:lnTo>
                  <a:pt x="119253" y="41363"/>
                </a:lnTo>
                <a:lnTo>
                  <a:pt x="86144" y="63169"/>
                </a:lnTo>
                <a:lnTo>
                  <a:pt x="60706" y="104762"/>
                </a:lnTo>
                <a:lnTo>
                  <a:pt x="40157" y="144653"/>
                </a:lnTo>
                <a:lnTo>
                  <a:pt x="31330" y="160629"/>
                </a:lnTo>
                <a:lnTo>
                  <a:pt x="31229" y="160807"/>
                </a:lnTo>
                <a:lnTo>
                  <a:pt x="21767" y="174802"/>
                </a:lnTo>
                <a:lnTo>
                  <a:pt x="11493" y="186651"/>
                </a:lnTo>
                <a:lnTo>
                  <a:pt x="8610" y="186651"/>
                </a:lnTo>
                <a:lnTo>
                  <a:pt x="2870" y="189522"/>
                </a:lnTo>
                <a:lnTo>
                  <a:pt x="0" y="192392"/>
                </a:lnTo>
                <a:lnTo>
                  <a:pt x="0" y="198132"/>
                </a:lnTo>
                <a:lnTo>
                  <a:pt x="8610" y="206756"/>
                </a:lnTo>
                <a:lnTo>
                  <a:pt x="11493" y="206756"/>
                </a:lnTo>
                <a:lnTo>
                  <a:pt x="26568" y="212178"/>
                </a:lnTo>
                <a:lnTo>
                  <a:pt x="41643" y="215722"/>
                </a:lnTo>
                <a:lnTo>
                  <a:pt x="56718" y="217652"/>
                </a:lnTo>
                <a:lnTo>
                  <a:pt x="71793" y="218236"/>
                </a:lnTo>
                <a:lnTo>
                  <a:pt x="97142" y="216712"/>
                </a:lnTo>
                <a:lnTo>
                  <a:pt x="145681" y="206121"/>
                </a:lnTo>
                <a:lnTo>
                  <a:pt x="182346" y="192036"/>
                </a:lnTo>
                <a:lnTo>
                  <a:pt x="195262" y="183781"/>
                </a:lnTo>
                <a:lnTo>
                  <a:pt x="200063" y="181038"/>
                </a:lnTo>
                <a:lnTo>
                  <a:pt x="204190" y="178041"/>
                </a:lnTo>
                <a:lnTo>
                  <a:pt x="205676" y="176961"/>
                </a:lnTo>
                <a:lnTo>
                  <a:pt x="207606" y="175158"/>
                </a:lnTo>
                <a:lnTo>
                  <a:pt x="211823" y="171259"/>
                </a:lnTo>
                <a:lnTo>
                  <a:pt x="244081" y="124548"/>
                </a:lnTo>
                <a:lnTo>
                  <a:pt x="250723" y="106248"/>
                </a:lnTo>
                <a:lnTo>
                  <a:pt x="252691" y="91897"/>
                </a:lnTo>
                <a:close/>
              </a:path>
              <a:path w="692150" h="218440">
                <a:moveTo>
                  <a:pt x="404888" y="54559"/>
                </a:moveTo>
                <a:lnTo>
                  <a:pt x="384784" y="17233"/>
                </a:lnTo>
                <a:lnTo>
                  <a:pt x="347459" y="0"/>
                </a:lnTo>
                <a:lnTo>
                  <a:pt x="341528" y="16205"/>
                </a:lnTo>
                <a:lnTo>
                  <a:pt x="336689" y="30505"/>
                </a:lnTo>
                <a:lnTo>
                  <a:pt x="332917" y="43205"/>
                </a:lnTo>
                <a:lnTo>
                  <a:pt x="330225" y="54559"/>
                </a:lnTo>
                <a:lnTo>
                  <a:pt x="330225" y="57429"/>
                </a:lnTo>
                <a:lnTo>
                  <a:pt x="327355" y="57429"/>
                </a:lnTo>
                <a:lnTo>
                  <a:pt x="327355" y="60299"/>
                </a:lnTo>
                <a:lnTo>
                  <a:pt x="324485" y="66052"/>
                </a:lnTo>
                <a:lnTo>
                  <a:pt x="324485" y="68922"/>
                </a:lnTo>
                <a:lnTo>
                  <a:pt x="327355" y="74663"/>
                </a:lnTo>
                <a:lnTo>
                  <a:pt x="342480" y="81661"/>
                </a:lnTo>
                <a:lnTo>
                  <a:pt x="353555" y="89738"/>
                </a:lnTo>
                <a:lnTo>
                  <a:pt x="360870" y="98894"/>
                </a:lnTo>
                <a:lnTo>
                  <a:pt x="364693" y="109118"/>
                </a:lnTo>
                <a:lnTo>
                  <a:pt x="366255" y="117195"/>
                </a:lnTo>
                <a:lnTo>
                  <a:pt x="366483" y="124193"/>
                </a:lnTo>
                <a:lnTo>
                  <a:pt x="365086" y="130111"/>
                </a:lnTo>
                <a:lnTo>
                  <a:pt x="361810" y="134962"/>
                </a:lnTo>
                <a:lnTo>
                  <a:pt x="346024" y="145376"/>
                </a:lnTo>
                <a:lnTo>
                  <a:pt x="335165" y="151523"/>
                </a:lnTo>
                <a:lnTo>
                  <a:pt x="321614" y="157937"/>
                </a:lnTo>
                <a:lnTo>
                  <a:pt x="281406" y="183781"/>
                </a:lnTo>
                <a:lnTo>
                  <a:pt x="269925" y="192392"/>
                </a:lnTo>
                <a:lnTo>
                  <a:pt x="264185" y="195262"/>
                </a:lnTo>
                <a:lnTo>
                  <a:pt x="261315" y="198132"/>
                </a:lnTo>
                <a:lnTo>
                  <a:pt x="264185" y="206756"/>
                </a:lnTo>
                <a:lnTo>
                  <a:pt x="269925" y="209626"/>
                </a:lnTo>
                <a:lnTo>
                  <a:pt x="275666" y="209626"/>
                </a:lnTo>
                <a:lnTo>
                  <a:pt x="321259" y="197065"/>
                </a:lnTo>
                <a:lnTo>
                  <a:pt x="367550" y="175158"/>
                </a:lnTo>
                <a:lnTo>
                  <a:pt x="386219" y="135686"/>
                </a:lnTo>
                <a:lnTo>
                  <a:pt x="390613" y="126619"/>
                </a:lnTo>
                <a:lnTo>
                  <a:pt x="404304" y="81889"/>
                </a:lnTo>
                <a:lnTo>
                  <a:pt x="404888" y="68922"/>
                </a:lnTo>
                <a:lnTo>
                  <a:pt x="404888" y="54559"/>
                </a:lnTo>
                <a:close/>
              </a:path>
              <a:path w="692150" h="218440">
                <a:moveTo>
                  <a:pt x="542721" y="74663"/>
                </a:moveTo>
                <a:lnTo>
                  <a:pt x="531228" y="28714"/>
                </a:lnTo>
                <a:lnTo>
                  <a:pt x="504583" y="8128"/>
                </a:lnTo>
                <a:lnTo>
                  <a:pt x="493903" y="8610"/>
                </a:lnTo>
                <a:lnTo>
                  <a:pt x="487934" y="11315"/>
                </a:lnTo>
                <a:lnTo>
                  <a:pt x="482777" y="15074"/>
                </a:lnTo>
                <a:lnTo>
                  <a:pt x="478155" y="19926"/>
                </a:lnTo>
                <a:lnTo>
                  <a:pt x="473798" y="25844"/>
                </a:lnTo>
                <a:lnTo>
                  <a:pt x="473798" y="34455"/>
                </a:lnTo>
                <a:lnTo>
                  <a:pt x="468058" y="45948"/>
                </a:lnTo>
                <a:lnTo>
                  <a:pt x="465188" y="54559"/>
                </a:lnTo>
                <a:lnTo>
                  <a:pt x="459447" y="66052"/>
                </a:lnTo>
                <a:lnTo>
                  <a:pt x="456577" y="74663"/>
                </a:lnTo>
                <a:lnTo>
                  <a:pt x="453707" y="80403"/>
                </a:lnTo>
                <a:lnTo>
                  <a:pt x="453707" y="91897"/>
                </a:lnTo>
                <a:lnTo>
                  <a:pt x="483679" y="119532"/>
                </a:lnTo>
                <a:lnTo>
                  <a:pt x="493903" y="120599"/>
                </a:lnTo>
                <a:lnTo>
                  <a:pt x="499643" y="120599"/>
                </a:lnTo>
                <a:lnTo>
                  <a:pt x="502526" y="117729"/>
                </a:lnTo>
                <a:lnTo>
                  <a:pt x="502526" y="120599"/>
                </a:lnTo>
                <a:lnTo>
                  <a:pt x="505383" y="120599"/>
                </a:lnTo>
                <a:lnTo>
                  <a:pt x="505383" y="126352"/>
                </a:lnTo>
                <a:lnTo>
                  <a:pt x="508266" y="132092"/>
                </a:lnTo>
                <a:lnTo>
                  <a:pt x="502526" y="137833"/>
                </a:lnTo>
                <a:lnTo>
                  <a:pt x="495071" y="145999"/>
                </a:lnTo>
                <a:lnTo>
                  <a:pt x="486003" y="153631"/>
                </a:lnTo>
                <a:lnTo>
                  <a:pt x="465188" y="169418"/>
                </a:lnTo>
                <a:lnTo>
                  <a:pt x="429247" y="190017"/>
                </a:lnTo>
                <a:lnTo>
                  <a:pt x="416369" y="198132"/>
                </a:lnTo>
                <a:lnTo>
                  <a:pt x="413499" y="198132"/>
                </a:lnTo>
                <a:lnTo>
                  <a:pt x="410629" y="203885"/>
                </a:lnTo>
                <a:lnTo>
                  <a:pt x="410629" y="206756"/>
                </a:lnTo>
                <a:lnTo>
                  <a:pt x="413499" y="212496"/>
                </a:lnTo>
                <a:lnTo>
                  <a:pt x="416369" y="215366"/>
                </a:lnTo>
                <a:lnTo>
                  <a:pt x="422109" y="215366"/>
                </a:lnTo>
                <a:lnTo>
                  <a:pt x="433959" y="212813"/>
                </a:lnTo>
                <a:lnTo>
                  <a:pt x="451192" y="207695"/>
                </a:lnTo>
                <a:lnTo>
                  <a:pt x="456577" y="206756"/>
                </a:lnTo>
                <a:lnTo>
                  <a:pt x="463029" y="204647"/>
                </a:lnTo>
                <a:lnTo>
                  <a:pt x="469493" y="202806"/>
                </a:lnTo>
                <a:lnTo>
                  <a:pt x="475957" y="201498"/>
                </a:lnTo>
                <a:lnTo>
                  <a:pt x="482422" y="201002"/>
                </a:lnTo>
                <a:lnTo>
                  <a:pt x="490943" y="196659"/>
                </a:lnTo>
                <a:lnTo>
                  <a:pt x="521271" y="158750"/>
                </a:lnTo>
                <a:lnTo>
                  <a:pt x="536168" y="121945"/>
                </a:lnTo>
                <a:lnTo>
                  <a:pt x="539851" y="106248"/>
                </a:lnTo>
                <a:lnTo>
                  <a:pt x="541502" y="99288"/>
                </a:lnTo>
                <a:lnTo>
                  <a:pt x="542366" y="91528"/>
                </a:lnTo>
                <a:lnTo>
                  <a:pt x="542671" y="83235"/>
                </a:lnTo>
                <a:lnTo>
                  <a:pt x="542721" y="74663"/>
                </a:lnTo>
                <a:close/>
              </a:path>
              <a:path w="692150" h="218440">
                <a:moveTo>
                  <a:pt x="692035" y="63169"/>
                </a:moveTo>
                <a:lnTo>
                  <a:pt x="689165" y="54559"/>
                </a:lnTo>
                <a:lnTo>
                  <a:pt x="689165" y="45948"/>
                </a:lnTo>
                <a:lnTo>
                  <a:pt x="684822" y="37820"/>
                </a:lnTo>
                <a:lnTo>
                  <a:pt x="652919" y="6464"/>
                </a:lnTo>
                <a:lnTo>
                  <a:pt x="634606" y="0"/>
                </a:lnTo>
                <a:lnTo>
                  <a:pt x="628637" y="16205"/>
                </a:lnTo>
                <a:lnTo>
                  <a:pt x="623481" y="30518"/>
                </a:lnTo>
                <a:lnTo>
                  <a:pt x="618858" y="43205"/>
                </a:lnTo>
                <a:lnTo>
                  <a:pt x="614514" y="54559"/>
                </a:lnTo>
                <a:lnTo>
                  <a:pt x="614514" y="57429"/>
                </a:lnTo>
                <a:lnTo>
                  <a:pt x="611632" y="60299"/>
                </a:lnTo>
                <a:lnTo>
                  <a:pt x="611632" y="68922"/>
                </a:lnTo>
                <a:lnTo>
                  <a:pt x="614514" y="74663"/>
                </a:lnTo>
                <a:lnTo>
                  <a:pt x="628015" y="81661"/>
                </a:lnTo>
                <a:lnTo>
                  <a:pt x="638556" y="89738"/>
                </a:lnTo>
                <a:lnTo>
                  <a:pt x="646404" y="98894"/>
                </a:lnTo>
                <a:lnTo>
                  <a:pt x="651713" y="108889"/>
                </a:lnTo>
                <a:lnTo>
                  <a:pt x="651840" y="109118"/>
                </a:lnTo>
                <a:lnTo>
                  <a:pt x="653008" y="117195"/>
                </a:lnTo>
                <a:lnTo>
                  <a:pt x="652602" y="123482"/>
                </a:lnTo>
                <a:lnTo>
                  <a:pt x="652551" y="124193"/>
                </a:lnTo>
                <a:lnTo>
                  <a:pt x="621106" y="151523"/>
                </a:lnTo>
                <a:lnTo>
                  <a:pt x="608761" y="157937"/>
                </a:lnTo>
                <a:lnTo>
                  <a:pt x="596430" y="166014"/>
                </a:lnTo>
                <a:lnTo>
                  <a:pt x="576059" y="178930"/>
                </a:lnTo>
                <a:lnTo>
                  <a:pt x="568566" y="183781"/>
                </a:lnTo>
                <a:lnTo>
                  <a:pt x="557072" y="192392"/>
                </a:lnTo>
                <a:lnTo>
                  <a:pt x="551332" y="195262"/>
                </a:lnTo>
                <a:lnTo>
                  <a:pt x="548462" y="198132"/>
                </a:lnTo>
                <a:lnTo>
                  <a:pt x="551332" y="206756"/>
                </a:lnTo>
                <a:lnTo>
                  <a:pt x="554202" y="209626"/>
                </a:lnTo>
                <a:lnTo>
                  <a:pt x="559943" y="209626"/>
                </a:lnTo>
                <a:lnTo>
                  <a:pt x="584619" y="203212"/>
                </a:lnTo>
                <a:lnTo>
                  <a:pt x="625360" y="191452"/>
                </a:lnTo>
                <a:lnTo>
                  <a:pt x="657580" y="169418"/>
                </a:lnTo>
                <a:lnTo>
                  <a:pt x="665568" y="150126"/>
                </a:lnTo>
                <a:lnTo>
                  <a:pt x="671944" y="135686"/>
                </a:lnTo>
                <a:lnTo>
                  <a:pt x="676160" y="126619"/>
                </a:lnTo>
                <a:lnTo>
                  <a:pt x="677684" y="123482"/>
                </a:lnTo>
                <a:lnTo>
                  <a:pt x="683463" y="109118"/>
                </a:lnTo>
                <a:lnTo>
                  <a:pt x="683564" y="108889"/>
                </a:lnTo>
                <a:lnTo>
                  <a:pt x="688086" y="95123"/>
                </a:lnTo>
                <a:lnTo>
                  <a:pt x="691007" y="81889"/>
                </a:lnTo>
                <a:lnTo>
                  <a:pt x="692035" y="68922"/>
                </a:lnTo>
                <a:lnTo>
                  <a:pt x="692035" y="6316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30397" y="1009364"/>
            <a:ext cx="264795" cy="494030"/>
          </a:xfrm>
          <a:custGeom>
            <a:avLst/>
            <a:gdLst/>
            <a:ahLst/>
            <a:cxnLst/>
            <a:rect l="l" t="t" r="r" b="b"/>
            <a:pathLst>
              <a:path w="264795" h="494030">
                <a:moveTo>
                  <a:pt x="175164" y="410626"/>
                </a:moveTo>
                <a:lnTo>
                  <a:pt x="169419" y="410626"/>
                </a:lnTo>
                <a:lnTo>
                  <a:pt x="152190" y="427856"/>
                </a:lnTo>
                <a:lnTo>
                  <a:pt x="144564" y="434765"/>
                </a:lnTo>
                <a:lnTo>
                  <a:pt x="138552" y="442213"/>
                </a:lnTo>
                <a:lnTo>
                  <a:pt x="133616" y="449660"/>
                </a:lnTo>
                <a:lnTo>
                  <a:pt x="129218" y="456570"/>
                </a:lnTo>
                <a:lnTo>
                  <a:pt x="137340" y="466306"/>
                </a:lnTo>
                <a:lnTo>
                  <a:pt x="144654" y="474158"/>
                </a:lnTo>
                <a:lnTo>
                  <a:pt x="151429" y="480395"/>
                </a:lnTo>
                <a:lnTo>
                  <a:pt x="157935" y="485287"/>
                </a:lnTo>
                <a:lnTo>
                  <a:pt x="163677" y="491028"/>
                </a:lnTo>
                <a:lnTo>
                  <a:pt x="169419" y="493901"/>
                </a:lnTo>
                <a:lnTo>
                  <a:pt x="178034" y="493901"/>
                </a:lnTo>
                <a:lnTo>
                  <a:pt x="180907" y="491028"/>
                </a:lnTo>
                <a:lnTo>
                  <a:pt x="183776" y="491028"/>
                </a:lnTo>
                <a:lnTo>
                  <a:pt x="192392" y="482369"/>
                </a:lnTo>
                <a:lnTo>
                  <a:pt x="201007" y="473440"/>
                </a:lnTo>
                <a:lnTo>
                  <a:pt x="209622" y="463974"/>
                </a:lnTo>
                <a:lnTo>
                  <a:pt x="218235" y="453701"/>
                </a:lnTo>
                <a:lnTo>
                  <a:pt x="218235" y="445086"/>
                </a:lnTo>
                <a:lnTo>
                  <a:pt x="175164" y="410626"/>
                </a:lnTo>
                <a:close/>
              </a:path>
              <a:path w="264795" h="494030">
                <a:moveTo>
                  <a:pt x="255567" y="384782"/>
                </a:moveTo>
                <a:lnTo>
                  <a:pt x="172292" y="384782"/>
                </a:lnTo>
                <a:lnTo>
                  <a:pt x="172292" y="387654"/>
                </a:lnTo>
                <a:lnTo>
                  <a:pt x="183776" y="399139"/>
                </a:lnTo>
                <a:lnTo>
                  <a:pt x="189522" y="402012"/>
                </a:lnTo>
                <a:lnTo>
                  <a:pt x="203879" y="416369"/>
                </a:lnTo>
                <a:lnTo>
                  <a:pt x="206752" y="416369"/>
                </a:lnTo>
                <a:lnTo>
                  <a:pt x="209621" y="419242"/>
                </a:lnTo>
                <a:lnTo>
                  <a:pt x="223981" y="419242"/>
                </a:lnTo>
                <a:lnTo>
                  <a:pt x="226849" y="416369"/>
                </a:lnTo>
                <a:lnTo>
                  <a:pt x="255567" y="384782"/>
                </a:lnTo>
                <a:close/>
              </a:path>
              <a:path w="264795" h="494030">
                <a:moveTo>
                  <a:pt x="140705" y="324482"/>
                </a:moveTo>
                <a:lnTo>
                  <a:pt x="134964" y="324482"/>
                </a:lnTo>
                <a:lnTo>
                  <a:pt x="91889" y="370425"/>
                </a:lnTo>
                <a:lnTo>
                  <a:pt x="91889" y="379040"/>
                </a:lnTo>
                <a:lnTo>
                  <a:pt x="99964" y="387070"/>
                </a:lnTo>
                <a:lnTo>
                  <a:pt x="106964" y="393755"/>
                </a:lnTo>
                <a:lnTo>
                  <a:pt x="112887" y="398825"/>
                </a:lnTo>
                <a:lnTo>
                  <a:pt x="117734" y="402012"/>
                </a:lnTo>
                <a:lnTo>
                  <a:pt x="125361" y="407889"/>
                </a:lnTo>
                <a:lnTo>
                  <a:pt x="131373" y="412421"/>
                </a:lnTo>
                <a:lnTo>
                  <a:pt x="136309" y="415337"/>
                </a:lnTo>
                <a:lnTo>
                  <a:pt x="140705" y="416369"/>
                </a:lnTo>
                <a:lnTo>
                  <a:pt x="143574" y="416369"/>
                </a:lnTo>
                <a:lnTo>
                  <a:pt x="146447" y="413499"/>
                </a:lnTo>
                <a:lnTo>
                  <a:pt x="149320" y="413499"/>
                </a:lnTo>
                <a:lnTo>
                  <a:pt x="157350" y="403358"/>
                </a:lnTo>
                <a:lnTo>
                  <a:pt x="164035" y="394832"/>
                </a:lnTo>
                <a:lnTo>
                  <a:pt x="169105" y="388461"/>
                </a:lnTo>
                <a:lnTo>
                  <a:pt x="172292" y="384782"/>
                </a:lnTo>
                <a:lnTo>
                  <a:pt x="255567" y="384782"/>
                </a:lnTo>
                <a:lnTo>
                  <a:pt x="261310" y="379040"/>
                </a:lnTo>
                <a:lnTo>
                  <a:pt x="264182" y="373294"/>
                </a:lnTo>
                <a:lnTo>
                  <a:pt x="261310" y="367553"/>
                </a:lnTo>
                <a:lnTo>
                  <a:pt x="249920" y="358937"/>
                </a:lnTo>
                <a:lnTo>
                  <a:pt x="178034" y="358937"/>
                </a:lnTo>
                <a:lnTo>
                  <a:pt x="163677" y="344581"/>
                </a:lnTo>
                <a:lnTo>
                  <a:pt x="158877" y="340229"/>
                </a:lnTo>
                <a:lnTo>
                  <a:pt x="153268" y="335608"/>
                </a:lnTo>
                <a:lnTo>
                  <a:pt x="147121" y="330448"/>
                </a:lnTo>
                <a:lnTo>
                  <a:pt x="140705" y="324482"/>
                </a:lnTo>
                <a:close/>
              </a:path>
              <a:path w="264795" h="494030">
                <a:moveTo>
                  <a:pt x="218235" y="330224"/>
                </a:moveTo>
                <a:lnTo>
                  <a:pt x="209621" y="330224"/>
                </a:lnTo>
                <a:lnTo>
                  <a:pt x="180907" y="358937"/>
                </a:lnTo>
                <a:lnTo>
                  <a:pt x="249920" y="358937"/>
                </a:lnTo>
                <a:lnTo>
                  <a:pt x="249329" y="358490"/>
                </a:lnTo>
                <a:lnTo>
                  <a:pt x="238695" y="348888"/>
                </a:lnTo>
                <a:lnTo>
                  <a:pt x="228599" y="339286"/>
                </a:lnTo>
                <a:lnTo>
                  <a:pt x="218235" y="330224"/>
                </a:lnTo>
                <a:close/>
              </a:path>
              <a:path w="264795" h="494030">
                <a:moveTo>
                  <a:pt x="63172" y="51685"/>
                </a:moveTo>
                <a:lnTo>
                  <a:pt x="54557" y="54557"/>
                </a:lnTo>
                <a:lnTo>
                  <a:pt x="48816" y="60299"/>
                </a:lnTo>
                <a:lnTo>
                  <a:pt x="42445" y="78605"/>
                </a:lnTo>
                <a:lnTo>
                  <a:pt x="36596" y="94803"/>
                </a:lnTo>
                <a:lnTo>
                  <a:pt x="31856" y="108757"/>
                </a:lnTo>
                <a:lnTo>
                  <a:pt x="28717" y="120604"/>
                </a:lnTo>
                <a:lnTo>
                  <a:pt x="27505" y="132358"/>
                </a:lnTo>
                <a:lnTo>
                  <a:pt x="27618" y="143574"/>
                </a:lnTo>
                <a:lnTo>
                  <a:pt x="27639" y="145728"/>
                </a:lnTo>
                <a:lnTo>
                  <a:pt x="28104" y="155688"/>
                </a:lnTo>
                <a:lnTo>
                  <a:pt x="28214" y="158066"/>
                </a:lnTo>
                <a:lnTo>
                  <a:pt x="28313" y="160175"/>
                </a:lnTo>
                <a:lnTo>
                  <a:pt x="29150" y="192391"/>
                </a:lnTo>
                <a:lnTo>
                  <a:pt x="29394" y="196428"/>
                </a:lnTo>
                <a:lnTo>
                  <a:pt x="30080" y="206748"/>
                </a:lnTo>
                <a:lnTo>
                  <a:pt x="30151" y="207826"/>
                </a:lnTo>
                <a:lnTo>
                  <a:pt x="31061" y="219041"/>
                </a:lnTo>
                <a:lnTo>
                  <a:pt x="31137" y="219984"/>
                </a:lnTo>
                <a:lnTo>
                  <a:pt x="31586" y="229720"/>
                </a:lnTo>
                <a:lnTo>
                  <a:pt x="31289" y="236854"/>
                </a:lnTo>
                <a:lnTo>
                  <a:pt x="31231" y="238244"/>
                </a:lnTo>
                <a:lnTo>
                  <a:pt x="31137" y="240487"/>
                </a:lnTo>
                <a:lnTo>
                  <a:pt x="29210" y="261532"/>
                </a:lnTo>
                <a:lnTo>
                  <a:pt x="29152" y="262339"/>
                </a:lnTo>
                <a:lnTo>
                  <a:pt x="28717" y="272793"/>
                </a:lnTo>
                <a:lnTo>
                  <a:pt x="22971" y="290023"/>
                </a:lnTo>
                <a:lnTo>
                  <a:pt x="22971" y="292892"/>
                </a:lnTo>
                <a:lnTo>
                  <a:pt x="2872" y="292892"/>
                </a:lnTo>
                <a:lnTo>
                  <a:pt x="0" y="295765"/>
                </a:lnTo>
                <a:lnTo>
                  <a:pt x="0" y="301506"/>
                </a:lnTo>
                <a:lnTo>
                  <a:pt x="5741" y="312995"/>
                </a:lnTo>
                <a:lnTo>
                  <a:pt x="42175" y="332466"/>
                </a:lnTo>
                <a:lnTo>
                  <a:pt x="54557" y="333094"/>
                </a:lnTo>
                <a:lnTo>
                  <a:pt x="60095" y="333094"/>
                </a:lnTo>
                <a:lnTo>
                  <a:pt x="105394" y="320936"/>
                </a:lnTo>
                <a:lnTo>
                  <a:pt x="127446" y="301506"/>
                </a:lnTo>
                <a:lnTo>
                  <a:pt x="45943" y="301506"/>
                </a:lnTo>
                <a:lnTo>
                  <a:pt x="45943" y="295765"/>
                </a:lnTo>
                <a:lnTo>
                  <a:pt x="48647" y="295765"/>
                </a:lnTo>
                <a:lnTo>
                  <a:pt x="53571" y="285311"/>
                </a:lnTo>
                <a:lnTo>
                  <a:pt x="59583" y="266691"/>
                </a:lnTo>
                <a:lnTo>
                  <a:pt x="64520" y="245378"/>
                </a:lnTo>
                <a:lnTo>
                  <a:pt x="68919" y="221104"/>
                </a:lnTo>
                <a:lnTo>
                  <a:pt x="67372" y="198133"/>
                </a:lnTo>
                <a:lnTo>
                  <a:pt x="67257" y="196428"/>
                </a:lnTo>
                <a:lnTo>
                  <a:pt x="66432" y="175162"/>
                </a:lnTo>
                <a:lnTo>
                  <a:pt x="66320" y="169419"/>
                </a:lnTo>
                <a:lnTo>
                  <a:pt x="66223" y="163673"/>
                </a:lnTo>
                <a:lnTo>
                  <a:pt x="66129" y="158066"/>
                </a:lnTo>
                <a:lnTo>
                  <a:pt x="66089" y="117640"/>
                </a:lnTo>
                <a:lnTo>
                  <a:pt x="66404" y="96194"/>
                </a:lnTo>
                <a:lnTo>
                  <a:pt x="67182" y="78605"/>
                </a:lnTo>
                <a:lnTo>
                  <a:pt x="67257" y="76901"/>
                </a:lnTo>
                <a:lnTo>
                  <a:pt x="68919" y="60299"/>
                </a:lnTo>
                <a:lnTo>
                  <a:pt x="66045" y="54557"/>
                </a:lnTo>
                <a:lnTo>
                  <a:pt x="63172" y="51685"/>
                </a:lnTo>
                <a:close/>
              </a:path>
              <a:path w="264795" h="494030">
                <a:moveTo>
                  <a:pt x="166550" y="0"/>
                </a:moveTo>
                <a:lnTo>
                  <a:pt x="157935" y="0"/>
                </a:lnTo>
                <a:lnTo>
                  <a:pt x="152190" y="5741"/>
                </a:lnTo>
                <a:lnTo>
                  <a:pt x="134964" y="45943"/>
                </a:lnTo>
                <a:lnTo>
                  <a:pt x="126887" y="94803"/>
                </a:lnTo>
                <a:lnTo>
                  <a:pt x="126349" y="223977"/>
                </a:lnTo>
                <a:lnTo>
                  <a:pt x="125766" y="236854"/>
                </a:lnTo>
                <a:lnTo>
                  <a:pt x="105753" y="283651"/>
                </a:lnTo>
                <a:lnTo>
                  <a:pt x="48816" y="295765"/>
                </a:lnTo>
                <a:lnTo>
                  <a:pt x="48647" y="295765"/>
                </a:lnTo>
                <a:lnTo>
                  <a:pt x="45943" y="301506"/>
                </a:lnTo>
                <a:lnTo>
                  <a:pt x="127446" y="301506"/>
                </a:lnTo>
                <a:lnTo>
                  <a:pt x="141019" y="282978"/>
                </a:lnTo>
                <a:lnTo>
                  <a:pt x="152832" y="257502"/>
                </a:lnTo>
                <a:lnTo>
                  <a:pt x="149320" y="252691"/>
                </a:lnTo>
                <a:lnTo>
                  <a:pt x="219317" y="252691"/>
                </a:lnTo>
                <a:lnTo>
                  <a:pt x="223981" y="244076"/>
                </a:lnTo>
                <a:lnTo>
                  <a:pt x="227883" y="238244"/>
                </a:lnTo>
                <a:lnTo>
                  <a:pt x="231516" y="229720"/>
                </a:lnTo>
                <a:lnTo>
                  <a:pt x="235688" y="219041"/>
                </a:lnTo>
                <a:lnTo>
                  <a:pt x="241207" y="206748"/>
                </a:lnTo>
                <a:lnTo>
                  <a:pt x="242362" y="198133"/>
                </a:lnTo>
                <a:lnTo>
                  <a:pt x="189522" y="198133"/>
                </a:lnTo>
                <a:lnTo>
                  <a:pt x="186649" y="192391"/>
                </a:lnTo>
                <a:lnTo>
                  <a:pt x="177451" y="182743"/>
                </a:lnTo>
                <a:lnTo>
                  <a:pt x="171215" y="171212"/>
                </a:lnTo>
                <a:lnTo>
                  <a:pt x="167671" y="158066"/>
                </a:lnTo>
                <a:lnTo>
                  <a:pt x="166550" y="143574"/>
                </a:lnTo>
                <a:lnTo>
                  <a:pt x="166640" y="57203"/>
                </a:lnTo>
                <a:lnTo>
                  <a:pt x="166733" y="51685"/>
                </a:lnTo>
                <a:lnTo>
                  <a:pt x="166830" y="45943"/>
                </a:lnTo>
                <a:lnTo>
                  <a:pt x="166908" y="41276"/>
                </a:lnTo>
                <a:lnTo>
                  <a:pt x="167760" y="24271"/>
                </a:lnTo>
                <a:lnTo>
                  <a:pt x="169419" y="8611"/>
                </a:lnTo>
                <a:lnTo>
                  <a:pt x="169419" y="2868"/>
                </a:lnTo>
                <a:lnTo>
                  <a:pt x="166550" y="0"/>
                </a:lnTo>
                <a:close/>
              </a:path>
              <a:path w="264795" h="494030">
                <a:moveTo>
                  <a:pt x="219317" y="252691"/>
                </a:moveTo>
                <a:lnTo>
                  <a:pt x="155063" y="252691"/>
                </a:lnTo>
                <a:lnTo>
                  <a:pt x="152832" y="257502"/>
                </a:lnTo>
                <a:lnTo>
                  <a:pt x="156364" y="262339"/>
                </a:lnTo>
                <a:lnTo>
                  <a:pt x="164754" y="269564"/>
                </a:lnTo>
                <a:lnTo>
                  <a:pt x="174759" y="274095"/>
                </a:lnTo>
                <a:lnTo>
                  <a:pt x="186649" y="275666"/>
                </a:lnTo>
                <a:lnTo>
                  <a:pt x="195263" y="275666"/>
                </a:lnTo>
                <a:lnTo>
                  <a:pt x="203789" y="269115"/>
                </a:lnTo>
                <a:lnTo>
                  <a:pt x="211775" y="262026"/>
                </a:lnTo>
                <a:lnTo>
                  <a:pt x="218685" y="253859"/>
                </a:lnTo>
                <a:lnTo>
                  <a:pt x="219317" y="252691"/>
                </a:lnTo>
                <a:close/>
              </a:path>
              <a:path w="264795" h="494030">
                <a:moveTo>
                  <a:pt x="244080" y="163673"/>
                </a:moveTo>
                <a:lnTo>
                  <a:pt x="235465" y="163673"/>
                </a:lnTo>
                <a:lnTo>
                  <a:pt x="229722" y="166546"/>
                </a:lnTo>
                <a:lnTo>
                  <a:pt x="226849" y="169419"/>
                </a:lnTo>
                <a:lnTo>
                  <a:pt x="215366" y="192391"/>
                </a:lnTo>
                <a:lnTo>
                  <a:pt x="203879" y="198133"/>
                </a:lnTo>
                <a:lnTo>
                  <a:pt x="242362" y="198133"/>
                </a:lnTo>
                <a:lnTo>
                  <a:pt x="242868" y="194364"/>
                </a:lnTo>
                <a:lnTo>
                  <a:pt x="243720" y="183057"/>
                </a:lnTo>
                <a:lnTo>
                  <a:pt x="243963" y="175162"/>
                </a:lnTo>
                <a:lnTo>
                  <a:pt x="244080" y="16367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5" name="object 35"/>
          <p:cNvGrpSpPr/>
          <p:nvPr/>
        </p:nvGrpSpPr>
        <p:grpSpPr>
          <a:xfrm>
            <a:off x="4246621" y="1006491"/>
            <a:ext cx="132715" cy="336550"/>
            <a:chOff x="4246621" y="1006491"/>
            <a:chExt cx="132715" cy="336550"/>
          </a:xfrm>
        </p:grpSpPr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89695" y="1063922"/>
              <a:ext cx="89016" cy="8614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246621" y="1006491"/>
              <a:ext cx="115570" cy="336550"/>
            </a:xfrm>
            <a:custGeom>
              <a:avLst/>
              <a:gdLst/>
              <a:ahLst/>
              <a:cxnLst/>
              <a:rect l="l" t="t" r="r" b="b"/>
              <a:pathLst>
                <a:path w="115570" h="336550">
                  <a:moveTo>
                    <a:pt x="34458" y="0"/>
                  </a:moveTo>
                  <a:lnTo>
                    <a:pt x="25844" y="0"/>
                  </a:lnTo>
                  <a:lnTo>
                    <a:pt x="22971" y="2872"/>
                  </a:lnTo>
                  <a:lnTo>
                    <a:pt x="21984" y="6595"/>
                  </a:lnTo>
                  <a:lnTo>
                    <a:pt x="15703" y="22658"/>
                  </a:lnTo>
                  <a:lnTo>
                    <a:pt x="11484" y="34458"/>
                  </a:lnTo>
                  <a:lnTo>
                    <a:pt x="7715" y="43027"/>
                  </a:lnTo>
                  <a:lnTo>
                    <a:pt x="5023" y="51328"/>
                  </a:lnTo>
                  <a:lnTo>
                    <a:pt x="3407" y="59090"/>
                  </a:lnTo>
                  <a:lnTo>
                    <a:pt x="2868" y="66045"/>
                  </a:lnTo>
                  <a:lnTo>
                    <a:pt x="0" y="163677"/>
                  </a:lnTo>
                  <a:lnTo>
                    <a:pt x="48" y="218235"/>
                  </a:lnTo>
                  <a:lnTo>
                    <a:pt x="145" y="223977"/>
                  </a:lnTo>
                  <a:lnTo>
                    <a:pt x="243" y="229722"/>
                  </a:lnTo>
                  <a:lnTo>
                    <a:pt x="291" y="232592"/>
                  </a:lnTo>
                  <a:lnTo>
                    <a:pt x="3632" y="284415"/>
                  </a:lnTo>
                  <a:lnTo>
                    <a:pt x="19876" y="322014"/>
                  </a:lnTo>
                  <a:lnTo>
                    <a:pt x="25844" y="327355"/>
                  </a:lnTo>
                  <a:lnTo>
                    <a:pt x="31586" y="333096"/>
                  </a:lnTo>
                  <a:lnTo>
                    <a:pt x="40201" y="335967"/>
                  </a:lnTo>
                  <a:lnTo>
                    <a:pt x="60300" y="335967"/>
                  </a:lnTo>
                  <a:lnTo>
                    <a:pt x="63173" y="333096"/>
                  </a:lnTo>
                  <a:lnTo>
                    <a:pt x="71788" y="327668"/>
                  </a:lnTo>
                  <a:lnTo>
                    <a:pt x="97632" y="295765"/>
                  </a:lnTo>
                  <a:lnTo>
                    <a:pt x="111266" y="258437"/>
                  </a:lnTo>
                  <a:lnTo>
                    <a:pt x="63173" y="258437"/>
                  </a:lnTo>
                  <a:lnTo>
                    <a:pt x="51417" y="250899"/>
                  </a:lnTo>
                  <a:lnTo>
                    <a:pt x="42354" y="236901"/>
                  </a:lnTo>
                  <a:lnTo>
                    <a:pt x="36522" y="216442"/>
                  </a:lnTo>
                  <a:lnTo>
                    <a:pt x="34458" y="189522"/>
                  </a:lnTo>
                  <a:lnTo>
                    <a:pt x="33336" y="141019"/>
                  </a:lnTo>
                  <a:lnTo>
                    <a:pt x="34099" y="94401"/>
                  </a:lnTo>
                  <a:lnTo>
                    <a:pt x="36375" y="51328"/>
                  </a:lnTo>
                  <a:lnTo>
                    <a:pt x="36477" y="49398"/>
                  </a:lnTo>
                  <a:lnTo>
                    <a:pt x="40129" y="6595"/>
                  </a:lnTo>
                  <a:lnTo>
                    <a:pt x="40201" y="5741"/>
                  </a:lnTo>
                  <a:lnTo>
                    <a:pt x="34458" y="0"/>
                  </a:lnTo>
                  <a:close/>
                </a:path>
                <a:path w="115570" h="336550">
                  <a:moveTo>
                    <a:pt x="109115" y="218235"/>
                  </a:moveTo>
                  <a:lnTo>
                    <a:pt x="103374" y="218235"/>
                  </a:lnTo>
                  <a:lnTo>
                    <a:pt x="97632" y="221108"/>
                  </a:lnTo>
                  <a:lnTo>
                    <a:pt x="94759" y="223977"/>
                  </a:lnTo>
                  <a:lnTo>
                    <a:pt x="91887" y="232592"/>
                  </a:lnTo>
                  <a:lnTo>
                    <a:pt x="91887" y="238334"/>
                  </a:lnTo>
                  <a:lnTo>
                    <a:pt x="89018" y="241207"/>
                  </a:lnTo>
                  <a:lnTo>
                    <a:pt x="84262" y="248745"/>
                  </a:lnTo>
                  <a:lnTo>
                    <a:pt x="78967" y="254130"/>
                  </a:lnTo>
                  <a:lnTo>
                    <a:pt x="73672" y="257360"/>
                  </a:lnTo>
                  <a:lnTo>
                    <a:pt x="68915" y="258437"/>
                  </a:lnTo>
                  <a:lnTo>
                    <a:pt x="111266" y="258437"/>
                  </a:lnTo>
                  <a:lnTo>
                    <a:pt x="111629" y="257360"/>
                  </a:lnTo>
                  <a:lnTo>
                    <a:pt x="114995" y="242061"/>
                  </a:lnTo>
                  <a:lnTo>
                    <a:pt x="114892" y="232592"/>
                  </a:lnTo>
                  <a:lnTo>
                    <a:pt x="114861" y="223977"/>
                  </a:lnTo>
                  <a:lnTo>
                    <a:pt x="109115" y="21823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/>
          <p:nvPr/>
        </p:nvSpPr>
        <p:spPr>
          <a:xfrm>
            <a:off x="7752557" y="1015105"/>
            <a:ext cx="218440" cy="336550"/>
          </a:xfrm>
          <a:custGeom>
            <a:avLst/>
            <a:gdLst/>
            <a:ahLst/>
            <a:cxnLst/>
            <a:rect l="l" t="t" r="r" b="b"/>
            <a:pathLst>
              <a:path w="218440" h="336550">
                <a:moveTo>
                  <a:pt x="120524" y="0"/>
                </a:moveTo>
                <a:lnTo>
                  <a:pt x="70992" y="9331"/>
                </a:lnTo>
                <a:lnTo>
                  <a:pt x="34379" y="40201"/>
                </a:lnTo>
                <a:lnTo>
                  <a:pt x="8535" y="91888"/>
                </a:lnTo>
                <a:lnTo>
                  <a:pt x="270" y="162600"/>
                </a:lnTo>
                <a:lnTo>
                  <a:pt x="182" y="164305"/>
                </a:lnTo>
                <a:lnTo>
                  <a:pt x="85" y="166189"/>
                </a:lnTo>
                <a:lnTo>
                  <a:pt x="0" y="170945"/>
                </a:lnTo>
                <a:lnTo>
                  <a:pt x="2017" y="209531"/>
                </a:lnTo>
                <a:lnTo>
                  <a:pt x="2029" y="209756"/>
                </a:lnTo>
                <a:lnTo>
                  <a:pt x="18091" y="273198"/>
                </a:lnTo>
                <a:lnTo>
                  <a:pt x="48108" y="312949"/>
                </a:lnTo>
                <a:lnTo>
                  <a:pt x="88847" y="333319"/>
                </a:lnTo>
                <a:lnTo>
                  <a:pt x="111908" y="335967"/>
                </a:lnTo>
                <a:lnTo>
                  <a:pt x="134523" y="333858"/>
                </a:lnTo>
                <a:lnTo>
                  <a:pt x="173289" y="317796"/>
                </a:lnTo>
                <a:lnTo>
                  <a:pt x="202408" y="288184"/>
                </a:lnTo>
                <a:lnTo>
                  <a:pt x="205656" y="281409"/>
                </a:lnTo>
                <a:lnTo>
                  <a:pt x="117654" y="281409"/>
                </a:lnTo>
                <a:lnTo>
                  <a:pt x="108529" y="280825"/>
                </a:lnTo>
                <a:lnTo>
                  <a:pt x="107997" y="280825"/>
                </a:lnTo>
                <a:lnTo>
                  <a:pt x="99347" y="278537"/>
                </a:lnTo>
                <a:lnTo>
                  <a:pt x="74221" y="245873"/>
                </a:lnTo>
                <a:lnTo>
                  <a:pt x="71708" y="218235"/>
                </a:lnTo>
                <a:lnTo>
                  <a:pt x="72291" y="205852"/>
                </a:lnTo>
                <a:lnTo>
                  <a:pt x="89701" y="169733"/>
                </a:lnTo>
                <a:lnTo>
                  <a:pt x="103619" y="164305"/>
                </a:lnTo>
                <a:lnTo>
                  <a:pt x="103164" y="164305"/>
                </a:lnTo>
                <a:lnTo>
                  <a:pt x="111908" y="163677"/>
                </a:lnTo>
                <a:lnTo>
                  <a:pt x="202933" y="163677"/>
                </a:lnTo>
                <a:lnTo>
                  <a:pt x="202408" y="162600"/>
                </a:lnTo>
                <a:lnTo>
                  <a:pt x="189442" y="146448"/>
                </a:lnTo>
                <a:lnTo>
                  <a:pt x="186454" y="143576"/>
                </a:lnTo>
                <a:lnTo>
                  <a:pt x="65965" y="143576"/>
                </a:lnTo>
                <a:lnTo>
                  <a:pt x="68254" y="117777"/>
                </a:lnTo>
                <a:lnTo>
                  <a:pt x="71350" y="96554"/>
                </a:lnTo>
                <a:lnTo>
                  <a:pt x="75996" y="80402"/>
                </a:lnTo>
                <a:lnTo>
                  <a:pt x="76061" y="80177"/>
                </a:lnTo>
                <a:lnTo>
                  <a:pt x="106211" y="52762"/>
                </a:lnTo>
                <a:lnTo>
                  <a:pt x="114781" y="51685"/>
                </a:lnTo>
                <a:lnTo>
                  <a:pt x="203256" y="51685"/>
                </a:lnTo>
                <a:lnTo>
                  <a:pt x="200928" y="45944"/>
                </a:lnTo>
                <a:lnTo>
                  <a:pt x="168579" y="10902"/>
                </a:lnTo>
                <a:lnTo>
                  <a:pt x="137620" y="1121"/>
                </a:lnTo>
                <a:lnTo>
                  <a:pt x="120524" y="0"/>
                </a:lnTo>
                <a:close/>
              </a:path>
              <a:path w="218440" h="336550">
                <a:moveTo>
                  <a:pt x="202933" y="163677"/>
                </a:moveTo>
                <a:lnTo>
                  <a:pt x="111908" y="163677"/>
                </a:lnTo>
                <a:lnTo>
                  <a:pt x="121692" y="164305"/>
                </a:lnTo>
                <a:lnTo>
                  <a:pt x="129858" y="166548"/>
                </a:lnTo>
                <a:lnTo>
                  <a:pt x="153906" y="196699"/>
                </a:lnTo>
                <a:lnTo>
                  <a:pt x="157856" y="223978"/>
                </a:lnTo>
                <a:lnTo>
                  <a:pt x="157272" y="238022"/>
                </a:lnTo>
                <a:lnTo>
                  <a:pt x="139862" y="275352"/>
                </a:lnTo>
                <a:lnTo>
                  <a:pt x="117654" y="281409"/>
                </a:lnTo>
                <a:lnTo>
                  <a:pt x="205656" y="281409"/>
                </a:lnTo>
                <a:lnTo>
                  <a:pt x="211336" y="269564"/>
                </a:lnTo>
                <a:lnTo>
                  <a:pt x="216495" y="248252"/>
                </a:lnTo>
                <a:lnTo>
                  <a:pt x="218155" y="223978"/>
                </a:lnTo>
                <a:lnTo>
                  <a:pt x="216495" y="201365"/>
                </a:lnTo>
                <a:lnTo>
                  <a:pt x="211336" y="180905"/>
                </a:lnTo>
                <a:lnTo>
                  <a:pt x="202933" y="163677"/>
                </a:lnTo>
                <a:close/>
              </a:path>
              <a:path w="218440" h="336550">
                <a:moveTo>
                  <a:pt x="123397" y="114862"/>
                </a:moveTo>
                <a:lnTo>
                  <a:pt x="106389" y="116970"/>
                </a:lnTo>
                <a:lnTo>
                  <a:pt x="106633" y="116970"/>
                </a:lnTo>
                <a:lnTo>
                  <a:pt x="91450" y="122758"/>
                </a:lnTo>
                <a:lnTo>
                  <a:pt x="77765" y="131820"/>
                </a:lnTo>
                <a:lnTo>
                  <a:pt x="65965" y="143576"/>
                </a:lnTo>
                <a:lnTo>
                  <a:pt x="186454" y="143576"/>
                </a:lnTo>
                <a:lnTo>
                  <a:pt x="175488" y="133032"/>
                </a:lnTo>
                <a:lnTo>
                  <a:pt x="159650" y="123117"/>
                </a:lnTo>
                <a:lnTo>
                  <a:pt x="142197" y="116970"/>
                </a:lnTo>
                <a:lnTo>
                  <a:pt x="123397" y="114862"/>
                </a:lnTo>
                <a:close/>
              </a:path>
              <a:path w="218440" h="336550">
                <a:moveTo>
                  <a:pt x="203256" y="51685"/>
                </a:moveTo>
                <a:lnTo>
                  <a:pt x="114781" y="51685"/>
                </a:lnTo>
                <a:lnTo>
                  <a:pt x="122859" y="52223"/>
                </a:lnTo>
                <a:lnTo>
                  <a:pt x="129858" y="53839"/>
                </a:lnTo>
                <a:lnTo>
                  <a:pt x="152110" y="89018"/>
                </a:lnTo>
                <a:lnTo>
                  <a:pt x="212414" y="80402"/>
                </a:lnTo>
                <a:lnTo>
                  <a:pt x="207479" y="62096"/>
                </a:lnTo>
                <a:lnTo>
                  <a:pt x="203256" y="5168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9" name="object 39"/>
          <p:cNvGrpSpPr/>
          <p:nvPr/>
        </p:nvGrpSpPr>
        <p:grpSpPr>
          <a:xfrm>
            <a:off x="8527792" y="891630"/>
            <a:ext cx="781050" cy="582930"/>
            <a:chOff x="8527792" y="891630"/>
            <a:chExt cx="781050" cy="582930"/>
          </a:xfrm>
        </p:grpSpPr>
        <p:sp>
          <p:nvSpPr>
            <p:cNvPr id="40" name="object 40"/>
            <p:cNvSpPr/>
            <p:nvPr/>
          </p:nvSpPr>
          <p:spPr>
            <a:xfrm>
              <a:off x="8915447" y="891630"/>
              <a:ext cx="393700" cy="582930"/>
            </a:xfrm>
            <a:custGeom>
              <a:avLst/>
              <a:gdLst/>
              <a:ahLst/>
              <a:cxnLst/>
              <a:rect l="l" t="t" r="r" b="b"/>
              <a:pathLst>
                <a:path w="393700" h="582930">
                  <a:moveTo>
                    <a:pt x="255563" y="80402"/>
                  </a:moveTo>
                  <a:lnTo>
                    <a:pt x="246948" y="80402"/>
                  </a:lnTo>
                  <a:lnTo>
                    <a:pt x="209621" y="129218"/>
                  </a:lnTo>
                  <a:lnTo>
                    <a:pt x="209621" y="137833"/>
                  </a:lnTo>
                  <a:lnTo>
                    <a:pt x="219401" y="145910"/>
                  </a:lnTo>
                  <a:lnTo>
                    <a:pt x="227566" y="152909"/>
                  </a:lnTo>
                  <a:lnTo>
                    <a:pt x="234656" y="158832"/>
                  </a:lnTo>
                  <a:lnTo>
                    <a:pt x="241207" y="163677"/>
                  </a:lnTo>
                  <a:lnTo>
                    <a:pt x="244080" y="163677"/>
                  </a:lnTo>
                  <a:lnTo>
                    <a:pt x="249821" y="166550"/>
                  </a:lnTo>
                  <a:lnTo>
                    <a:pt x="252694" y="169419"/>
                  </a:lnTo>
                  <a:lnTo>
                    <a:pt x="267051" y="169419"/>
                  </a:lnTo>
                  <a:lnTo>
                    <a:pt x="269924" y="163677"/>
                  </a:lnTo>
                  <a:lnTo>
                    <a:pt x="290023" y="137833"/>
                  </a:lnTo>
                  <a:lnTo>
                    <a:pt x="367759" y="137833"/>
                  </a:lnTo>
                  <a:lnTo>
                    <a:pt x="379040" y="123475"/>
                  </a:lnTo>
                  <a:lnTo>
                    <a:pt x="379040" y="114861"/>
                  </a:lnTo>
                  <a:lnTo>
                    <a:pt x="376167" y="111988"/>
                  </a:lnTo>
                  <a:lnTo>
                    <a:pt x="295765" y="111988"/>
                  </a:lnTo>
                  <a:lnTo>
                    <a:pt x="296784" y="110742"/>
                  </a:lnTo>
                  <a:lnTo>
                    <a:pt x="290696" y="106649"/>
                  </a:lnTo>
                  <a:lnTo>
                    <a:pt x="280331" y="99425"/>
                  </a:lnTo>
                  <a:lnTo>
                    <a:pt x="268351" y="90586"/>
                  </a:lnTo>
                  <a:lnTo>
                    <a:pt x="255563" y="80402"/>
                  </a:lnTo>
                  <a:close/>
                </a:path>
                <a:path w="393700" h="582930">
                  <a:moveTo>
                    <a:pt x="367759" y="137833"/>
                  </a:moveTo>
                  <a:lnTo>
                    <a:pt x="290023" y="137833"/>
                  </a:lnTo>
                  <a:lnTo>
                    <a:pt x="296484" y="144249"/>
                  </a:lnTo>
                  <a:lnTo>
                    <a:pt x="302945" y="150396"/>
                  </a:lnTo>
                  <a:lnTo>
                    <a:pt x="309405" y="156004"/>
                  </a:lnTo>
                  <a:lnTo>
                    <a:pt x="315866" y="160804"/>
                  </a:lnTo>
                  <a:lnTo>
                    <a:pt x="333096" y="169419"/>
                  </a:lnTo>
                  <a:lnTo>
                    <a:pt x="338838" y="169419"/>
                  </a:lnTo>
                  <a:lnTo>
                    <a:pt x="344581" y="166550"/>
                  </a:lnTo>
                  <a:lnTo>
                    <a:pt x="347454" y="163677"/>
                  </a:lnTo>
                  <a:lnTo>
                    <a:pt x="367759" y="137833"/>
                  </a:lnTo>
                  <a:close/>
                </a:path>
                <a:path w="393700" h="582930">
                  <a:moveTo>
                    <a:pt x="333096" y="77529"/>
                  </a:moveTo>
                  <a:lnTo>
                    <a:pt x="321609" y="77529"/>
                  </a:lnTo>
                  <a:lnTo>
                    <a:pt x="321609" y="80402"/>
                  </a:lnTo>
                  <a:lnTo>
                    <a:pt x="296784" y="110742"/>
                  </a:lnTo>
                  <a:lnTo>
                    <a:pt x="298637" y="111988"/>
                  </a:lnTo>
                  <a:lnTo>
                    <a:pt x="376167" y="111988"/>
                  </a:lnTo>
                  <a:lnTo>
                    <a:pt x="367015" y="105437"/>
                  </a:lnTo>
                  <a:lnTo>
                    <a:pt x="356786" y="98348"/>
                  </a:lnTo>
                  <a:lnTo>
                    <a:pt x="345480" y="90182"/>
                  </a:lnTo>
                  <a:lnTo>
                    <a:pt x="333096" y="80402"/>
                  </a:lnTo>
                  <a:lnTo>
                    <a:pt x="333096" y="77529"/>
                  </a:lnTo>
                  <a:close/>
                </a:path>
                <a:path w="393700" h="582930">
                  <a:moveTo>
                    <a:pt x="290023" y="0"/>
                  </a:moveTo>
                  <a:lnTo>
                    <a:pt x="284280" y="0"/>
                  </a:lnTo>
                  <a:lnTo>
                    <a:pt x="281407" y="2872"/>
                  </a:lnTo>
                  <a:lnTo>
                    <a:pt x="246948" y="45943"/>
                  </a:lnTo>
                  <a:lnTo>
                    <a:pt x="246948" y="54557"/>
                  </a:lnTo>
                  <a:lnTo>
                    <a:pt x="256731" y="62634"/>
                  </a:lnTo>
                  <a:lnTo>
                    <a:pt x="264898" y="69634"/>
                  </a:lnTo>
                  <a:lnTo>
                    <a:pt x="271986" y="75557"/>
                  </a:lnTo>
                  <a:lnTo>
                    <a:pt x="278535" y="80402"/>
                  </a:lnTo>
                  <a:lnTo>
                    <a:pt x="281407" y="83275"/>
                  </a:lnTo>
                  <a:lnTo>
                    <a:pt x="284280" y="83275"/>
                  </a:lnTo>
                  <a:lnTo>
                    <a:pt x="287150" y="86144"/>
                  </a:lnTo>
                  <a:lnTo>
                    <a:pt x="292896" y="89016"/>
                  </a:lnTo>
                  <a:lnTo>
                    <a:pt x="298637" y="89016"/>
                  </a:lnTo>
                  <a:lnTo>
                    <a:pt x="304379" y="83275"/>
                  </a:lnTo>
                  <a:lnTo>
                    <a:pt x="314115" y="72596"/>
                  </a:lnTo>
                  <a:lnTo>
                    <a:pt x="321967" y="62455"/>
                  </a:lnTo>
                  <a:lnTo>
                    <a:pt x="328204" y="53391"/>
                  </a:lnTo>
                  <a:lnTo>
                    <a:pt x="333096" y="45943"/>
                  </a:lnTo>
                  <a:lnTo>
                    <a:pt x="335965" y="45943"/>
                  </a:lnTo>
                  <a:lnTo>
                    <a:pt x="335965" y="34458"/>
                  </a:lnTo>
                  <a:lnTo>
                    <a:pt x="333096" y="31586"/>
                  </a:lnTo>
                  <a:lnTo>
                    <a:pt x="323988" y="26292"/>
                  </a:lnTo>
                  <a:lnTo>
                    <a:pt x="314072" y="19382"/>
                  </a:lnTo>
                  <a:lnTo>
                    <a:pt x="303618" y="11396"/>
                  </a:lnTo>
                  <a:lnTo>
                    <a:pt x="292896" y="2872"/>
                  </a:lnTo>
                  <a:lnTo>
                    <a:pt x="290023" y="0"/>
                  </a:lnTo>
                  <a:close/>
                </a:path>
                <a:path w="393700" h="582930">
                  <a:moveTo>
                    <a:pt x="347454" y="226849"/>
                  </a:moveTo>
                  <a:lnTo>
                    <a:pt x="341711" y="226849"/>
                  </a:lnTo>
                  <a:lnTo>
                    <a:pt x="331031" y="228510"/>
                  </a:lnTo>
                  <a:lnTo>
                    <a:pt x="301510" y="261308"/>
                  </a:lnTo>
                  <a:lnTo>
                    <a:pt x="295765" y="275666"/>
                  </a:lnTo>
                  <a:lnTo>
                    <a:pt x="290023" y="281407"/>
                  </a:lnTo>
                  <a:lnTo>
                    <a:pt x="287150" y="287153"/>
                  </a:lnTo>
                  <a:lnTo>
                    <a:pt x="281407" y="287153"/>
                  </a:lnTo>
                  <a:lnTo>
                    <a:pt x="252694" y="292896"/>
                  </a:lnTo>
                  <a:lnTo>
                    <a:pt x="213568" y="307612"/>
                  </a:lnTo>
                  <a:lnTo>
                    <a:pt x="180903" y="341711"/>
                  </a:lnTo>
                  <a:lnTo>
                    <a:pt x="154656" y="390168"/>
                  </a:lnTo>
                  <a:lnTo>
                    <a:pt x="140702" y="419240"/>
                  </a:lnTo>
                  <a:lnTo>
                    <a:pt x="128947" y="442393"/>
                  </a:lnTo>
                  <a:lnTo>
                    <a:pt x="101130" y="485467"/>
                  </a:lnTo>
                  <a:lnTo>
                    <a:pt x="64653" y="523695"/>
                  </a:lnTo>
                  <a:lnTo>
                    <a:pt x="22745" y="553845"/>
                  </a:lnTo>
                  <a:lnTo>
                    <a:pt x="2868" y="565689"/>
                  </a:lnTo>
                  <a:lnTo>
                    <a:pt x="0" y="571435"/>
                  </a:lnTo>
                  <a:lnTo>
                    <a:pt x="0" y="574304"/>
                  </a:lnTo>
                  <a:lnTo>
                    <a:pt x="2868" y="580049"/>
                  </a:lnTo>
                  <a:lnTo>
                    <a:pt x="8614" y="582918"/>
                  </a:lnTo>
                  <a:lnTo>
                    <a:pt x="11483" y="582918"/>
                  </a:lnTo>
                  <a:lnTo>
                    <a:pt x="56173" y="561741"/>
                  </a:lnTo>
                  <a:lnTo>
                    <a:pt x="112168" y="518668"/>
                  </a:lnTo>
                  <a:lnTo>
                    <a:pt x="138550" y="484704"/>
                  </a:lnTo>
                  <a:lnTo>
                    <a:pt x="157932" y="447958"/>
                  </a:lnTo>
                  <a:lnTo>
                    <a:pt x="164348" y="432299"/>
                  </a:lnTo>
                  <a:lnTo>
                    <a:pt x="170494" y="419601"/>
                  </a:lnTo>
                  <a:lnTo>
                    <a:pt x="198493" y="382630"/>
                  </a:lnTo>
                  <a:lnTo>
                    <a:pt x="240849" y="361093"/>
                  </a:lnTo>
                  <a:lnTo>
                    <a:pt x="252694" y="358941"/>
                  </a:lnTo>
                  <a:lnTo>
                    <a:pt x="266243" y="356248"/>
                  </a:lnTo>
                  <a:lnTo>
                    <a:pt x="301509" y="327354"/>
                  </a:lnTo>
                  <a:lnTo>
                    <a:pt x="310125" y="304383"/>
                  </a:lnTo>
                  <a:lnTo>
                    <a:pt x="314386" y="294645"/>
                  </a:lnTo>
                  <a:lnTo>
                    <a:pt x="318379" y="286792"/>
                  </a:lnTo>
                  <a:lnTo>
                    <a:pt x="321834" y="280556"/>
                  </a:lnTo>
                  <a:lnTo>
                    <a:pt x="324482" y="275666"/>
                  </a:lnTo>
                  <a:lnTo>
                    <a:pt x="327351" y="269924"/>
                  </a:lnTo>
                  <a:lnTo>
                    <a:pt x="368988" y="269924"/>
                  </a:lnTo>
                  <a:lnTo>
                    <a:pt x="370425" y="267051"/>
                  </a:lnTo>
                  <a:lnTo>
                    <a:pt x="376167" y="258436"/>
                  </a:lnTo>
                  <a:lnTo>
                    <a:pt x="381686" y="247085"/>
                  </a:lnTo>
                  <a:lnTo>
                    <a:pt x="385859" y="234388"/>
                  </a:lnTo>
                  <a:lnTo>
                    <a:pt x="387043" y="229722"/>
                  </a:lnTo>
                  <a:lnTo>
                    <a:pt x="350326" y="229722"/>
                  </a:lnTo>
                  <a:lnTo>
                    <a:pt x="347454" y="226849"/>
                  </a:lnTo>
                  <a:close/>
                </a:path>
                <a:path w="393700" h="582930">
                  <a:moveTo>
                    <a:pt x="368988" y="269924"/>
                  </a:moveTo>
                  <a:lnTo>
                    <a:pt x="344581" y="269924"/>
                  </a:lnTo>
                  <a:lnTo>
                    <a:pt x="347454" y="272793"/>
                  </a:lnTo>
                  <a:lnTo>
                    <a:pt x="367553" y="272793"/>
                  </a:lnTo>
                  <a:lnTo>
                    <a:pt x="368988" y="269924"/>
                  </a:lnTo>
                  <a:close/>
                </a:path>
                <a:path w="393700" h="582930">
                  <a:moveTo>
                    <a:pt x="387654" y="198136"/>
                  </a:moveTo>
                  <a:lnTo>
                    <a:pt x="373298" y="198136"/>
                  </a:lnTo>
                  <a:lnTo>
                    <a:pt x="370425" y="203878"/>
                  </a:lnTo>
                  <a:lnTo>
                    <a:pt x="364683" y="221108"/>
                  </a:lnTo>
                  <a:lnTo>
                    <a:pt x="361810" y="226849"/>
                  </a:lnTo>
                  <a:lnTo>
                    <a:pt x="361810" y="229722"/>
                  </a:lnTo>
                  <a:lnTo>
                    <a:pt x="387043" y="229722"/>
                  </a:lnTo>
                  <a:lnTo>
                    <a:pt x="389493" y="220075"/>
                  </a:lnTo>
                  <a:lnTo>
                    <a:pt x="393396" y="203878"/>
                  </a:lnTo>
                  <a:lnTo>
                    <a:pt x="387654" y="198136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846528" y="1135216"/>
              <a:ext cx="132091" cy="207242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8527792" y="951933"/>
              <a:ext cx="295910" cy="456565"/>
            </a:xfrm>
            <a:custGeom>
              <a:avLst/>
              <a:gdLst/>
              <a:ahLst/>
              <a:cxnLst/>
              <a:rect l="l" t="t" r="r" b="b"/>
              <a:pathLst>
                <a:path w="295909" h="456565">
                  <a:moveTo>
                    <a:pt x="71164" y="150218"/>
                  </a:moveTo>
                  <a:lnTo>
                    <a:pt x="66984" y="156272"/>
                  </a:lnTo>
                  <a:lnTo>
                    <a:pt x="61377" y="164034"/>
                  </a:lnTo>
                  <a:lnTo>
                    <a:pt x="55230" y="172334"/>
                  </a:lnTo>
                  <a:lnTo>
                    <a:pt x="48814" y="180903"/>
                  </a:lnTo>
                  <a:lnTo>
                    <a:pt x="45942" y="186649"/>
                  </a:lnTo>
                  <a:lnTo>
                    <a:pt x="45942" y="192391"/>
                  </a:lnTo>
                  <a:lnTo>
                    <a:pt x="43069" y="195263"/>
                  </a:lnTo>
                  <a:lnTo>
                    <a:pt x="24226" y="233399"/>
                  </a:lnTo>
                  <a:lnTo>
                    <a:pt x="10767" y="269921"/>
                  </a:lnTo>
                  <a:lnTo>
                    <a:pt x="2684" y="304379"/>
                  </a:lnTo>
                  <a:lnTo>
                    <a:pt x="0" y="335967"/>
                  </a:lnTo>
                  <a:lnTo>
                    <a:pt x="3274" y="373654"/>
                  </a:lnTo>
                  <a:lnTo>
                    <a:pt x="30283" y="429650"/>
                  </a:lnTo>
                  <a:lnTo>
                    <a:pt x="65863" y="451725"/>
                  </a:lnTo>
                  <a:lnTo>
                    <a:pt x="106245" y="456570"/>
                  </a:lnTo>
                  <a:lnTo>
                    <a:pt x="137472" y="453339"/>
                  </a:lnTo>
                  <a:lnTo>
                    <a:pt x="166546" y="443648"/>
                  </a:lnTo>
                  <a:lnTo>
                    <a:pt x="193467" y="427496"/>
                  </a:lnTo>
                  <a:lnTo>
                    <a:pt x="218235" y="404884"/>
                  </a:lnTo>
                  <a:lnTo>
                    <a:pt x="237130" y="381913"/>
                  </a:lnTo>
                  <a:lnTo>
                    <a:pt x="120602" y="381913"/>
                  </a:lnTo>
                  <a:lnTo>
                    <a:pt x="108174" y="381329"/>
                  </a:lnTo>
                  <a:lnTo>
                    <a:pt x="64920" y="365086"/>
                  </a:lnTo>
                  <a:lnTo>
                    <a:pt x="43833" y="326321"/>
                  </a:lnTo>
                  <a:lnTo>
                    <a:pt x="40200" y="287150"/>
                  </a:lnTo>
                  <a:lnTo>
                    <a:pt x="45047" y="252026"/>
                  </a:lnTo>
                  <a:lnTo>
                    <a:pt x="59680" y="215661"/>
                  </a:lnTo>
                  <a:lnTo>
                    <a:pt x="84237" y="178193"/>
                  </a:lnTo>
                  <a:lnTo>
                    <a:pt x="107660" y="152190"/>
                  </a:lnTo>
                  <a:lnTo>
                    <a:pt x="74655" y="152190"/>
                  </a:lnTo>
                  <a:lnTo>
                    <a:pt x="71164" y="150218"/>
                  </a:lnTo>
                  <a:close/>
                </a:path>
                <a:path w="295909" h="456565">
                  <a:moveTo>
                    <a:pt x="292891" y="241207"/>
                  </a:moveTo>
                  <a:lnTo>
                    <a:pt x="287149" y="241207"/>
                  </a:lnTo>
                  <a:lnTo>
                    <a:pt x="281407" y="244080"/>
                  </a:lnTo>
                  <a:lnTo>
                    <a:pt x="278534" y="246948"/>
                  </a:lnTo>
                  <a:lnTo>
                    <a:pt x="272073" y="261980"/>
                  </a:lnTo>
                  <a:lnTo>
                    <a:pt x="265612" y="276742"/>
                  </a:lnTo>
                  <a:lnTo>
                    <a:pt x="225188" y="338300"/>
                  </a:lnTo>
                  <a:lnTo>
                    <a:pt x="194185" y="362529"/>
                  </a:lnTo>
                  <a:lnTo>
                    <a:pt x="120602" y="381913"/>
                  </a:lnTo>
                  <a:lnTo>
                    <a:pt x="237130" y="381913"/>
                  </a:lnTo>
                  <a:lnTo>
                    <a:pt x="245694" y="371502"/>
                  </a:lnTo>
                  <a:lnTo>
                    <a:pt x="267768" y="335967"/>
                  </a:lnTo>
                  <a:lnTo>
                    <a:pt x="284459" y="298279"/>
                  </a:lnTo>
                  <a:lnTo>
                    <a:pt x="295765" y="258437"/>
                  </a:lnTo>
                  <a:lnTo>
                    <a:pt x="295765" y="246948"/>
                  </a:lnTo>
                  <a:lnTo>
                    <a:pt x="292891" y="241207"/>
                  </a:lnTo>
                  <a:close/>
                </a:path>
                <a:path w="295909" h="456565">
                  <a:moveTo>
                    <a:pt x="110247" y="149317"/>
                  </a:moveTo>
                  <a:lnTo>
                    <a:pt x="71786" y="149317"/>
                  </a:lnTo>
                  <a:lnTo>
                    <a:pt x="74655" y="152190"/>
                  </a:lnTo>
                  <a:lnTo>
                    <a:pt x="107660" y="152190"/>
                  </a:lnTo>
                  <a:lnTo>
                    <a:pt x="110247" y="149317"/>
                  </a:lnTo>
                  <a:close/>
                </a:path>
                <a:path w="295909" h="456565">
                  <a:moveTo>
                    <a:pt x="140701" y="0"/>
                  </a:moveTo>
                  <a:lnTo>
                    <a:pt x="126344" y="0"/>
                  </a:lnTo>
                  <a:lnTo>
                    <a:pt x="113467" y="3722"/>
                  </a:lnTo>
                  <a:lnTo>
                    <a:pt x="100859" y="10408"/>
                  </a:lnTo>
                  <a:lnTo>
                    <a:pt x="88790" y="19785"/>
                  </a:lnTo>
                  <a:lnTo>
                    <a:pt x="77528" y="31586"/>
                  </a:lnTo>
                  <a:lnTo>
                    <a:pt x="70619" y="42353"/>
                  </a:lnTo>
                  <a:lnTo>
                    <a:pt x="55724" y="63889"/>
                  </a:lnTo>
                  <a:lnTo>
                    <a:pt x="48814" y="74656"/>
                  </a:lnTo>
                  <a:lnTo>
                    <a:pt x="45942" y="80402"/>
                  </a:lnTo>
                  <a:lnTo>
                    <a:pt x="40200" y="86144"/>
                  </a:lnTo>
                  <a:lnTo>
                    <a:pt x="37327" y="91887"/>
                  </a:lnTo>
                  <a:lnTo>
                    <a:pt x="31586" y="100501"/>
                  </a:lnTo>
                  <a:lnTo>
                    <a:pt x="31586" y="114857"/>
                  </a:lnTo>
                  <a:lnTo>
                    <a:pt x="64965" y="146715"/>
                  </a:lnTo>
                  <a:lnTo>
                    <a:pt x="71164" y="150218"/>
                  </a:lnTo>
                  <a:lnTo>
                    <a:pt x="71786" y="149317"/>
                  </a:lnTo>
                  <a:lnTo>
                    <a:pt x="110247" y="149317"/>
                  </a:lnTo>
                  <a:lnTo>
                    <a:pt x="118856" y="139760"/>
                  </a:lnTo>
                  <a:lnTo>
                    <a:pt x="163673" y="100501"/>
                  </a:lnTo>
                  <a:lnTo>
                    <a:pt x="172903" y="86144"/>
                  </a:lnTo>
                  <a:lnTo>
                    <a:pt x="129217" y="86144"/>
                  </a:lnTo>
                  <a:lnTo>
                    <a:pt x="115666" y="83451"/>
                  </a:lnTo>
                  <a:lnTo>
                    <a:pt x="104809" y="79682"/>
                  </a:lnTo>
                  <a:lnTo>
                    <a:pt x="96105" y="74837"/>
                  </a:lnTo>
                  <a:lnTo>
                    <a:pt x="89016" y="68915"/>
                  </a:lnTo>
                  <a:lnTo>
                    <a:pt x="86143" y="66042"/>
                  </a:lnTo>
                  <a:lnTo>
                    <a:pt x="86143" y="63172"/>
                  </a:lnTo>
                  <a:lnTo>
                    <a:pt x="89016" y="60299"/>
                  </a:lnTo>
                  <a:lnTo>
                    <a:pt x="97136" y="48992"/>
                  </a:lnTo>
                  <a:lnTo>
                    <a:pt x="104449" y="40916"/>
                  </a:lnTo>
                  <a:lnTo>
                    <a:pt x="111224" y="36070"/>
                  </a:lnTo>
                  <a:lnTo>
                    <a:pt x="117730" y="34455"/>
                  </a:lnTo>
                  <a:lnTo>
                    <a:pt x="152189" y="34455"/>
                  </a:lnTo>
                  <a:lnTo>
                    <a:pt x="155057" y="28713"/>
                  </a:lnTo>
                  <a:lnTo>
                    <a:pt x="155057" y="14357"/>
                  </a:lnTo>
                  <a:lnTo>
                    <a:pt x="152189" y="8614"/>
                  </a:lnTo>
                  <a:lnTo>
                    <a:pt x="146447" y="5741"/>
                  </a:lnTo>
                  <a:lnTo>
                    <a:pt x="140701" y="0"/>
                  </a:lnTo>
                  <a:close/>
                </a:path>
                <a:path w="295909" h="456565">
                  <a:moveTo>
                    <a:pt x="189518" y="45943"/>
                  </a:moveTo>
                  <a:lnTo>
                    <a:pt x="180902" y="45943"/>
                  </a:lnTo>
                  <a:lnTo>
                    <a:pt x="170673" y="54019"/>
                  </a:lnTo>
                  <a:lnTo>
                    <a:pt x="161520" y="61018"/>
                  </a:lnTo>
                  <a:lnTo>
                    <a:pt x="153444" y="66941"/>
                  </a:lnTo>
                  <a:lnTo>
                    <a:pt x="146447" y="71788"/>
                  </a:lnTo>
                  <a:lnTo>
                    <a:pt x="137832" y="80402"/>
                  </a:lnTo>
                  <a:lnTo>
                    <a:pt x="132087" y="83271"/>
                  </a:lnTo>
                  <a:lnTo>
                    <a:pt x="129217" y="86144"/>
                  </a:lnTo>
                  <a:lnTo>
                    <a:pt x="172903" y="86144"/>
                  </a:lnTo>
                  <a:lnTo>
                    <a:pt x="189518" y="60299"/>
                  </a:lnTo>
                  <a:lnTo>
                    <a:pt x="192390" y="54557"/>
                  </a:lnTo>
                  <a:lnTo>
                    <a:pt x="192390" y="48816"/>
                  </a:lnTo>
                  <a:lnTo>
                    <a:pt x="189518" y="45943"/>
                  </a:lnTo>
                  <a:close/>
                </a:path>
                <a:path w="295909" h="456565">
                  <a:moveTo>
                    <a:pt x="152189" y="34455"/>
                  </a:moveTo>
                  <a:lnTo>
                    <a:pt x="126344" y="34455"/>
                  </a:lnTo>
                  <a:lnTo>
                    <a:pt x="129217" y="37327"/>
                  </a:lnTo>
                  <a:lnTo>
                    <a:pt x="134960" y="40201"/>
                  </a:lnTo>
                  <a:lnTo>
                    <a:pt x="146447" y="40201"/>
                  </a:lnTo>
                  <a:lnTo>
                    <a:pt x="152189" y="3445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/>
          <p:nvPr/>
        </p:nvSpPr>
        <p:spPr>
          <a:xfrm>
            <a:off x="8022401" y="888757"/>
            <a:ext cx="457200" cy="454025"/>
          </a:xfrm>
          <a:custGeom>
            <a:avLst/>
            <a:gdLst/>
            <a:ahLst/>
            <a:cxnLst/>
            <a:rect l="l" t="t" r="r" b="b"/>
            <a:pathLst>
              <a:path w="457200" h="454025">
                <a:moveTo>
                  <a:pt x="396270" y="0"/>
                </a:moveTo>
                <a:lnTo>
                  <a:pt x="390527" y="0"/>
                </a:lnTo>
                <a:lnTo>
                  <a:pt x="383528" y="6416"/>
                </a:lnTo>
                <a:lnTo>
                  <a:pt x="375451" y="12563"/>
                </a:lnTo>
                <a:lnTo>
                  <a:pt x="366298" y="18172"/>
                </a:lnTo>
                <a:lnTo>
                  <a:pt x="356068" y="22975"/>
                </a:lnTo>
                <a:lnTo>
                  <a:pt x="349562" y="27281"/>
                </a:lnTo>
                <a:lnTo>
                  <a:pt x="342787" y="31588"/>
                </a:lnTo>
                <a:lnTo>
                  <a:pt x="335474" y="35894"/>
                </a:lnTo>
                <a:lnTo>
                  <a:pt x="327355" y="40200"/>
                </a:lnTo>
                <a:lnTo>
                  <a:pt x="244080" y="74660"/>
                </a:lnTo>
                <a:lnTo>
                  <a:pt x="230035" y="81121"/>
                </a:lnTo>
                <a:lnTo>
                  <a:pt x="184540" y="111900"/>
                </a:lnTo>
                <a:lnTo>
                  <a:pt x="155063" y="157935"/>
                </a:lnTo>
                <a:lnTo>
                  <a:pt x="147091" y="190688"/>
                </a:lnTo>
                <a:lnTo>
                  <a:pt x="146986" y="191450"/>
                </a:lnTo>
                <a:lnTo>
                  <a:pt x="146447" y="203878"/>
                </a:lnTo>
                <a:lnTo>
                  <a:pt x="146406" y="249958"/>
                </a:lnTo>
                <a:lnTo>
                  <a:pt x="143126" y="260547"/>
                </a:lnTo>
                <a:lnTo>
                  <a:pt x="137114" y="271001"/>
                </a:lnTo>
                <a:lnTo>
                  <a:pt x="127871" y="280917"/>
                </a:lnTo>
                <a:lnTo>
                  <a:pt x="114861" y="290026"/>
                </a:lnTo>
                <a:lnTo>
                  <a:pt x="98799" y="298101"/>
                </a:lnTo>
                <a:lnTo>
                  <a:pt x="85428" y="305100"/>
                </a:lnTo>
                <a:lnTo>
                  <a:pt x="75287" y="311021"/>
                </a:lnTo>
                <a:lnTo>
                  <a:pt x="68915" y="315866"/>
                </a:lnTo>
                <a:lnTo>
                  <a:pt x="54917" y="326232"/>
                </a:lnTo>
                <a:lnTo>
                  <a:pt x="43073" y="336328"/>
                </a:lnTo>
                <a:lnTo>
                  <a:pt x="33382" y="346961"/>
                </a:lnTo>
                <a:lnTo>
                  <a:pt x="25844" y="358941"/>
                </a:lnTo>
                <a:lnTo>
                  <a:pt x="21580" y="363741"/>
                </a:lnTo>
                <a:lnTo>
                  <a:pt x="17587" y="369349"/>
                </a:lnTo>
                <a:lnTo>
                  <a:pt x="14133" y="375497"/>
                </a:lnTo>
                <a:lnTo>
                  <a:pt x="11487" y="381913"/>
                </a:lnTo>
                <a:lnTo>
                  <a:pt x="6058" y="388823"/>
                </a:lnTo>
                <a:lnTo>
                  <a:pt x="2513" y="396271"/>
                </a:lnTo>
                <a:lnTo>
                  <a:pt x="583" y="403720"/>
                </a:lnTo>
                <a:lnTo>
                  <a:pt x="0" y="410630"/>
                </a:lnTo>
                <a:lnTo>
                  <a:pt x="1121" y="418749"/>
                </a:lnTo>
                <a:lnTo>
                  <a:pt x="38900" y="445221"/>
                </a:lnTo>
                <a:lnTo>
                  <a:pt x="85114" y="452669"/>
                </a:lnTo>
                <a:lnTo>
                  <a:pt x="111988" y="453701"/>
                </a:lnTo>
                <a:lnTo>
                  <a:pt x="152190" y="453701"/>
                </a:lnTo>
                <a:lnTo>
                  <a:pt x="249821" y="445089"/>
                </a:lnTo>
                <a:lnTo>
                  <a:pt x="335969" y="436474"/>
                </a:lnTo>
                <a:lnTo>
                  <a:pt x="400219" y="422115"/>
                </a:lnTo>
                <a:lnTo>
                  <a:pt x="453701" y="390527"/>
                </a:lnTo>
                <a:lnTo>
                  <a:pt x="456573" y="384785"/>
                </a:lnTo>
                <a:lnTo>
                  <a:pt x="455136" y="381913"/>
                </a:lnTo>
                <a:lnTo>
                  <a:pt x="168907" y="381913"/>
                </a:lnTo>
                <a:lnTo>
                  <a:pt x="156497" y="381554"/>
                </a:lnTo>
                <a:lnTo>
                  <a:pt x="139179" y="380702"/>
                </a:lnTo>
                <a:lnTo>
                  <a:pt x="114861" y="379044"/>
                </a:lnTo>
                <a:lnTo>
                  <a:pt x="98664" y="378505"/>
                </a:lnTo>
                <a:lnTo>
                  <a:pt x="84351" y="376889"/>
                </a:lnTo>
                <a:lnTo>
                  <a:pt x="71654" y="374197"/>
                </a:lnTo>
                <a:lnTo>
                  <a:pt x="60303" y="370428"/>
                </a:lnTo>
                <a:lnTo>
                  <a:pt x="54557" y="367555"/>
                </a:lnTo>
                <a:lnTo>
                  <a:pt x="59404" y="359479"/>
                </a:lnTo>
                <a:lnTo>
                  <a:pt x="65327" y="352480"/>
                </a:lnTo>
                <a:lnTo>
                  <a:pt x="72326" y="346557"/>
                </a:lnTo>
                <a:lnTo>
                  <a:pt x="80402" y="341711"/>
                </a:lnTo>
                <a:lnTo>
                  <a:pt x="91125" y="337404"/>
                </a:lnTo>
                <a:lnTo>
                  <a:pt x="101579" y="333098"/>
                </a:lnTo>
                <a:lnTo>
                  <a:pt x="138371" y="314208"/>
                </a:lnTo>
                <a:lnTo>
                  <a:pt x="164215" y="282890"/>
                </a:lnTo>
                <a:lnTo>
                  <a:pt x="176239" y="237260"/>
                </a:lnTo>
                <a:lnTo>
                  <a:pt x="178462" y="191450"/>
                </a:lnTo>
                <a:lnTo>
                  <a:pt x="178483" y="190688"/>
                </a:lnTo>
                <a:lnTo>
                  <a:pt x="179471" y="177318"/>
                </a:lnTo>
                <a:lnTo>
                  <a:pt x="180458" y="167179"/>
                </a:lnTo>
                <a:lnTo>
                  <a:pt x="180907" y="160808"/>
                </a:lnTo>
                <a:lnTo>
                  <a:pt x="304831" y="87717"/>
                </a:lnTo>
                <a:lnTo>
                  <a:pt x="327355" y="77533"/>
                </a:lnTo>
                <a:lnTo>
                  <a:pt x="346153" y="67840"/>
                </a:lnTo>
                <a:lnTo>
                  <a:pt x="379445" y="41996"/>
                </a:lnTo>
                <a:lnTo>
                  <a:pt x="402012" y="11487"/>
                </a:lnTo>
                <a:lnTo>
                  <a:pt x="402012" y="2872"/>
                </a:lnTo>
                <a:lnTo>
                  <a:pt x="396270" y="0"/>
                </a:lnTo>
                <a:close/>
              </a:path>
              <a:path w="457200" h="454025">
                <a:moveTo>
                  <a:pt x="450828" y="376171"/>
                </a:moveTo>
                <a:lnTo>
                  <a:pt x="447958" y="376171"/>
                </a:lnTo>
                <a:lnTo>
                  <a:pt x="376171" y="379044"/>
                </a:lnTo>
                <a:lnTo>
                  <a:pt x="278538" y="381913"/>
                </a:lnTo>
                <a:lnTo>
                  <a:pt x="455136" y="381913"/>
                </a:lnTo>
                <a:lnTo>
                  <a:pt x="453701" y="379044"/>
                </a:lnTo>
                <a:lnTo>
                  <a:pt x="450828" y="376171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86" y="9383064"/>
            <a:ext cx="13700760" cy="675640"/>
            <a:chOff x="7686" y="9383064"/>
            <a:chExt cx="13700760" cy="675640"/>
          </a:xfrm>
        </p:grpSpPr>
        <p:sp>
          <p:nvSpPr>
            <p:cNvPr id="3" name="object 3"/>
            <p:cNvSpPr/>
            <p:nvPr/>
          </p:nvSpPr>
          <p:spPr>
            <a:xfrm>
              <a:off x="7686" y="9383064"/>
              <a:ext cx="13700760" cy="675640"/>
            </a:xfrm>
            <a:custGeom>
              <a:avLst/>
              <a:gdLst/>
              <a:ahLst/>
              <a:cxnLst/>
              <a:rect l="l" t="t" r="r" b="b"/>
              <a:pathLst>
                <a:path w="13700760" h="675640">
                  <a:moveTo>
                    <a:pt x="13700627" y="0"/>
                  </a:moveTo>
                  <a:lnTo>
                    <a:pt x="0" y="0"/>
                  </a:lnTo>
                  <a:lnTo>
                    <a:pt x="0" y="675335"/>
                  </a:lnTo>
                  <a:lnTo>
                    <a:pt x="13700627" y="675335"/>
                  </a:lnTo>
                  <a:lnTo>
                    <a:pt x="13700627" y="0"/>
                  </a:lnTo>
                  <a:close/>
                </a:path>
              </a:pathLst>
            </a:custGeom>
            <a:solidFill>
              <a:srgbClr val="9693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4a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914631" y="631029"/>
            <a:ext cx="3378200" cy="542290"/>
            <a:chOff x="5914631" y="631029"/>
            <a:chExt cx="3378200" cy="542290"/>
          </a:xfrm>
        </p:grpSpPr>
        <p:sp>
          <p:nvSpPr>
            <p:cNvPr id="8" name="object 8"/>
            <p:cNvSpPr/>
            <p:nvPr/>
          </p:nvSpPr>
          <p:spPr>
            <a:xfrm>
              <a:off x="8963596" y="634385"/>
              <a:ext cx="328930" cy="485140"/>
            </a:xfrm>
            <a:custGeom>
              <a:avLst/>
              <a:gdLst/>
              <a:ahLst/>
              <a:cxnLst/>
              <a:rect l="l" t="t" r="r" b="b"/>
              <a:pathLst>
                <a:path w="328929" h="485140">
                  <a:moveTo>
                    <a:pt x="214668" y="67085"/>
                  </a:moveTo>
                  <a:lnTo>
                    <a:pt x="206283" y="67085"/>
                  </a:lnTo>
                  <a:lnTo>
                    <a:pt x="176094" y="107334"/>
                  </a:lnTo>
                  <a:lnTo>
                    <a:pt x="176094" y="114043"/>
                  </a:lnTo>
                  <a:lnTo>
                    <a:pt x="191188" y="126830"/>
                  </a:lnTo>
                  <a:lnTo>
                    <a:pt x="196849" y="131730"/>
                  </a:lnTo>
                  <a:lnTo>
                    <a:pt x="201250" y="135845"/>
                  </a:lnTo>
                  <a:lnTo>
                    <a:pt x="202928" y="135845"/>
                  </a:lnTo>
                  <a:lnTo>
                    <a:pt x="204605" y="137523"/>
                  </a:lnTo>
                  <a:lnTo>
                    <a:pt x="209635" y="139200"/>
                  </a:lnTo>
                  <a:lnTo>
                    <a:pt x="212990" y="140878"/>
                  </a:lnTo>
                  <a:lnTo>
                    <a:pt x="221374" y="140878"/>
                  </a:lnTo>
                  <a:lnTo>
                    <a:pt x="228085" y="137523"/>
                  </a:lnTo>
                  <a:lnTo>
                    <a:pt x="244854" y="112365"/>
                  </a:lnTo>
                  <a:lnTo>
                    <a:pt x="309424" y="112365"/>
                  </a:lnTo>
                  <a:lnTo>
                    <a:pt x="316969" y="102304"/>
                  </a:lnTo>
                  <a:lnTo>
                    <a:pt x="316969" y="95594"/>
                  </a:lnTo>
                  <a:lnTo>
                    <a:pt x="316131" y="93916"/>
                  </a:lnTo>
                  <a:lnTo>
                    <a:pt x="248210" y="93916"/>
                  </a:lnTo>
                  <a:lnTo>
                    <a:pt x="250126" y="91361"/>
                  </a:lnTo>
                  <a:lnTo>
                    <a:pt x="244385" y="87839"/>
                  </a:lnTo>
                  <a:lnTo>
                    <a:pt x="235633" y="82179"/>
                  </a:lnTo>
                  <a:lnTo>
                    <a:pt x="225622" y="75261"/>
                  </a:lnTo>
                  <a:lnTo>
                    <a:pt x="214668" y="67085"/>
                  </a:lnTo>
                  <a:close/>
                </a:path>
                <a:path w="328929" h="485140">
                  <a:moveTo>
                    <a:pt x="309424" y="112365"/>
                  </a:moveTo>
                  <a:lnTo>
                    <a:pt x="244854" y="112365"/>
                  </a:lnTo>
                  <a:lnTo>
                    <a:pt x="249860" y="118340"/>
                  </a:lnTo>
                  <a:lnTo>
                    <a:pt x="280076" y="139200"/>
                  </a:lnTo>
                  <a:lnTo>
                    <a:pt x="285106" y="139200"/>
                  </a:lnTo>
                  <a:lnTo>
                    <a:pt x="291816" y="135845"/>
                  </a:lnTo>
                  <a:lnTo>
                    <a:pt x="309424" y="112365"/>
                  </a:lnTo>
                  <a:close/>
                </a:path>
                <a:path w="328929" h="485140">
                  <a:moveTo>
                    <a:pt x="276721" y="63729"/>
                  </a:moveTo>
                  <a:lnTo>
                    <a:pt x="271688" y="63729"/>
                  </a:lnTo>
                  <a:lnTo>
                    <a:pt x="268337" y="67085"/>
                  </a:lnTo>
                  <a:lnTo>
                    <a:pt x="250126" y="91361"/>
                  </a:lnTo>
                  <a:lnTo>
                    <a:pt x="251564" y="92242"/>
                  </a:lnTo>
                  <a:lnTo>
                    <a:pt x="251564" y="93916"/>
                  </a:lnTo>
                  <a:lnTo>
                    <a:pt x="316131" y="93916"/>
                  </a:lnTo>
                  <a:lnTo>
                    <a:pt x="315295" y="92242"/>
                  </a:lnTo>
                  <a:lnTo>
                    <a:pt x="307432" y="86895"/>
                  </a:lnTo>
                  <a:lnTo>
                    <a:pt x="298941" y="80920"/>
                  </a:lnTo>
                  <a:lnTo>
                    <a:pt x="289823" y="74317"/>
                  </a:lnTo>
                  <a:lnTo>
                    <a:pt x="280076" y="67085"/>
                  </a:lnTo>
                  <a:lnTo>
                    <a:pt x="276721" y="63729"/>
                  </a:lnTo>
                  <a:close/>
                </a:path>
                <a:path w="328929" h="485140">
                  <a:moveTo>
                    <a:pt x="243180" y="0"/>
                  </a:moveTo>
                  <a:lnTo>
                    <a:pt x="239825" y="0"/>
                  </a:lnTo>
                  <a:lnTo>
                    <a:pt x="236470" y="1677"/>
                  </a:lnTo>
                  <a:lnTo>
                    <a:pt x="206283" y="38573"/>
                  </a:lnTo>
                  <a:lnTo>
                    <a:pt x="206283" y="45280"/>
                  </a:lnTo>
                  <a:lnTo>
                    <a:pt x="214485" y="52225"/>
                  </a:lnTo>
                  <a:lnTo>
                    <a:pt x="221586" y="58069"/>
                  </a:lnTo>
                  <a:lnTo>
                    <a:pt x="227743" y="62970"/>
                  </a:lnTo>
                  <a:lnTo>
                    <a:pt x="233114" y="67085"/>
                  </a:lnTo>
                  <a:lnTo>
                    <a:pt x="236470" y="67085"/>
                  </a:lnTo>
                  <a:lnTo>
                    <a:pt x="241503" y="72114"/>
                  </a:lnTo>
                  <a:lnTo>
                    <a:pt x="253241" y="72114"/>
                  </a:lnTo>
                  <a:lnTo>
                    <a:pt x="254919" y="68762"/>
                  </a:lnTo>
                  <a:lnTo>
                    <a:pt x="263095" y="59328"/>
                  </a:lnTo>
                  <a:lnTo>
                    <a:pt x="270013" y="51151"/>
                  </a:lnTo>
                  <a:lnTo>
                    <a:pt x="275673" y="44233"/>
                  </a:lnTo>
                  <a:lnTo>
                    <a:pt x="280076" y="38573"/>
                  </a:lnTo>
                  <a:lnTo>
                    <a:pt x="281750" y="36896"/>
                  </a:lnTo>
                  <a:lnTo>
                    <a:pt x="281750" y="28511"/>
                  </a:lnTo>
                  <a:lnTo>
                    <a:pt x="280076" y="25156"/>
                  </a:lnTo>
                  <a:lnTo>
                    <a:pt x="272239" y="20780"/>
                  </a:lnTo>
                  <a:lnTo>
                    <a:pt x="263931" y="15303"/>
                  </a:lnTo>
                  <a:lnTo>
                    <a:pt x="255310" y="8883"/>
                  </a:lnTo>
                  <a:lnTo>
                    <a:pt x="246532" y="1677"/>
                  </a:lnTo>
                  <a:lnTo>
                    <a:pt x="243180" y="0"/>
                  </a:lnTo>
                  <a:close/>
                </a:path>
                <a:path w="328929" h="485140">
                  <a:moveTo>
                    <a:pt x="293490" y="189510"/>
                  </a:moveTo>
                  <a:lnTo>
                    <a:pt x="286783" y="189510"/>
                  </a:lnTo>
                  <a:lnTo>
                    <a:pt x="277323" y="190115"/>
                  </a:lnTo>
                  <a:lnTo>
                    <a:pt x="268964" y="194334"/>
                  </a:lnTo>
                  <a:lnTo>
                    <a:pt x="261548" y="202012"/>
                  </a:lnTo>
                  <a:lnTo>
                    <a:pt x="254919" y="212992"/>
                  </a:lnTo>
                  <a:lnTo>
                    <a:pt x="251564" y="218022"/>
                  </a:lnTo>
                  <a:lnTo>
                    <a:pt x="246532" y="229762"/>
                  </a:lnTo>
                  <a:lnTo>
                    <a:pt x="244854" y="234795"/>
                  </a:lnTo>
                  <a:lnTo>
                    <a:pt x="239822" y="238148"/>
                  </a:lnTo>
                  <a:lnTo>
                    <a:pt x="236470" y="239824"/>
                  </a:lnTo>
                  <a:lnTo>
                    <a:pt x="211312" y="243179"/>
                  </a:lnTo>
                  <a:lnTo>
                    <a:pt x="194332" y="247608"/>
                  </a:lnTo>
                  <a:lnTo>
                    <a:pt x="150936" y="285108"/>
                  </a:lnTo>
                  <a:lnTo>
                    <a:pt x="130657" y="324020"/>
                  </a:lnTo>
                  <a:lnTo>
                    <a:pt x="119073" y="348835"/>
                  </a:lnTo>
                  <a:lnTo>
                    <a:pt x="108670" y="368358"/>
                  </a:lnTo>
                  <a:lnTo>
                    <a:pt x="85348" y="404259"/>
                  </a:lnTo>
                  <a:lnTo>
                    <a:pt x="54532" y="435443"/>
                  </a:lnTo>
                  <a:lnTo>
                    <a:pt x="19995" y="461280"/>
                  </a:lnTo>
                  <a:lnTo>
                    <a:pt x="0" y="474619"/>
                  </a:lnTo>
                  <a:lnTo>
                    <a:pt x="0" y="477974"/>
                  </a:lnTo>
                  <a:lnTo>
                    <a:pt x="3355" y="483003"/>
                  </a:lnTo>
                  <a:lnTo>
                    <a:pt x="8384" y="484681"/>
                  </a:lnTo>
                  <a:lnTo>
                    <a:pt x="11739" y="484681"/>
                  </a:lnTo>
                  <a:lnTo>
                    <a:pt x="47272" y="467963"/>
                  </a:lnTo>
                  <a:lnTo>
                    <a:pt x="95069" y="431591"/>
                  </a:lnTo>
                  <a:lnTo>
                    <a:pt x="121798" y="394747"/>
                  </a:lnTo>
                  <a:lnTo>
                    <a:pt x="132491" y="372314"/>
                  </a:lnTo>
                  <a:lnTo>
                    <a:pt x="138465" y="360419"/>
                  </a:lnTo>
                  <a:lnTo>
                    <a:pt x="159218" y="326246"/>
                  </a:lnTo>
                  <a:lnTo>
                    <a:pt x="194123" y="302716"/>
                  </a:lnTo>
                  <a:lnTo>
                    <a:pt x="223656" y="296663"/>
                  </a:lnTo>
                  <a:lnTo>
                    <a:pt x="232907" y="293702"/>
                  </a:lnTo>
                  <a:lnTo>
                    <a:pt x="259948" y="253241"/>
                  </a:lnTo>
                  <a:lnTo>
                    <a:pt x="263435" y="245065"/>
                  </a:lnTo>
                  <a:lnTo>
                    <a:pt x="266449" y="238148"/>
                  </a:lnTo>
                  <a:lnTo>
                    <a:pt x="269148" y="232487"/>
                  </a:lnTo>
                  <a:lnTo>
                    <a:pt x="271688" y="228084"/>
                  </a:lnTo>
                  <a:lnTo>
                    <a:pt x="276721" y="223055"/>
                  </a:lnTo>
                  <a:lnTo>
                    <a:pt x="310260" y="223055"/>
                  </a:lnTo>
                  <a:lnTo>
                    <a:pt x="311939" y="221377"/>
                  </a:lnTo>
                  <a:lnTo>
                    <a:pt x="315295" y="214668"/>
                  </a:lnTo>
                  <a:lnTo>
                    <a:pt x="319749" y="205234"/>
                  </a:lnTo>
                  <a:lnTo>
                    <a:pt x="323260" y="194543"/>
                  </a:lnTo>
                  <a:lnTo>
                    <a:pt x="324070" y="191188"/>
                  </a:lnTo>
                  <a:lnTo>
                    <a:pt x="296845" y="191188"/>
                  </a:lnTo>
                  <a:lnTo>
                    <a:pt x="293490" y="189510"/>
                  </a:lnTo>
                  <a:close/>
                </a:path>
                <a:path w="328929" h="485140">
                  <a:moveTo>
                    <a:pt x="310260" y="223055"/>
                  </a:moveTo>
                  <a:lnTo>
                    <a:pt x="283428" y="223055"/>
                  </a:lnTo>
                  <a:lnTo>
                    <a:pt x="288461" y="224732"/>
                  </a:lnTo>
                  <a:lnTo>
                    <a:pt x="291816" y="226406"/>
                  </a:lnTo>
                  <a:lnTo>
                    <a:pt x="306906" y="226406"/>
                  </a:lnTo>
                  <a:lnTo>
                    <a:pt x="310260" y="223055"/>
                  </a:lnTo>
                  <a:close/>
                </a:path>
                <a:path w="328929" h="485140">
                  <a:moveTo>
                    <a:pt x="323679" y="162679"/>
                  </a:moveTo>
                  <a:lnTo>
                    <a:pt x="318646" y="162679"/>
                  </a:lnTo>
                  <a:lnTo>
                    <a:pt x="313617" y="164357"/>
                  </a:lnTo>
                  <a:lnTo>
                    <a:pt x="310262" y="169386"/>
                  </a:lnTo>
                  <a:lnTo>
                    <a:pt x="306906" y="176096"/>
                  </a:lnTo>
                  <a:lnTo>
                    <a:pt x="305230" y="184481"/>
                  </a:lnTo>
                  <a:lnTo>
                    <a:pt x="301877" y="191188"/>
                  </a:lnTo>
                  <a:lnTo>
                    <a:pt x="324070" y="191188"/>
                  </a:lnTo>
                  <a:lnTo>
                    <a:pt x="326143" y="182594"/>
                  </a:lnTo>
                  <a:lnTo>
                    <a:pt x="328712" y="169386"/>
                  </a:lnTo>
                  <a:lnTo>
                    <a:pt x="325357" y="164357"/>
                  </a:lnTo>
                  <a:lnTo>
                    <a:pt x="323679" y="16267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06575" y="836633"/>
              <a:ext cx="110685" cy="17342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220634" y="631037"/>
              <a:ext cx="668020" cy="434975"/>
            </a:xfrm>
            <a:custGeom>
              <a:avLst/>
              <a:gdLst/>
              <a:ahLst/>
              <a:cxnLst/>
              <a:rect l="l" t="t" r="r" b="b"/>
              <a:pathLst>
                <a:path w="668020" h="434975">
                  <a:moveTo>
                    <a:pt x="379031" y="316966"/>
                  </a:moveTo>
                  <a:lnTo>
                    <a:pt x="375666" y="313613"/>
                  </a:lnTo>
                  <a:lnTo>
                    <a:pt x="372313" y="313613"/>
                  </a:lnTo>
                  <a:lnTo>
                    <a:pt x="313613" y="316966"/>
                  </a:lnTo>
                  <a:lnTo>
                    <a:pt x="233121" y="320319"/>
                  </a:lnTo>
                  <a:lnTo>
                    <a:pt x="142557" y="320319"/>
                  </a:lnTo>
                  <a:lnTo>
                    <a:pt x="114731" y="318198"/>
                  </a:lnTo>
                  <a:lnTo>
                    <a:pt x="80733" y="316395"/>
                  </a:lnTo>
                  <a:lnTo>
                    <a:pt x="43611" y="306908"/>
                  </a:lnTo>
                  <a:lnTo>
                    <a:pt x="43611" y="305231"/>
                  </a:lnTo>
                  <a:lnTo>
                    <a:pt x="100622" y="270014"/>
                  </a:lnTo>
                  <a:lnTo>
                    <a:pt x="114719" y="261886"/>
                  </a:lnTo>
                  <a:lnTo>
                    <a:pt x="142557" y="218020"/>
                  </a:lnTo>
                  <a:lnTo>
                    <a:pt x="147586" y="174421"/>
                  </a:lnTo>
                  <a:lnTo>
                    <a:pt x="147878" y="159613"/>
                  </a:lnTo>
                  <a:lnTo>
                    <a:pt x="148628" y="147789"/>
                  </a:lnTo>
                  <a:lnTo>
                    <a:pt x="169392" y="112369"/>
                  </a:lnTo>
                  <a:lnTo>
                    <a:pt x="229552" y="84480"/>
                  </a:lnTo>
                  <a:lnTo>
                    <a:pt x="273367" y="65405"/>
                  </a:lnTo>
                  <a:lnTo>
                    <a:pt x="289064" y="56235"/>
                  </a:lnTo>
                  <a:lnTo>
                    <a:pt x="303352" y="46126"/>
                  </a:lnTo>
                  <a:lnTo>
                    <a:pt x="316052" y="34747"/>
                  </a:lnTo>
                  <a:lnTo>
                    <a:pt x="327037" y="21805"/>
                  </a:lnTo>
                  <a:lnTo>
                    <a:pt x="333743" y="15087"/>
                  </a:lnTo>
                  <a:lnTo>
                    <a:pt x="335419" y="10058"/>
                  </a:lnTo>
                  <a:lnTo>
                    <a:pt x="333743" y="6705"/>
                  </a:lnTo>
                  <a:lnTo>
                    <a:pt x="333743" y="3352"/>
                  </a:lnTo>
                  <a:lnTo>
                    <a:pt x="330390" y="0"/>
                  </a:lnTo>
                  <a:lnTo>
                    <a:pt x="323684" y="0"/>
                  </a:lnTo>
                  <a:lnTo>
                    <a:pt x="318312" y="5740"/>
                  </a:lnTo>
                  <a:lnTo>
                    <a:pt x="312153" y="10693"/>
                  </a:lnTo>
                  <a:lnTo>
                    <a:pt x="305054" y="15328"/>
                  </a:lnTo>
                  <a:lnTo>
                    <a:pt x="296849" y="20129"/>
                  </a:lnTo>
                  <a:lnTo>
                    <a:pt x="271691" y="33540"/>
                  </a:lnTo>
                  <a:lnTo>
                    <a:pt x="202933" y="62052"/>
                  </a:lnTo>
                  <a:lnTo>
                    <a:pt x="180505" y="73583"/>
                  </a:lnTo>
                  <a:lnTo>
                    <a:pt x="144233" y="104394"/>
                  </a:lnTo>
                  <a:lnTo>
                    <a:pt x="125704" y="140639"/>
                  </a:lnTo>
                  <a:lnTo>
                    <a:pt x="120751" y="171056"/>
                  </a:lnTo>
                  <a:lnTo>
                    <a:pt x="120751" y="207962"/>
                  </a:lnTo>
                  <a:lnTo>
                    <a:pt x="118211" y="217703"/>
                  </a:lnTo>
                  <a:lnTo>
                    <a:pt x="112991" y="226822"/>
                  </a:lnTo>
                  <a:lnTo>
                    <a:pt x="104952" y="235318"/>
                  </a:lnTo>
                  <a:lnTo>
                    <a:pt x="93916" y="243179"/>
                  </a:lnTo>
                  <a:lnTo>
                    <a:pt x="81051" y="249389"/>
                  </a:lnTo>
                  <a:lnTo>
                    <a:pt x="55346" y="263309"/>
                  </a:lnTo>
                  <a:lnTo>
                    <a:pt x="27038" y="289725"/>
                  </a:lnTo>
                  <a:lnTo>
                    <a:pt x="16776" y="305231"/>
                  </a:lnTo>
                  <a:lnTo>
                    <a:pt x="11734" y="311937"/>
                  </a:lnTo>
                  <a:lnTo>
                    <a:pt x="8382" y="318643"/>
                  </a:lnTo>
                  <a:lnTo>
                    <a:pt x="1676" y="327037"/>
                  </a:lnTo>
                  <a:lnTo>
                    <a:pt x="0" y="335419"/>
                  </a:lnTo>
                  <a:lnTo>
                    <a:pt x="0" y="342125"/>
                  </a:lnTo>
                  <a:lnTo>
                    <a:pt x="965" y="349338"/>
                  </a:lnTo>
                  <a:lnTo>
                    <a:pt x="49479" y="375462"/>
                  </a:lnTo>
                  <a:lnTo>
                    <a:pt x="92240" y="379018"/>
                  </a:lnTo>
                  <a:lnTo>
                    <a:pt x="107124" y="378815"/>
                  </a:lnTo>
                  <a:lnTo>
                    <a:pt x="116065" y="378320"/>
                  </a:lnTo>
                  <a:lnTo>
                    <a:pt x="125780" y="377342"/>
                  </a:lnTo>
                  <a:lnTo>
                    <a:pt x="207962" y="372313"/>
                  </a:lnTo>
                  <a:lnTo>
                    <a:pt x="280073" y="363931"/>
                  </a:lnTo>
                  <a:lnTo>
                    <a:pt x="333108" y="351561"/>
                  </a:lnTo>
                  <a:lnTo>
                    <a:pt x="377342" y="325348"/>
                  </a:lnTo>
                  <a:lnTo>
                    <a:pt x="379031" y="320319"/>
                  </a:lnTo>
                  <a:lnTo>
                    <a:pt x="379031" y="316966"/>
                  </a:lnTo>
                  <a:close/>
                </a:path>
                <a:path w="668020" h="434975">
                  <a:moveTo>
                    <a:pt x="667486" y="258267"/>
                  </a:moveTo>
                  <a:lnTo>
                    <a:pt x="664133" y="254914"/>
                  </a:lnTo>
                  <a:lnTo>
                    <a:pt x="659104" y="254914"/>
                  </a:lnTo>
                  <a:lnTo>
                    <a:pt x="655751" y="256590"/>
                  </a:lnTo>
                  <a:lnTo>
                    <a:pt x="652386" y="259956"/>
                  </a:lnTo>
                  <a:lnTo>
                    <a:pt x="648042" y="272211"/>
                  </a:lnTo>
                  <a:lnTo>
                    <a:pt x="642747" y="283845"/>
                  </a:lnTo>
                  <a:lnTo>
                    <a:pt x="607898" y="333844"/>
                  </a:lnTo>
                  <a:lnTo>
                    <a:pt x="553707" y="366547"/>
                  </a:lnTo>
                  <a:lnTo>
                    <a:pt x="521576" y="370636"/>
                  </a:lnTo>
                  <a:lnTo>
                    <a:pt x="511543" y="370014"/>
                  </a:lnTo>
                  <a:lnTo>
                    <a:pt x="475094" y="356171"/>
                  </a:lnTo>
                  <a:lnTo>
                    <a:pt x="455752" y="315087"/>
                  </a:lnTo>
                  <a:lnTo>
                    <a:pt x="454494" y="293497"/>
                  </a:lnTo>
                  <a:lnTo>
                    <a:pt x="460806" y="255422"/>
                  </a:lnTo>
                  <a:lnTo>
                    <a:pt x="479856" y="216560"/>
                  </a:lnTo>
                  <a:lnTo>
                    <a:pt x="511810" y="176745"/>
                  </a:lnTo>
                  <a:lnTo>
                    <a:pt x="556793" y="135839"/>
                  </a:lnTo>
                  <a:lnTo>
                    <a:pt x="580275" y="103974"/>
                  </a:lnTo>
                  <a:lnTo>
                    <a:pt x="581952" y="98945"/>
                  </a:lnTo>
                  <a:lnTo>
                    <a:pt x="581952" y="92240"/>
                  </a:lnTo>
                  <a:lnTo>
                    <a:pt x="578599" y="90563"/>
                  </a:lnTo>
                  <a:lnTo>
                    <a:pt x="571893" y="92240"/>
                  </a:lnTo>
                  <a:lnTo>
                    <a:pt x="562724" y="98475"/>
                  </a:lnTo>
                  <a:lnTo>
                    <a:pt x="555117" y="104394"/>
                  </a:lnTo>
                  <a:lnTo>
                    <a:pt x="543382" y="114046"/>
                  </a:lnTo>
                  <a:lnTo>
                    <a:pt x="529958" y="124104"/>
                  </a:lnTo>
                  <a:lnTo>
                    <a:pt x="528294" y="124104"/>
                  </a:lnTo>
                  <a:lnTo>
                    <a:pt x="517626" y="122250"/>
                  </a:lnTo>
                  <a:lnTo>
                    <a:pt x="508368" y="119278"/>
                  </a:lnTo>
                  <a:lnTo>
                    <a:pt x="500697" y="115379"/>
                  </a:lnTo>
                  <a:lnTo>
                    <a:pt x="494741" y="110693"/>
                  </a:lnTo>
                  <a:lnTo>
                    <a:pt x="493064" y="109004"/>
                  </a:lnTo>
                  <a:lnTo>
                    <a:pt x="493064" y="107340"/>
                  </a:lnTo>
                  <a:lnTo>
                    <a:pt x="519899" y="82181"/>
                  </a:lnTo>
                  <a:lnTo>
                    <a:pt x="524929" y="82181"/>
                  </a:lnTo>
                  <a:lnTo>
                    <a:pt x="529958" y="83858"/>
                  </a:lnTo>
                  <a:lnTo>
                    <a:pt x="533323" y="85534"/>
                  </a:lnTo>
                  <a:lnTo>
                    <a:pt x="538353" y="87210"/>
                  </a:lnTo>
                  <a:lnTo>
                    <a:pt x="541705" y="87210"/>
                  </a:lnTo>
                  <a:lnTo>
                    <a:pt x="546735" y="83858"/>
                  </a:lnTo>
                  <a:lnTo>
                    <a:pt x="548411" y="82181"/>
                  </a:lnTo>
                  <a:lnTo>
                    <a:pt x="550087" y="77139"/>
                  </a:lnTo>
                  <a:lnTo>
                    <a:pt x="550087" y="75463"/>
                  </a:lnTo>
                  <a:lnTo>
                    <a:pt x="551764" y="73787"/>
                  </a:lnTo>
                  <a:lnTo>
                    <a:pt x="551764" y="65405"/>
                  </a:lnTo>
                  <a:lnTo>
                    <a:pt x="548411" y="60375"/>
                  </a:lnTo>
                  <a:lnTo>
                    <a:pt x="538353" y="53670"/>
                  </a:lnTo>
                  <a:lnTo>
                    <a:pt x="533323" y="51993"/>
                  </a:lnTo>
                  <a:lnTo>
                    <a:pt x="524929" y="51993"/>
                  </a:lnTo>
                  <a:lnTo>
                    <a:pt x="486359" y="78828"/>
                  </a:lnTo>
                  <a:lnTo>
                    <a:pt x="480072" y="88595"/>
                  </a:lnTo>
                  <a:lnTo>
                    <a:pt x="473786" y="97904"/>
                  </a:lnTo>
                  <a:lnTo>
                    <a:pt x="461200" y="115722"/>
                  </a:lnTo>
                  <a:lnTo>
                    <a:pt x="447789" y="135839"/>
                  </a:lnTo>
                  <a:lnTo>
                    <a:pt x="446112" y="142557"/>
                  </a:lnTo>
                  <a:lnTo>
                    <a:pt x="446112" y="147586"/>
                  </a:lnTo>
                  <a:lnTo>
                    <a:pt x="447992" y="153581"/>
                  </a:lnTo>
                  <a:lnTo>
                    <a:pt x="451142" y="159118"/>
                  </a:lnTo>
                  <a:lnTo>
                    <a:pt x="455549" y="164325"/>
                  </a:lnTo>
                  <a:lnTo>
                    <a:pt x="461200" y="169379"/>
                  </a:lnTo>
                  <a:lnTo>
                    <a:pt x="464553" y="169379"/>
                  </a:lnTo>
                  <a:lnTo>
                    <a:pt x="471271" y="174421"/>
                  </a:lnTo>
                  <a:lnTo>
                    <a:pt x="480720" y="178485"/>
                  </a:lnTo>
                  <a:lnTo>
                    <a:pt x="476554" y="183375"/>
                  </a:lnTo>
                  <a:lnTo>
                    <a:pt x="472109" y="189928"/>
                  </a:lnTo>
                  <a:lnTo>
                    <a:pt x="440766" y="248373"/>
                  </a:lnTo>
                  <a:lnTo>
                    <a:pt x="423151" y="307378"/>
                  </a:lnTo>
                  <a:lnTo>
                    <a:pt x="420954" y="333743"/>
                  </a:lnTo>
                  <a:lnTo>
                    <a:pt x="423786" y="364896"/>
                  </a:lnTo>
                  <a:lnTo>
                    <a:pt x="446430" y="410857"/>
                  </a:lnTo>
                  <a:lnTo>
                    <a:pt x="486575" y="432689"/>
                  </a:lnTo>
                  <a:lnTo>
                    <a:pt x="508165" y="434365"/>
                  </a:lnTo>
                  <a:lnTo>
                    <a:pt x="534885" y="431800"/>
                  </a:lnTo>
                  <a:lnTo>
                    <a:pt x="582688" y="410311"/>
                  </a:lnTo>
                  <a:lnTo>
                    <a:pt x="625741" y="363385"/>
                  </a:lnTo>
                  <a:lnTo>
                    <a:pt x="657771" y="302323"/>
                  </a:lnTo>
                  <a:lnTo>
                    <a:pt x="667486" y="268338"/>
                  </a:lnTo>
                  <a:lnTo>
                    <a:pt x="667486" y="25826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14631" y="706499"/>
              <a:ext cx="2262404" cy="466236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5467045" y="671283"/>
            <a:ext cx="400685" cy="394335"/>
          </a:xfrm>
          <a:custGeom>
            <a:avLst/>
            <a:gdLst/>
            <a:ahLst/>
            <a:cxnLst/>
            <a:rect l="l" t="t" r="r" b="b"/>
            <a:pathLst>
              <a:path w="400685" h="394334">
                <a:moveTo>
                  <a:pt x="204393" y="6718"/>
                </a:moveTo>
                <a:lnTo>
                  <a:pt x="201041" y="1676"/>
                </a:lnTo>
                <a:lnTo>
                  <a:pt x="197688" y="0"/>
                </a:lnTo>
                <a:lnTo>
                  <a:pt x="194335" y="0"/>
                </a:lnTo>
                <a:lnTo>
                  <a:pt x="187629" y="5041"/>
                </a:lnTo>
                <a:lnTo>
                  <a:pt x="184277" y="10071"/>
                </a:lnTo>
                <a:lnTo>
                  <a:pt x="180924" y="13423"/>
                </a:lnTo>
                <a:lnTo>
                  <a:pt x="154266" y="42900"/>
                </a:lnTo>
                <a:lnTo>
                  <a:pt x="123710" y="68402"/>
                </a:lnTo>
                <a:lnTo>
                  <a:pt x="110274" y="79667"/>
                </a:lnTo>
                <a:lnTo>
                  <a:pt x="101549" y="87160"/>
                </a:lnTo>
                <a:lnTo>
                  <a:pt x="97066" y="90563"/>
                </a:lnTo>
                <a:lnTo>
                  <a:pt x="74104" y="113182"/>
                </a:lnTo>
                <a:lnTo>
                  <a:pt x="55562" y="133121"/>
                </a:lnTo>
                <a:lnTo>
                  <a:pt x="41402" y="150241"/>
                </a:lnTo>
                <a:lnTo>
                  <a:pt x="31661" y="164363"/>
                </a:lnTo>
                <a:lnTo>
                  <a:pt x="28448" y="167576"/>
                </a:lnTo>
                <a:lnTo>
                  <a:pt x="28371" y="172745"/>
                </a:lnTo>
                <a:lnTo>
                  <a:pt x="28308" y="177774"/>
                </a:lnTo>
                <a:lnTo>
                  <a:pt x="21590" y="177774"/>
                </a:lnTo>
                <a:lnTo>
                  <a:pt x="23279" y="176098"/>
                </a:lnTo>
                <a:lnTo>
                  <a:pt x="23279" y="172745"/>
                </a:lnTo>
                <a:lnTo>
                  <a:pt x="28448" y="167576"/>
                </a:lnTo>
                <a:lnTo>
                  <a:pt x="28536" y="160870"/>
                </a:lnTo>
                <a:lnTo>
                  <a:pt x="28575" y="157886"/>
                </a:lnTo>
                <a:lnTo>
                  <a:pt x="28676" y="150990"/>
                </a:lnTo>
                <a:lnTo>
                  <a:pt x="29984" y="123266"/>
                </a:lnTo>
                <a:lnTo>
                  <a:pt x="32550" y="94284"/>
                </a:lnTo>
                <a:lnTo>
                  <a:pt x="36664" y="63893"/>
                </a:lnTo>
                <a:lnTo>
                  <a:pt x="36690" y="58699"/>
                </a:lnTo>
                <a:lnTo>
                  <a:pt x="31661" y="57023"/>
                </a:lnTo>
                <a:lnTo>
                  <a:pt x="24955" y="57023"/>
                </a:lnTo>
                <a:lnTo>
                  <a:pt x="21590" y="60375"/>
                </a:lnTo>
                <a:lnTo>
                  <a:pt x="19913" y="60375"/>
                </a:lnTo>
                <a:lnTo>
                  <a:pt x="19316" y="63728"/>
                </a:lnTo>
                <a:lnTo>
                  <a:pt x="19291" y="63893"/>
                </a:lnTo>
                <a:lnTo>
                  <a:pt x="17399" y="69608"/>
                </a:lnTo>
                <a:lnTo>
                  <a:pt x="14262" y="77838"/>
                </a:lnTo>
                <a:lnTo>
                  <a:pt x="9855" y="88887"/>
                </a:lnTo>
                <a:lnTo>
                  <a:pt x="6680" y="98615"/>
                </a:lnTo>
                <a:lnTo>
                  <a:pt x="4610" y="107543"/>
                </a:lnTo>
                <a:lnTo>
                  <a:pt x="3492" y="115544"/>
                </a:lnTo>
                <a:lnTo>
                  <a:pt x="3149" y="122428"/>
                </a:lnTo>
                <a:lnTo>
                  <a:pt x="3111" y="133413"/>
                </a:lnTo>
                <a:lnTo>
                  <a:pt x="2933" y="145288"/>
                </a:lnTo>
                <a:lnTo>
                  <a:pt x="596" y="194754"/>
                </a:lnTo>
                <a:lnTo>
                  <a:pt x="495" y="196380"/>
                </a:lnTo>
                <a:lnTo>
                  <a:pt x="0" y="211734"/>
                </a:lnTo>
                <a:lnTo>
                  <a:pt x="63" y="256603"/>
                </a:lnTo>
                <a:lnTo>
                  <a:pt x="469" y="263931"/>
                </a:lnTo>
                <a:lnTo>
                  <a:pt x="495" y="264541"/>
                </a:lnTo>
                <a:lnTo>
                  <a:pt x="13004" y="317817"/>
                </a:lnTo>
                <a:lnTo>
                  <a:pt x="38366" y="337096"/>
                </a:lnTo>
                <a:lnTo>
                  <a:pt x="41719" y="338772"/>
                </a:lnTo>
                <a:lnTo>
                  <a:pt x="46748" y="338772"/>
                </a:lnTo>
                <a:lnTo>
                  <a:pt x="58699" y="337515"/>
                </a:lnTo>
                <a:lnTo>
                  <a:pt x="90512" y="312000"/>
                </a:lnTo>
                <a:lnTo>
                  <a:pt x="103898" y="273507"/>
                </a:lnTo>
                <a:lnTo>
                  <a:pt x="106921" y="263931"/>
                </a:lnTo>
                <a:lnTo>
                  <a:pt x="109613" y="256603"/>
                </a:lnTo>
                <a:lnTo>
                  <a:pt x="112166" y="251561"/>
                </a:lnTo>
                <a:lnTo>
                  <a:pt x="113385" y="243179"/>
                </a:lnTo>
                <a:lnTo>
                  <a:pt x="114465" y="235419"/>
                </a:lnTo>
                <a:lnTo>
                  <a:pt x="114846" y="232092"/>
                </a:lnTo>
                <a:lnTo>
                  <a:pt x="114909" y="231444"/>
                </a:lnTo>
                <a:lnTo>
                  <a:pt x="115227" y="228688"/>
                </a:lnTo>
                <a:lnTo>
                  <a:pt x="115404" y="225209"/>
                </a:lnTo>
                <a:lnTo>
                  <a:pt x="115506" y="223062"/>
                </a:lnTo>
                <a:lnTo>
                  <a:pt x="114858" y="212369"/>
                </a:lnTo>
                <a:lnTo>
                  <a:pt x="87185" y="177774"/>
                </a:lnTo>
                <a:lnTo>
                  <a:pt x="87007" y="177698"/>
                </a:lnTo>
                <a:lnTo>
                  <a:pt x="87007" y="251561"/>
                </a:lnTo>
                <a:lnTo>
                  <a:pt x="87007" y="256603"/>
                </a:lnTo>
                <a:lnTo>
                  <a:pt x="81343" y="266369"/>
                </a:lnTo>
                <a:lnTo>
                  <a:pt x="74422" y="273164"/>
                </a:lnTo>
                <a:lnTo>
                  <a:pt x="66243" y="277114"/>
                </a:lnTo>
                <a:lnTo>
                  <a:pt x="56819" y="278396"/>
                </a:lnTo>
                <a:lnTo>
                  <a:pt x="49555" y="276466"/>
                </a:lnTo>
                <a:lnTo>
                  <a:pt x="42773" y="272948"/>
                </a:lnTo>
                <a:lnTo>
                  <a:pt x="36296" y="267550"/>
                </a:lnTo>
                <a:lnTo>
                  <a:pt x="29984" y="259956"/>
                </a:lnTo>
                <a:lnTo>
                  <a:pt x="26631" y="246532"/>
                </a:lnTo>
                <a:lnTo>
                  <a:pt x="29984" y="243179"/>
                </a:lnTo>
                <a:lnTo>
                  <a:pt x="35661" y="237807"/>
                </a:lnTo>
                <a:lnTo>
                  <a:pt x="42773" y="234175"/>
                </a:lnTo>
                <a:lnTo>
                  <a:pt x="51447" y="232092"/>
                </a:lnTo>
                <a:lnTo>
                  <a:pt x="61849" y="231444"/>
                </a:lnTo>
                <a:lnTo>
                  <a:pt x="69049" y="234302"/>
                </a:lnTo>
                <a:lnTo>
                  <a:pt x="75476" y="237947"/>
                </a:lnTo>
                <a:lnTo>
                  <a:pt x="80949" y="242531"/>
                </a:lnTo>
                <a:lnTo>
                  <a:pt x="85331" y="248221"/>
                </a:lnTo>
                <a:lnTo>
                  <a:pt x="87007" y="251561"/>
                </a:lnTo>
                <a:lnTo>
                  <a:pt x="87007" y="177698"/>
                </a:lnTo>
                <a:lnTo>
                  <a:pt x="84480" y="176517"/>
                </a:lnTo>
                <a:lnTo>
                  <a:pt x="73113" y="173685"/>
                </a:lnTo>
                <a:lnTo>
                  <a:pt x="60172" y="172745"/>
                </a:lnTo>
                <a:lnTo>
                  <a:pt x="46748" y="172745"/>
                </a:lnTo>
                <a:lnTo>
                  <a:pt x="45072" y="174421"/>
                </a:lnTo>
                <a:lnTo>
                  <a:pt x="45072" y="177774"/>
                </a:lnTo>
                <a:lnTo>
                  <a:pt x="41719" y="174421"/>
                </a:lnTo>
                <a:lnTo>
                  <a:pt x="46748" y="172745"/>
                </a:lnTo>
                <a:lnTo>
                  <a:pt x="58496" y="161010"/>
                </a:lnTo>
                <a:lnTo>
                  <a:pt x="63233" y="157886"/>
                </a:lnTo>
                <a:lnTo>
                  <a:pt x="120548" y="112369"/>
                </a:lnTo>
                <a:lnTo>
                  <a:pt x="153670" y="83642"/>
                </a:lnTo>
                <a:lnTo>
                  <a:pt x="186448" y="47409"/>
                </a:lnTo>
                <a:lnTo>
                  <a:pt x="202717" y="15100"/>
                </a:lnTo>
                <a:lnTo>
                  <a:pt x="204393" y="6718"/>
                </a:lnTo>
                <a:close/>
              </a:path>
              <a:path w="400685" h="394334">
                <a:moveTo>
                  <a:pt x="400621" y="102311"/>
                </a:moveTo>
                <a:lnTo>
                  <a:pt x="395592" y="98958"/>
                </a:lnTo>
                <a:lnTo>
                  <a:pt x="390563" y="98958"/>
                </a:lnTo>
                <a:lnTo>
                  <a:pt x="371144" y="141452"/>
                </a:lnTo>
                <a:lnTo>
                  <a:pt x="367080" y="154292"/>
                </a:lnTo>
                <a:lnTo>
                  <a:pt x="367080" y="192874"/>
                </a:lnTo>
                <a:lnTo>
                  <a:pt x="368046" y="207619"/>
                </a:lnTo>
                <a:lnTo>
                  <a:pt x="368427" y="216344"/>
                </a:lnTo>
                <a:lnTo>
                  <a:pt x="368541" y="219075"/>
                </a:lnTo>
                <a:lnTo>
                  <a:pt x="368731" y="227063"/>
                </a:lnTo>
                <a:lnTo>
                  <a:pt x="368706" y="240639"/>
                </a:lnTo>
                <a:lnTo>
                  <a:pt x="353034" y="287629"/>
                </a:lnTo>
                <a:lnTo>
                  <a:pt x="311340" y="320040"/>
                </a:lnTo>
                <a:lnTo>
                  <a:pt x="274281" y="330784"/>
                </a:lnTo>
                <a:lnTo>
                  <a:pt x="256387" y="332066"/>
                </a:lnTo>
                <a:lnTo>
                  <a:pt x="245618" y="331444"/>
                </a:lnTo>
                <a:lnTo>
                  <a:pt x="203898" y="312572"/>
                </a:lnTo>
                <a:lnTo>
                  <a:pt x="187629" y="261632"/>
                </a:lnTo>
                <a:lnTo>
                  <a:pt x="187921" y="255054"/>
                </a:lnTo>
                <a:lnTo>
                  <a:pt x="194754" y="213258"/>
                </a:lnTo>
                <a:lnTo>
                  <a:pt x="206082" y="169392"/>
                </a:lnTo>
                <a:lnTo>
                  <a:pt x="199364" y="162687"/>
                </a:lnTo>
                <a:lnTo>
                  <a:pt x="194335" y="162687"/>
                </a:lnTo>
                <a:lnTo>
                  <a:pt x="189306" y="167716"/>
                </a:lnTo>
                <a:lnTo>
                  <a:pt x="184619" y="178409"/>
                </a:lnTo>
                <a:lnTo>
                  <a:pt x="180708" y="187833"/>
                </a:lnTo>
                <a:lnTo>
                  <a:pt x="177749" y="196011"/>
                </a:lnTo>
                <a:lnTo>
                  <a:pt x="175882" y="202933"/>
                </a:lnTo>
                <a:lnTo>
                  <a:pt x="172542" y="209638"/>
                </a:lnTo>
                <a:lnTo>
                  <a:pt x="172542" y="212991"/>
                </a:lnTo>
                <a:lnTo>
                  <a:pt x="170853" y="216344"/>
                </a:lnTo>
                <a:lnTo>
                  <a:pt x="170853" y="218020"/>
                </a:lnTo>
                <a:lnTo>
                  <a:pt x="163372" y="258279"/>
                </a:lnTo>
                <a:lnTo>
                  <a:pt x="160794" y="296849"/>
                </a:lnTo>
                <a:lnTo>
                  <a:pt x="163017" y="326072"/>
                </a:lnTo>
                <a:lnTo>
                  <a:pt x="181317" y="370674"/>
                </a:lnTo>
                <a:lnTo>
                  <a:pt x="216560" y="391820"/>
                </a:lnTo>
                <a:lnTo>
                  <a:pt x="227088" y="393547"/>
                </a:lnTo>
                <a:lnTo>
                  <a:pt x="227418" y="393547"/>
                </a:lnTo>
                <a:lnTo>
                  <a:pt x="237947" y="394119"/>
                </a:lnTo>
                <a:lnTo>
                  <a:pt x="278193" y="387413"/>
                </a:lnTo>
                <a:lnTo>
                  <a:pt x="325831" y="361467"/>
                </a:lnTo>
                <a:lnTo>
                  <a:pt x="353288" y="332066"/>
                </a:lnTo>
                <a:lnTo>
                  <a:pt x="355650" y="329031"/>
                </a:lnTo>
                <a:lnTo>
                  <a:pt x="380809" y="283743"/>
                </a:lnTo>
                <a:lnTo>
                  <a:pt x="393750" y="246329"/>
                </a:lnTo>
                <a:lnTo>
                  <a:pt x="398945" y="202933"/>
                </a:lnTo>
                <a:lnTo>
                  <a:pt x="398945" y="149263"/>
                </a:lnTo>
                <a:lnTo>
                  <a:pt x="399910" y="132257"/>
                </a:lnTo>
                <a:lnTo>
                  <a:pt x="400405" y="118872"/>
                </a:lnTo>
                <a:lnTo>
                  <a:pt x="400481" y="115150"/>
                </a:lnTo>
                <a:lnTo>
                  <a:pt x="400596" y="108940"/>
                </a:lnTo>
                <a:lnTo>
                  <a:pt x="400621" y="102311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object 13"/>
          <p:cNvGrpSpPr/>
          <p:nvPr/>
        </p:nvGrpSpPr>
        <p:grpSpPr>
          <a:xfrm>
            <a:off x="4423690" y="729979"/>
            <a:ext cx="991235" cy="412750"/>
            <a:chOff x="4423690" y="729979"/>
            <a:chExt cx="991235" cy="412750"/>
          </a:xfrm>
        </p:grpSpPr>
        <p:sp>
          <p:nvSpPr>
            <p:cNvPr id="14" name="object 14"/>
            <p:cNvSpPr/>
            <p:nvPr/>
          </p:nvSpPr>
          <p:spPr>
            <a:xfrm>
              <a:off x="4577982" y="731659"/>
              <a:ext cx="836930" cy="411480"/>
            </a:xfrm>
            <a:custGeom>
              <a:avLst/>
              <a:gdLst/>
              <a:ahLst/>
              <a:cxnLst/>
              <a:rect l="l" t="t" r="r" b="b"/>
              <a:pathLst>
                <a:path w="836929" h="411480">
                  <a:moveTo>
                    <a:pt x="181127" y="370636"/>
                  </a:moveTo>
                  <a:lnTo>
                    <a:pt x="164769" y="357022"/>
                  </a:lnTo>
                  <a:lnTo>
                    <a:pt x="155651" y="349656"/>
                  </a:lnTo>
                  <a:lnTo>
                    <a:pt x="145897" y="342138"/>
                  </a:lnTo>
                  <a:lnTo>
                    <a:pt x="140868" y="342138"/>
                  </a:lnTo>
                  <a:lnTo>
                    <a:pt x="111150" y="374650"/>
                  </a:lnTo>
                  <a:lnTo>
                    <a:pt x="107327" y="380707"/>
                  </a:lnTo>
                  <a:lnTo>
                    <a:pt x="114300" y="388886"/>
                  </a:lnTo>
                  <a:lnTo>
                    <a:pt x="140868" y="410895"/>
                  </a:lnTo>
                  <a:lnTo>
                    <a:pt x="150926" y="410895"/>
                  </a:lnTo>
                  <a:lnTo>
                    <a:pt x="152615" y="409219"/>
                  </a:lnTo>
                  <a:lnTo>
                    <a:pt x="159893" y="402615"/>
                  </a:lnTo>
                  <a:lnTo>
                    <a:pt x="166865" y="395376"/>
                  </a:lnTo>
                  <a:lnTo>
                    <a:pt x="173837" y="387515"/>
                  </a:lnTo>
                  <a:lnTo>
                    <a:pt x="181127" y="379031"/>
                  </a:lnTo>
                  <a:lnTo>
                    <a:pt x="181127" y="370636"/>
                  </a:lnTo>
                  <a:close/>
                </a:path>
                <a:path w="836929" h="411480">
                  <a:moveTo>
                    <a:pt x="203809" y="144449"/>
                  </a:moveTo>
                  <a:lnTo>
                    <a:pt x="202920" y="137528"/>
                  </a:lnTo>
                  <a:lnTo>
                    <a:pt x="191185" y="137528"/>
                  </a:lnTo>
                  <a:lnTo>
                    <a:pt x="184480" y="150939"/>
                  </a:lnTo>
                  <a:lnTo>
                    <a:pt x="182803" y="155968"/>
                  </a:lnTo>
                  <a:lnTo>
                    <a:pt x="181127" y="155968"/>
                  </a:lnTo>
                  <a:lnTo>
                    <a:pt x="179451" y="161010"/>
                  </a:lnTo>
                  <a:lnTo>
                    <a:pt x="176085" y="164363"/>
                  </a:lnTo>
                  <a:lnTo>
                    <a:pt x="171056" y="164363"/>
                  </a:lnTo>
                  <a:lnTo>
                    <a:pt x="164350" y="166039"/>
                  </a:lnTo>
                  <a:lnTo>
                    <a:pt x="140131" y="131051"/>
                  </a:lnTo>
                  <a:lnTo>
                    <a:pt x="139192" y="119075"/>
                  </a:lnTo>
                  <a:lnTo>
                    <a:pt x="139319" y="46964"/>
                  </a:lnTo>
                  <a:lnTo>
                    <a:pt x="139395" y="43611"/>
                  </a:lnTo>
                  <a:lnTo>
                    <a:pt x="139509" y="38582"/>
                  </a:lnTo>
                  <a:lnTo>
                    <a:pt x="139611" y="34378"/>
                  </a:lnTo>
                  <a:lnTo>
                    <a:pt x="140614" y="19913"/>
                  </a:lnTo>
                  <a:lnTo>
                    <a:pt x="142544" y="6718"/>
                  </a:lnTo>
                  <a:lnTo>
                    <a:pt x="142544" y="1676"/>
                  </a:lnTo>
                  <a:lnTo>
                    <a:pt x="139192" y="0"/>
                  </a:lnTo>
                  <a:lnTo>
                    <a:pt x="132486" y="0"/>
                  </a:lnTo>
                  <a:lnTo>
                    <a:pt x="112356" y="38582"/>
                  </a:lnTo>
                  <a:lnTo>
                    <a:pt x="105994" y="79616"/>
                  </a:lnTo>
                  <a:lnTo>
                    <a:pt x="105803" y="91592"/>
                  </a:lnTo>
                  <a:lnTo>
                    <a:pt x="105676" y="98894"/>
                  </a:lnTo>
                  <a:lnTo>
                    <a:pt x="105651" y="186156"/>
                  </a:lnTo>
                  <a:lnTo>
                    <a:pt x="97269" y="226415"/>
                  </a:lnTo>
                  <a:lnTo>
                    <a:pt x="60706" y="246227"/>
                  </a:lnTo>
                  <a:lnTo>
                    <a:pt x="40157" y="246545"/>
                  </a:lnTo>
                  <a:lnTo>
                    <a:pt x="38569" y="249885"/>
                  </a:lnTo>
                  <a:lnTo>
                    <a:pt x="38569" y="246545"/>
                  </a:lnTo>
                  <a:lnTo>
                    <a:pt x="40157" y="246545"/>
                  </a:lnTo>
                  <a:lnTo>
                    <a:pt x="40944" y="244856"/>
                  </a:lnTo>
                  <a:lnTo>
                    <a:pt x="44513" y="237312"/>
                  </a:lnTo>
                  <a:lnTo>
                    <a:pt x="49682" y="222224"/>
                  </a:lnTo>
                  <a:lnTo>
                    <a:pt x="53898" y="204609"/>
                  </a:lnTo>
                  <a:lnTo>
                    <a:pt x="57010" y="184480"/>
                  </a:lnTo>
                  <a:lnTo>
                    <a:pt x="56134" y="166039"/>
                  </a:lnTo>
                  <a:lnTo>
                    <a:pt x="56045" y="164122"/>
                  </a:lnTo>
                  <a:lnTo>
                    <a:pt x="55333" y="119075"/>
                  </a:lnTo>
                  <a:lnTo>
                    <a:pt x="54711" y="100634"/>
                  </a:lnTo>
                  <a:lnTo>
                    <a:pt x="54762" y="91592"/>
                  </a:lnTo>
                  <a:lnTo>
                    <a:pt x="54914" y="80924"/>
                  </a:lnTo>
                  <a:lnTo>
                    <a:pt x="55753" y="65963"/>
                  </a:lnTo>
                  <a:lnTo>
                    <a:pt x="55803" y="64833"/>
                  </a:lnTo>
                  <a:lnTo>
                    <a:pt x="57010" y="50317"/>
                  </a:lnTo>
                  <a:lnTo>
                    <a:pt x="55333" y="45288"/>
                  </a:lnTo>
                  <a:lnTo>
                    <a:pt x="51981" y="43611"/>
                  </a:lnTo>
                  <a:lnTo>
                    <a:pt x="46951" y="45288"/>
                  </a:lnTo>
                  <a:lnTo>
                    <a:pt x="43599" y="46964"/>
                  </a:lnTo>
                  <a:lnTo>
                    <a:pt x="41922" y="48641"/>
                  </a:lnTo>
                  <a:lnTo>
                    <a:pt x="41922" y="50317"/>
                  </a:lnTo>
                  <a:lnTo>
                    <a:pt x="35979" y="65963"/>
                  </a:lnTo>
                  <a:lnTo>
                    <a:pt x="30911" y="79616"/>
                  </a:lnTo>
                  <a:lnTo>
                    <a:pt x="26593" y="91592"/>
                  </a:lnTo>
                  <a:lnTo>
                    <a:pt x="23469" y="100634"/>
                  </a:lnTo>
                  <a:lnTo>
                    <a:pt x="22771" y="110324"/>
                  </a:lnTo>
                  <a:lnTo>
                    <a:pt x="22847" y="121589"/>
                  </a:lnTo>
                  <a:lnTo>
                    <a:pt x="23139" y="131051"/>
                  </a:lnTo>
                  <a:lnTo>
                    <a:pt x="23241" y="134124"/>
                  </a:lnTo>
                  <a:lnTo>
                    <a:pt x="23304" y="137528"/>
                  </a:lnTo>
                  <a:lnTo>
                    <a:pt x="23380" y="141935"/>
                  </a:lnTo>
                  <a:lnTo>
                    <a:pt x="23469" y="147586"/>
                  </a:lnTo>
                  <a:lnTo>
                    <a:pt x="24396" y="161010"/>
                  </a:lnTo>
                  <a:lnTo>
                    <a:pt x="24447" y="161709"/>
                  </a:lnTo>
                  <a:lnTo>
                    <a:pt x="24904" y="172745"/>
                  </a:lnTo>
                  <a:lnTo>
                    <a:pt x="24803" y="212788"/>
                  </a:lnTo>
                  <a:lnTo>
                    <a:pt x="24498" y="218236"/>
                  </a:lnTo>
                  <a:lnTo>
                    <a:pt x="24384" y="219862"/>
                  </a:lnTo>
                  <a:lnTo>
                    <a:pt x="23469" y="228092"/>
                  </a:lnTo>
                  <a:lnTo>
                    <a:pt x="21856" y="236156"/>
                  </a:lnTo>
                  <a:lnTo>
                    <a:pt x="21793" y="236474"/>
                  </a:lnTo>
                  <a:lnTo>
                    <a:pt x="20116" y="241503"/>
                  </a:lnTo>
                  <a:lnTo>
                    <a:pt x="18440" y="244856"/>
                  </a:lnTo>
                  <a:lnTo>
                    <a:pt x="13411" y="244856"/>
                  </a:lnTo>
                  <a:lnTo>
                    <a:pt x="11734" y="243179"/>
                  </a:lnTo>
                  <a:lnTo>
                    <a:pt x="3352" y="243179"/>
                  </a:lnTo>
                  <a:lnTo>
                    <a:pt x="0" y="246545"/>
                  </a:lnTo>
                  <a:lnTo>
                    <a:pt x="0" y="251561"/>
                  </a:lnTo>
                  <a:lnTo>
                    <a:pt x="34582" y="277749"/>
                  </a:lnTo>
                  <a:lnTo>
                    <a:pt x="45275" y="278396"/>
                  </a:lnTo>
                  <a:lnTo>
                    <a:pt x="60375" y="278396"/>
                  </a:lnTo>
                  <a:lnTo>
                    <a:pt x="103974" y="255346"/>
                  </a:lnTo>
                  <a:lnTo>
                    <a:pt x="127139" y="215696"/>
                  </a:lnTo>
                  <a:lnTo>
                    <a:pt x="124104" y="211315"/>
                  </a:lnTo>
                  <a:lnTo>
                    <a:pt x="129133" y="211315"/>
                  </a:lnTo>
                  <a:lnTo>
                    <a:pt x="155968" y="229768"/>
                  </a:lnTo>
                  <a:lnTo>
                    <a:pt x="162674" y="229768"/>
                  </a:lnTo>
                  <a:lnTo>
                    <a:pt x="169900" y="225361"/>
                  </a:lnTo>
                  <a:lnTo>
                    <a:pt x="176504" y="219697"/>
                  </a:lnTo>
                  <a:lnTo>
                    <a:pt x="182486" y="212788"/>
                  </a:lnTo>
                  <a:lnTo>
                    <a:pt x="183438" y="211315"/>
                  </a:lnTo>
                  <a:lnTo>
                    <a:pt x="187833" y="204609"/>
                  </a:lnTo>
                  <a:lnTo>
                    <a:pt x="201371" y="166039"/>
                  </a:lnTo>
                  <a:lnTo>
                    <a:pt x="202450" y="162052"/>
                  </a:lnTo>
                  <a:lnTo>
                    <a:pt x="203758" y="152615"/>
                  </a:lnTo>
                  <a:lnTo>
                    <a:pt x="203809" y="144449"/>
                  </a:lnTo>
                  <a:close/>
                </a:path>
                <a:path w="836929" h="411480">
                  <a:moveTo>
                    <a:pt x="219697" y="310261"/>
                  </a:moveTo>
                  <a:lnTo>
                    <a:pt x="218020" y="305231"/>
                  </a:lnTo>
                  <a:lnTo>
                    <a:pt x="210820" y="300202"/>
                  </a:lnTo>
                  <a:lnTo>
                    <a:pt x="208241" y="298399"/>
                  </a:lnTo>
                  <a:lnTo>
                    <a:pt x="198945" y="290766"/>
                  </a:lnTo>
                  <a:lnTo>
                    <a:pt x="181127" y="275043"/>
                  </a:lnTo>
                  <a:lnTo>
                    <a:pt x="174409" y="275043"/>
                  </a:lnTo>
                  <a:lnTo>
                    <a:pt x="150926" y="300202"/>
                  </a:lnTo>
                  <a:lnTo>
                    <a:pt x="147586" y="298526"/>
                  </a:lnTo>
                  <a:lnTo>
                    <a:pt x="137515" y="288467"/>
                  </a:lnTo>
                  <a:lnTo>
                    <a:pt x="132486" y="284429"/>
                  </a:lnTo>
                  <a:lnTo>
                    <a:pt x="122428" y="275729"/>
                  </a:lnTo>
                  <a:lnTo>
                    <a:pt x="117386" y="271691"/>
                  </a:lnTo>
                  <a:lnTo>
                    <a:pt x="112356" y="271691"/>
                  </a:lnTo>
                  <a:lnTo>
                    <a:pt x="77139" y="308597"/>
                  </a:lnTo>
                  <a:lnTo>
                    <a:pt x="77139" y="315302"/>
                  </a:lnTo>
                  <a:lnTo>
                    <a:pt x="107327" y="343814"/>
                  </a:lnTo>
                  <a:lnTo>
                    <a:pt x="114033" y="347167"/>
                  </a:lnTo>
                  <a:lnTo>
                    <a:pt x="119075" y="347167"/>
                  </a:lnTo>
                  <a:lnTo>
                    <a:pt x="122428" y="345478"/>
                  </a:lnTo>
                  <a:lnTo>
                    <a:pt x="124104" y="343814"/>
                  </a:lnTo>
                  <a:lnTo>
                    <a:pt x="131013" y="335902"/>
                  </a:lnTo>
                  <a:lnTo>
                    <a:pt x="136677" y="329552"/>
                  </a:lnTo>
                  <a:lnTo>
                    <a:pt x="141084" y="324472"/>
                  </a:lnTo>
                  <a:lnTo>
                    <a:pt x="144221" y="320332"/>
                  </a:lnTo>
                  <a:lnTo>
                    <a:pt x="144221" y="323684"/>
                  </a:lnTo>
                  <a:lnTo>
                    <a:pt x="157645" y="337096"/>
                  </a:lnTo>
                  <a:lnTo>
                    <a:pt x="162674" y="340448"/>
                  </a:lnTo>
                  <a:lnTo>
                    <a:pt x="167703" y="345478"/>
                  </a:lnTo>
                  <a:lnTo>
                    <a:pt x="171056" y="347167"/>
                  </a:lnTo>
                  <a:lnTo>
                    <a:pt x="172732" y="347167"/>
                  </a:lnTo>
                  <a:lnTo>
                    <a:pt x="176085" y="350520"/>
                  </a:lnTo>
                  <a:lnTo>
                    <a:pt x="184480" y="350520"/>
                  </a:lnTo>
                  <a:lnTo>
                    <a:pt x="187833" y="347167"/>
                  </a:lnTo>
                  <a:lnTo>
                    <a:pt x="212991" y="320332"/>
                  </a:lnTo>
                  <a:lnTo>
                    <a:pt x="218020" y="315302"/>
                  </a:lnTo>
                  <a:lnTo>
                    <a:pt x="219697" y="310261"/>
                  </a:lnTo>
                  <a:close/>
                </a:path>
                <a:path w="836929" h="411480">
                  <a:moveTo>
                    <a:pt x="471258" y="176098"/>
                  </a:moveTo>
                  <a:lnTo>
                    <a:pt x="470344" y="169837"/>
                  </a:lnTo>
                  <a:lnTo>
                    <a:pt x="470154" y="169392"/>
                  </a:lnTo>
                  <a:lnTo>
                    <a:pt x="469417" y="167716"/>
                  </a:lnTo>
                  <a:lnTo>
                    <a:pt x="467690" y="163728"/>
                  </a:lnTo>
                  <a:lnTo>
                    <a:pt x="463473" y="157937"/>
                  </a:lnTo>
                  <a:lnTo>
                    <a:pt x="457847" y="152615"/>
                  </a:lnTo>
                  <a:lnTo>
                    <a:pt x="451129" y="150939"/>
                  </a:lnTo>
                  <a:lnTo>
                    <a:pt x="446100" y="149263"/>
                  </a:lnTo>
                  <a:lnTo>
                    <a:pt x="439394" y="149263"/>
                  </a:lnTo>
                  <a:lnTo>
                    <a:pt x="436041" y="149745"/>
                  </a:lnTo>
                  <a:lnTo>
                    <a:pt x="436041" y="192874"/>
                  </a:lnTo>
                  <a:lnTo>
                    <a:pt x="436041" y="197904"/>
                  </a:lnTo>
                  <a:lnTo>
                    <a:pt x="403885" y="233045"/>
                  </a:lnTo>
                  <a:lnTo>
                    <a:pt x="355536" y="243179"/>
                  </a:lnTo>
                  <a:lnTo>
                    <a:pt x="361848" y="242189"/>
                  </a:lnTo>
                  <a:lnTo>
                    <a:pt x="368325" y="238988"/>
                  </a:lnTo>
                  <a:lnTo>
                    <a:pt x="375056" y="233324"/>
                  </a:lnTo>
                  <a:lnTo>
                    <a:pt x="375310" y="233045"/>
                  </a:lnTo>
                  <a:lnTo>
                    <a:pt x="382371" y="224726"/>
                  </a:lnTo>
                  <a:lnTo>
                    <a:pt x="392430" y="212471"/>
                  </a:lnTo>
                  <a:lnTo>
                    <a:pt x="399986" y="203352"/>
                  </a:lnTo>
                  <a:lnTo>
                    <a:pt x="405015" y="197383"/>
                  </a:lnTo>
                  <a:lnTo>
                    <a:pt x="407530" y="194551"/>
                  </a:lnTo>
                  <a:lnTo>
                    <a:pt x="410883" y="189509"/>
                  </a:lnTo>
                  <a:lnTo>
                    <a:pt x="417588" y="187845"/>
                  </a:lnTo>
                  <a:lnTo>
                    <a:pt x="431012" y="187845"/>
                  </a:lnTo>
                  <a:lnTo>
                    <a:pt x="436041" y="192874"/>
                  </a:lnTo>
                  <a:lnTo>
                    <a:pt x="436041" y="149745"/>
                  </a:lnTo>
                  <a:lnTo>
                    <a:pt x="430618" y="150495"/>
                  </a:lnTo>
                  <a:lnTo>
                    <a:pt x="421995" y="154089"/>
                  </a:lnTo>
                  <a:lnTo>
                    <a:pt x="413689" y="159880"/>
                  </a:lnTo>
                  <a:lnTo>
                    <a:pt x="405853" y="167716"/>
                  </a:lnTo>
                  <a:lnTo>
                    <a:pt x="407416" y="159880"/>
                  </a:lnTo>
                  <a:lnTo>
                    <a:pt x="380771" y="131762"/>
                  </a:lnTo>
                  <a:lnTo>
                    <a:pt x="375666" y="131191"/>
                  </a:lnTo>
                  <a:lnTo>
                    <a:pt x="375666" y="182803"/>
                  </a:lnTo>
                  <a:lnTo>
                    <a:pt x="375666" y="187845"/>
                  </a:lnTo>
                  <a:lnTo>
                    <a:pt x="344297" y="224396"/>
                  </a:lnTo>
                  <a:lnTo>
                    <a:pt x="305219" y="246532"/>
                  </a:lnTo>
                  <a:lnTo>
                    <a:pt x="308368" y="242709"/>
                  </a:lnTo>
                  <a:lnTo>
                    <a:pt x="312775" y="236054"/>
                  </a:lnTo>
                  <a:lnTo>
                    <a:pt x="318338" y="226415"/>
                  </a:lnTo>
                  <a:lnTo>
                    <a:pt x="325247" y="213207"/>
                  </a:lnTo>
                  <a:lnTo>
                    <a:pt x="332613" y="200367"/>
                  </a:lnTo>
                  <a:lnTo>
                    <a:pt x="360565" y="169392"/>
                  </a:lnTo>
                  <a:lnTo>
                    <a:pt x="365594" y="171069"/>
                  </a:lnTo>
                  <a:lnTo>
                    <a:pt x="367284" y="171069"/>
                  </a:lnTo>
                  <a:lnTo>
                    <a:pt x="370636" y="174421"/>
                  </a:lnTo>
                  <a:lnTo>
                    <a:pt x="372313" y="174421"/>
                  </a:lnTo>
                  <a:lnTo>
                    <a:pt x="372313" y="176098"/>
                  </a:lnTo>
                  <a:lnTo>
                    <a:pt x="373989" y="177774"/>
                  </a:lnTo>
                  <a:lnTo>
                    <a:pt x="375666" y="182803"/>
                  </a:lnTo>
                  <a:lnTo>
                    <a:pt x="375666" y="131191"/>
                  </a:lnTo>
                  <a:lnTo>
                    <a:pt x="332054" y="150939"/>
                  </a:lnTo>
                  <a:lnTo>
                    <a:pt x="312013" y="185610"/>
                  </a:lnTo>
                  <a:lnTo>
                    <a:pt x="295744" y="219303"/>
                  </a:lnTo>
                  <a:lnTo>
                    <a:pt x="287616" y="233324"/>
                  </a:lnTo>
                  <a:lnTo>
                    <a:pt x="279488" y="245148"/>
                  </a:lnTo>
                  <a:lnTo>
                    <a:pt x="273024" y="253250"/>
                  </a:lnTo>
                  <a:lnTo>
                    <a:pt x="273367" y="253250"/>
                  </a:lnTo>
                  <a:lnTo>
                    <a:pt x="271678" y="254927"/>
                  </a:lnTo>
                  <a:lnTo>
                    <a:pt x="273024" y="253250"/>
                  </a:lnTo>
                  <a:lnTo>
                    <a:pt x="271678" y="253250"/>
                  </a:lnTo>
                  <a:lnTo>
                    <a:pt x="268338" y="254927"/>
                  </a:lnTo>
                  <a:lnTo>
                    <a:pt x="263296" y="254927"/>
                  </a:lnTo>
                  <a:lnTo>
                    <a:pt x="261620" y="258279"/>
                  </a:lnTo>
                  <a:lnTo>
                    <a:pt x="261620" y="264985"/>
                  </a:lnTo>
                  <a:lnTo>
                    <a:pt x="264972" y="268338"/>
                  </a:lnTo>
                  <a:lnTo>
                    <a:pt x="268338" y="270014"/>
                  </a:lnTo>
                  <a:lnTo>
                    <a:pt x="270002" y="271691"/>
                  </a:lnTo>
                  <a:lnTo>
                    <a:pt x="282613" y="275132"/>
                  </a:lnTo>
                  <a:lnTo>
                    <a:pt x="295376" y="277774"/>
                  </a:lnTo>
                  <a:lnTo>
                    <a:pt x="308444" y="279476"/>
                  </a:lnTo>
                  <a:lnTo>
                    <a:pt x="321995" y="280073"/>
                  </a:lnTo>
                  <a:lnTo>
                    <a:pt x="342125" y="279107"/>
                  </a:lnTo>
                  <a:lnTo>
                    <a:pt x="362254" y="276098"/>
                  </a:lnTo>
                  <a:lnTo>
                    <a:pt x="382371" y="270878"/>
                  </a:lnTo>
                  <a:lnTo>
                    <a:pt x="402501" y="263309"/>
                  </a:lnTo>
                  <a:lnTo>
                    <a:pt x="409206" y="261632"/>
                  </a:lnTo>
                  <a:lnTo>
                    <a:pt x="415912" y="258279"/>
                  </a:lnTo>
                  <a:lnTo>
                    <a:pt x="424307" y="251561"/>
                  </a:lnTo>
                  <a:lnTo>
                    <a:pt x="427659" y="249885"/>
                  </a:lnTo>
                  <a:lnTo>
                    <a:pt x="431012" y="246532"/>
                  </a:lnTo>
                  <a:lnTo>
                    <a:pt x="434365" y="243179"/>
                  </a:lnTo>
                  <a:lnTo>
                    <a:pt x="442747" y="236474"/>
                  </a:lnTo>
                  <a:lnTo>
                    <a:pt x="465061" y="203352"/>
                  </a:lnTo>
                  <a:lnTo>
                    <a:pt x="471144" y="177774"/>
                  </a:lnTo>
                  <a:lnTo>
                    <a:pt x="471258" y="176098"/>
                  </a:lnTo>
                  <a:close/>
                </a:path>
                <a:path w="836929" h="411480">
                  <a:moveTo>
                    <a:pt x="598716" y="142557"/>
                  </a:moveTo>
                  <a:lnTo>
                    <a:pt x="575081" y="106972"/>
                  </a:lnTo>
                  <a:lnTo>
                    <a:pt x="550087" y="98958"/>
                  </a:lnTo>
                  <a:lnTo>
                    <a:pt x="546341" y="112153"/>
                  </a:lnTo>
                  <a:lnTo>
                    <a:pt x="536663" y="144233"/>
                  </a:lnTo>
                  <a:lnTo>
                    <a:pt x="536663" y="145910"/>
                  </a:lnTo>
                  <a:lnTo>
                    <a:pt x="533311" y="149263"/>
                  </a:lnTo>
                  <a:lnTo>
                    <a:pt x="531634" y="152615"/>
                  </a:lnTo>
                  <a:lnTo>
                    <a:pt x="534987" y="159334"/>
                  </a:lnTo>
                  <a:lnTo>
                    <a:pt x="546303" y="165938"/>
                  </a:lnTo>
                  <a:lnTo>
                    <a:pt x="555117" y="173164"/>
                  </a:lnTo>
                  <a:lnTo>
                    <a:pt x="561403" y="181025"/>
                  </a:lnTo>
                  <a:lnTo>
                    <a:pt x="565175" y="189509"/>
                  </a:lnTo>
                  <a:lnTo>
                    <a:pt x="566851" y="199580"/>
                  </a:lnTo>
                  <a:lnTo>
                    <a:pt x="566851" y="206286"/>
                  </a:lnTo>
                  <a:lnTo>
                    <a:pt x="529958" y="229768"/>
                  </a:lnTo>
                  <a:lnTo>
                    <a:pt x="519290" y="236004"/>
                  </a:lnTo>
                  <a:lnTo>
                    <a:pt x="510044" y="241922"/>
                  </a:lnTo>
                  <a:lnTo>
                    <a:pt x="496417" y="251561"/>
                  </a:lnTo>
                  <a:lnTo>
                    <a:pt x="481317" y="261632"/>
                  </a:lnTo>
                  <a:lnTo>
                    <a:pt x="479640" y="264985"/>
                  </a:lnTo>
                  <a:lnTo>
                    <a:pt x="481317" y="271691"/>
                  </a:lnTo>
                  <a:lnTo>
                    <a:pt x="486346" y="275043"/>
                  </a:lnTo>
                  <a:lnTo>
                    <a:pt x="491388" y="273367"/>
                  </a:lnTo>
                  <a:lnTo>
                    <a:pt x="511505" y="268363"/>
                  </a:lnTo>
                  <a:lnTo>
                    <a:pt x="556793" y="254927"/>
                  </a:lnTo>
                  <a:lnTo>
                    <a:pt x="570204" y="238150"/>
                  </a:lnTo>
                  <a:lnTo>
                    <a:pt x="577811" y="223393"/>
                  </a:lnTo>
                  <a:lnTo>
                    <a:pt x="593051" y="188290"/>
                  </a:lnTo>
                  <a:lnTo>
                    <a:pt x="598716" y="155968"/>
                  </a:lnTo>
                  <a:lnTo>
                    <a:pt x="598716" y="142557"/>
                  </a:lnTo>
                  <a:close/>
                </a:path>
                <a:path w="836929" h="411480">
                  <a:moveTo>
                    <a:pt x="714438" y="161010"/>
                  </a:moveTo>
                  <a:lnTo>
                    <a:pt x="704380" y="122428"/>
                  </a:lnTo>
                  <a:lnTo>
                    <a:pt x="682675" y="104978"/>
                  </a:lnTo>
                  <a:lnTo>
                    <a:pt x="674192" y="105664"/>
                  </a:lnTo>
                  <a:lnTo>
                    <a:pt x="667473" y="107340"/>
                  </a:lnTo>
                  <a:lnTo>
                    <a:pt x="660768" y="112369"/>
                  </a:lnTo>
                  <a:lnTo>
                    <a:pt x="657415" y="120751"/>
                  </a:lnTo>
                  <a:lnTo>
                    <a:pt x="655739" y="127469"/>
                  </a:lnTo>
                  <a:lnTo>
                    <a:pt x="654062" y="132499"/>
                  </a:lnTo>
                  <a:lnTo>
                    <a:pt x="650709" y="137528"/>
                  </a:lnTo>
                  <a:lnTo>
                    <a:pt x="645680" y="152615"/>
                  </a:lnTo>
                  <a:lnTo>
                    <a:pt x="642327" y="159334"/>
                  </a:lnTo>
                  <a:lnTo>
                    <a:pt x="640651" y="166039"/>
                  </a:lnTo>
                  <a:lnTo>
                    <a:pt x="640651" y="176098"/>
                  </a:lnTo>
                  <a:lnTo>
                    <a:pt x="642327" y="179451"/>
                  </a:lnTo>
                  <a:lnTo>
                    <a:pt x="644004" y="184480"/>
                  </a:lnTo>
                  <a:lnTo>
                    <a:pt x="649630" y="190119"/>
                  </a:lnTo>
                  <a:lnTo>
                    <a:pt x="656374" y="194335"/>
                  </a:lnTo>
                  <a:lnTo>
                    <a:pt x="664044" y="196989"/>
                  </a:lnTo>
                  <a:lnTo>
                    <a:pt x="672515" y="197904"/>
                  </a:lnTo>
                  <a:lnTo>
                    <a:pt x="679221" y="197904"/>
                  </a:lnTo>
                  <a:lnTo>
                    <a:pt x="680897" y="196227"/>
                  </a:lnTo>
                  <a:lnTo>
                    <a:pt x="680897" y="197904"/>
                  </a:lnTo>
                  <a:lnTo>
                    <a:pt x="682574" y="199580"/>
                  </a:lnTo>
                  <a:lnTo>
                    <a:pt x="682574" y="202933"/>
                  </a:lnTo>
                  <a:lnTo>
                    <a:pt x="684250" y="207962"/>
                  </a:lnTo>
                  <a:lnTo>
                    <a:pt x="649033" y="239826"/>
                  </a:lnTo>
                  <a:lnTo>
                    <a:pt x="619785" y="256336"/>
                  </a:lnTo>
                  <a:lnTo>
                    <a:pt x="608787" y="263309"/>
                  </a:lnTo>
                  <a:lnTo>
                    <a:pt x="605434" y="264985"/>
                  </a:lnTo>
                  <a:lnTo>
                    <a:pt x="603758" y="268338"/>
                  </a:lnTo>
                  <a:lnTo>
                    <a:pt x="603758" y="271691"/>
                  </a:lnTo>
                  <a:lnTo>
                    <a:pt x="605434" y="276720"/>
                  </a:lnTo>
                  <a:lnTo>
                    <a:pt x="608787" y="278396"/>
                  </a:lnTo>
                  <a:lnTo>
                    <a:pt x="613816" y="278396"/>
                  </a:lnTo>
                  <a:lnTo>
                    <a:pt x="631215" y="273583"/>
                  </a:lnTo>
                  <a:lnTo>
                    <a:pt x="642327" y="270014"/>
                  </a:lnTo>
                  <a:lnTo>
                    <a:pt x="662444" y="264985"/>
                  </a:lnTo>
                  <a:lnTo>
                    <a:pt x="695756" y="230289"/>
                  </a:lnTo>
                  <a:lnTo>
                    <a:pt x="711085" y="187845"/>
                  </a:lnTo>
                  <a:lnTo>
                    <a:pt x="714146" y="167551"/>
                  </a:lnTo>
                  <a:lnTo>
                    <a:pt x="714438" y="161010"/>
                  </a:lnTo>
                  <a:close/>
                </a:path>
                <a:path w="836929" h="411480">
                  <a:moveTo>
                    <a:pt x="836866" y="142557"/>
                  </a:moveTo>
                  <a:lnTo>
                    <a:pt x="813485" y="106972"/>
                  </a:lnTo>
                  <a:lnTo>
                    <a:pt x="789901" y="98958"/>
                  </a:lnTo>
                  <a:lnTo>
                    <a:pt x="781100" y="124104"/>
                  </a:lnTo>
                  <a:lnTo>
                    <a:pt x="774814" y="144233"/>
                  </a:lnTo>
                  <a:lnTo>
                    <a:pt x="774814" y="145910"/>
                  </a:lnTo>
                  <a:lnTo>
                    <a:pt x="771461" y="149263"/>
                  </a:lnTo>
                  <a:lnTo>
                    <a:pt x="771461" y="155968"/>
                  </a:lnTo>
                  <a:lnTo>
                    <a:pt x="773137" y="159334"/>
                  </a:lnTo>
                  <a:lnTo>
                    <a:pt x="785164" y="165938"/>
                  </a:lnTo>
                  <a:lnTo>
                    <a:pt x="793889" y="173164"/>
                  </a:lnTo>
                  <a:lnTo>
                    <a:pt x="799782" y="181025"/>
                  </a:lnTo>
                  <a:lnTo>
                    <a:pt x="803325" y="189509"/>
                  </a:lnTo>
                  <a:lnTo>
                    <a:pt x="806678" y="199580"/>
                  </a:lnTo>
                  <a:lnTo>
                    <a:pt x="805002" y="206286"/>
                  </a:lnTo>
                  <a:lnTo>
                    <a:pt x="768108" y="229768"/>
                  </a:lnTo>
                  <a:lnTo>
                    <a:pt x="757682" y="236004"/>
                  </a:lnTo>
                  <a:lnTo>
                    <a:pt x="741222" y="247218"/>
                  </a:lnTo>
                  <a:lnTo>
                    <a:pt x="719467" y="261632"/>
                  </a:lnTo>
                  <a:lnTo>
                    <a:pt x="717791" y="264985"/>
                  </a:lnTo>
                  <a:lnTo>
                    <a:pt x="721144" y="271691"/>
                  </a:lnTo>
                  <a:lnTo>
                    <a:pt x="724496" y="275043"/>
                  </a:lnTo>
                  <a:lnTo>
                    <a:pt x="729526" y="273367"/>
                  </a:lnTo>
                  <a:lnTo>
                    <a:pt x="749681" y="268363"/>
                  </a:lnTo>
                  <a:lnTo>
                    <a:pt x="796620" y="254927"/>
                  </a:lnTo>
                  <a:lnTo>
                    <a:pt x="808355" y="238150"/>
                  </a:lnTo>
                  <a:lnTo>
                    <a:pt x="816190" y="223393"/>
                  </a:lnTo>
                  <a:lnTo>
                    <a:pt x="821982" y="211950"/>
                  </a:lnTo>
                  <a:lnTo>
                    <a:pt x="825576" y="203949"/>
                  </a:lnTo>
                  <a:lnTo>
                    <a:pt x="826808" y="199580"/>
                  </a:lnTo>
                  <a:lnTo>
                    <a:pt x="831202" y="188290"/>
                  </a:lnTo>
                  <a:lnTo>
                    <a:pt x="834351" y="177152"/>
                  </a:lnTo>
                  <a:lnTo>
                    <a:pt x="836231" y="166319"/>
                  </a:lnTo>
                  <a:lnTo>
                    <a:pt x="836866" y="155968"/>
                  </a:lnTo>
                  <a:lnTo>
                    <a:pt x="836866" y="14255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60586" y="776937"/>
              <a:ext cx="75467" cy="7211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423690" y="729979"/>
              <a:ext cx="97790" cy="278765"/>
            </a:xfrm>
            <a:custGeom>
              <a:avLst/>
              <a:gdLst/>
              <a:ahLst/>
              <a:cxnLst/>
              <a:rect l="l" t="t" r="r" b="b"/>
              <a:pathLst>
                <a:path w="97789" h="278765">
                  <a:moveTo>
                    <a:pt x="28508" y="0"/>
                  </a:moveTo>
                  <a:lnTo>
                    <a:pt x="21802" y="0"/>
                  </a:lnTo>
                  <a:lnTo>
                    <a:pt x="20124" y="1677"/>
                  </a:lnTo>
                  <a:lnTo>
                    <a:pt x="18610" y="5033"/>
                  </a:lnTo>
                  <a:lnTo>
                    <a:pt x="16350" y="10692"/>
                  </a:lnTo>
                  <a:lnTo>
                    <a:pt x="13520" y="18422"/>
                  </a:lnTo>
                  <a:lnTo>
                    <a:pt x="10062" y="28511"/>
                  </a:lnTo>
                  <a:lnTo>
                    <a:pt x="6890" y="35769"/>
                  </a:lnTo>
                  <a:lnTo>
                    <a:pt x="4819" y="42556"/>
                  </a:lnTo>
                  <a:lnTo>
                    <a:pt x="3692" y="49029"/>
                  </a:lnTo>
                  <a:lnTo>
                    <a:pt x="3351" y="55346"/>
                  </a:lnTo>
                  <a:lnTo>
                    <a:pt x="0" y="135845"/>
                  </a:lnTo>
                  <a:lnTo>
                    <a:pt x="0" y="177774"/>
                  </a:lnTo>
                  <a:lnTo>
                    <a:pt x="1209" y="201254"/>
                  </a:lnTo>
                  <a:lnTo>
                    <a:pt x="1282" y="202667"/>
                  </a:lnTo>
                  <a:lnTo>
                    <a:pt x="6706" y="246534"/>
                  </a:lnTo>
                  <a:lnTo>
                    <a:pt x="21802" y="271691"/>
                  </a:lnTo>
                  <a:lnTo>
                    <a:pt x="28508" y="276720"/>
                  </a:lnTo>
                  <a:lnTo>
                    <a:pt x="35218" y="278397"/>
                  </a:lnTo>
                  <a:lnTo>
                    <a:pt x="53665" y="278397"/>
                  </a:lnTo>
                  <a:lnTo>
                    <a:pt x="82177" y="246534"/>
                  </a:lnTo>
                  <a:lnTo>
                    <a:pt x="94220" y="214668"/>
                  </a:lnTo>
                  <a:lnTo>
                    <a:pt x="53665" y="214668"/>
                  </a:lnTo>
                  <a:lnTo>
                    <a:pt x="43602" y="209297"/>
                  </a:lnTo>
                  <a:lnTo>
                    <a:pt x="28508" y="157647"/>
                  </a:lnTo>
                  <a:lnTo>
                    <a:pt x="27906" y="117765"/>
                  </a:lnTo>
                  <a:lnTo>
                    <a:pt x="28718" y="78825"/>
                  </a:lnTo>
                  <a:lnTo>
                    <a:pt x="31014" y="42556"/>
                  </a:lnTo>
                  <a:lnTo>
                    <a:pt x="31103" y="41142"/>
                  </a:lnTo>
                  <a:lnTo>
                    <a:pt x="35203" y="5163"/>
                  </a:lnTo>
                  <a:lnTo>
                    <a:pt x="35218" y="5033"/>
                  </a:lnTo>
                  <a:lnTo>
                    <a:pt x="31864" y="1677"/>
                  </a:lnTo>
                  <a:lnTo>
                    <a:pt x="28508" y="0"/>
                  </a:lnTo>
                  <a:close/>
                </a:path>
                <a:path w="97789" h="278765">
                  <a:moveTo>
                    <a:pt x="92238" y="181126"/>
                  </a:moveTo>
                  <a:lnTo>
                    <a:pt x="87207" y="181126"/>
                  </a:lnTo>
                  <a:lnTo>
                    <a:pt x="82177" y="184481"/>
                  </a:lnTo>
                  <a:lnTo>
                    <a:pt x="80500" y="186159"/>
                  </a:lnTo>
                  <a:lnTo>
                    <a:pt x="78822" y="194543"/>
                  </a:lnTo>
                  <a:lnTo>
                    <a:pt x="75467" y="201254"/>
                  </a:lnTo>
                  <a:lnTo>
                    <a:pt x="68760" y="209638"/>
                  </a:lnTo>
                  <a:lnTo>
                    <a:pt x="63727" y="214668"/>
                  </a:lnTo>
                  <a:lnTo>
                    <a:pt x="94220" y="214668"/>
                  </a:lnTo>
                  <a:lnTo>
                    <a:pt x="96927" y="202667"/>
                  </a:lnTo>
                  <a:lnTo>
                    <a:pt x="97054" y="201254"/>
                  </a:lnTo>
                  <a:lnTo>
                    <a:pt x="97122" y="198107"/>
                  </a:lnTo>
                  <a:lnTo>
                    <a:pt x="97199" y="194543"/>
                  </a:lnTo>
                  <a:lnTo>
                    <a:pt x="97271" y="191188"/>
                  </a:lnTo>
                  <a:lnTo>
                    <a:pt x="95594" y="184481"/>
                  </a:lnTo>
                  <a:lnTo>
                    <a:pt x="92238" y="18112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28619" y="1896638"/>
            <a:ext cx="7366463" cy="418777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010902" y="1978106"/>
            <a:ext cx="234400" cy="221540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2126552" y="2419753"/>
            <a:ext cx="8669020" cy="430530"/>
            <a:chOff x="2126552" y="2419753"/>
            <a:chExt cx="8669020" cy="430530"/>
          </a:xfrm>
        </p:grpSpPr>
        <p:sp>
          <p:nvSpPr>
            <p:cNvPr id="20" name="object 20"/>
            <p:cNvSpPr/>
            <p:nvPr/>
          </p:nvSpPr>
          <p:spPr>
            <a:xfrm>
              <a:off x="10457764" y="2594127"/>
              <a:ext cx="337820" cy="207645"/>
            </a:xfrm>
            <a:custGeom>
              <a:avLst/>
              <a:gdLst/>
              <a:ahLst/>
              <a:cxnLst/>
              <a:rect l="l" t="t" r="r" b="b"/>
              <a:pathLst>
                <a:path w="337820" h="207644">
                  <a:moveTo>
                    <a:pt x="122923" y="180086"/>
                  </a:moveTo>
                  <a:lnTo>
                    <a:pt x="115100" y="174777"/>
                  </a:lnTo>
                  <a:lnTo>
                    <a:pt x="108623" y="169722"/>
                  </a:lnTo>
                  <a:lnTo>
                    <a:pt x="103225" y="165214"/>
                  </a:lnTo>
                  <a:lnTo>
                    <a:pt x="98628" y="161505"/>
                  </a:lnTo>
                  <a:lnTo>
                    <a:pt x="97193" y="160083"/>
                  </a:lnTo>
                  <a:lnTo>
                    <a:pt x="95770" y="160083"/>
                  </a:lnTo>
                  <a:lnTo>
                    <a:pt x="94335" y="161505"/>
                  </a:lnTo>
                  <a:lnTo>
                    <a:pt x="75755" y="185813"/>
                  </a:lnTo>
                  <a:lnTo>
                    <a:pt x="74320" y="187236"/>
                  </a:lnTo>
                  <a:lnTo>
                    <a:pt x="74320" y="188671"/>
                  </a:lnTo>
                  <a:lnTo>
                    <a:pt x="75793" y="190169"/>
                  </a:lnTo>
                  <a:lnTo>
                    <a:pt x="78613" y="194386"/>
                  </a:lnTo>
                  <a:lnTo>
                    <a:pt x="82905" y="198666"/>
                  </a:lnTo>
                  <a:lnTo>
                    <a:pt x="95770" y="207251"/>
                  </a:lnTo>
                  <a:lnTo>
                    <a:pt x="102908" y="207251"/>
                  </a:lnTo>
                  <a:lnTo>
                    <a:pt x="107238" y="202450"/>
                  </a:lnTo>
                  <a:lnTo>
                    <a:pt x="111848" y="196710"/>
                  </a:lnTo>
                  <a:lnTo>
                    <a:pt x="116979" y="190169"/>
                  </a:lnTo>
                  <a:lnTo>
                    <a:pt x="122923" y="182956"/>
                  </a:lnTo>
                  <a:lnTo>
                    <a:pt x="122923" y="180086"/>
                  </a:lnTo>
                  <a:close/>
                </a:path>
                <a:path w="337820" h="207644">
                  <a:moveTo>
                    <a:pt x="331597" y="120065"/>
                  </a:moveTo>
                  <a:lnTo>
                    <a:pt x="323773" y="113919"/>
                  </a:lnTo>
                  <a:lnTo>
                    <a:pt x="317309" y="108445"/>
                  </a:lnTo>
                  <a:lnTo>
                    <a:pt x="311899" y="103784"/>
                  </a:lnTo>
                  <a:lnTo>
                    <a:pt x="307301" y="100050"/>
                  </a:lnTo>
                  <a:lnTo>
                    <a:pt x="305866" y="100050"/>
                  </a:lnTo>
                  <a:lnTo>
                    <a:pt x="298729" y="107200"/>
                  </a:lnTo>
                  <a:lnTo>
                    <a:pt x="294436" y="112915"/>
                  </a:lnTo>
                  <a:lnTo>
                    <a:pt x="290144" y="115773"/>
                  </a:lnTo>
                  <a:lnTo>
                    <a:pt x="285851" y="121488"/>
                  </a:lnTo>
                  <a:lnTo>
                    <a:pt x="284429" y="125780"/>
                  </a:lnTo>
                  <a:lnTo>
                    <a:pt x="284429" y="127203"/>
                  </a:lnTo>
                  <a:lnTo>
                    <a:pt x="290144" y="134353"/>
                  </a:lnTo>
                  <a:lnTo>
                    <a:pt x="295859" y="138645"/>
                  </a:lnTo>
                  <a:lnTo>
                    <a:pt x="304444" y="144360"/>
                  </a:lnTo>
                  <a:lnTo>
                    <a:pt x="308724" y="145783"/>
                  </a:lnTo>
                  <a:lnTo>
                    <a:pt x="310159" y="145783"/>
                  </a:lnTo>
                  <a:lnTo>
                    <a:pt x="331597" y="124345"/>
                  </a:lnTo>
                  <a:lnTo>
                    <a:pt x="331597" y="120065"/>
                  </a:lnTo>
                  <a:close/>
                </a:path>
                <a:path w="337820" h="207644">
                  <a:moveTo>
                    <a:pt x="337312" y="40017"/>
                  </a:moveTo>
                  <a:lnTo>
                    <a:pt x="335889" y="38595"/>
                  </a:lnTo>
                  <a:lnTo>
                    <a:pt x="327990" y="33591"/>
                  </a:lnTo>
                  <a:lnTo>
                    <a:pt x="320878" y="28943"/>
                  </a:lnTo>
                  <a:lnTo>
                    <a:pt x="314985" y="24930"/>
                  </a:lnTo>
                  <a:lnTo>
                    <a:pt x="310159" y="21437"/>
                  </a:lnTo>
                  <a:lnTo>
                    <a:pt x="302539" y="15722"/>
                  </a:lnTo>
                  <a:lnTo>
                    <a:pt x="298729" y="12865"/>
                  </a:lnTo>
                  <a:lnTo>
                    <a:pt x="294436" y="7150"/>
                  </a:lnTo>
                  <a:lnTo>
                    <a:pt x="287286" y="2857"/>
                  </a:lnTo>
                  <a:lnTo>
                    <a:pt x="281571" y="0"/>
                  </a:lnTo>
                  <a:lnTo>
                    <a:pt x="270141" y="0"/>
                  </a:lnTo>
                  <a:lnTo>
                    <a:pt x="264414" y="2857"/>
                  </a:lnTo>
                  <a:lnTo>
                    <a:pt x="258699" y="7150"/>
                  </a:lnTo>
                  <a:lnTo>
                    <a:pt x="244411" y="21437"/>
                  </a:lnTo>
                  <a:lnTo>
                    <a:pt x="244411" y="25730"/>
                  </a:lnTo>
                  <a:lnTo>
                    <a:pt x="245833" y="27152"/>
                  </a:lnTo>
                  <a:lnTo>
                    <a:pt x="248704" y="27152"/>
                  </a:lnTo>
                  <a:lnTo>
                    <a:pt x="254419" y="21437"/>
                  </a:lnTo>
                  <a:lnTo>
                    <a:pt x="258699" y="18580"/>
                  </a:lnTo>
                  <a:lnTo>
                    <a:pt x="264414" y="17157"/>
                  </a:lnTo>
                  <a:lnTo>
                    <a:pt x="268706" y="15722"/>
                  </a:lnTo>
                  <a:lnTo>
                    <a:pt x="272999" y="15722"/>
                  </a:lnTo>
                  <a:lnTo>
                    <a:pt x="275856" y="18580"/>
                  </a:lnTo>
                  <a:lnTo>
                    <a:pt x="285788" y="26619"/>
                  </a:lnTo>
                  <a:lnTo>
                    <a:pt x="301383" y="39484"/>
                  </a:lnTo>
                  <a:lnTo>
                    <a:pt x="307301" y="44310"/>
                  </a:lnTo>
                  <a:lnTo>
                    <a:pt x="297294" y="51460"/>
                  </a:lnTo>
                  <a:lnTo>
                    <a:pt x="287934" y="58623"/>
                  </a:lnTo>
                  <a:lnTo>
                    <a:pt x="279069" y="64973"/>
                  </a:lnTo>
                  <a:lnTo>
                    <a:pt x="271360" y="69748"/>
                  </a:lnTo>
                  <a:lnTo>
                    <a:pt x="264414" y="72898"/>
                  </a:lnTo>
                  <a:lnTo>
                    <a:pt x="254800" y="77470"/>
                  </a:lnTo>
                  <a:lnTo>
                    <a:pt x="245300" y="80581"/>
                  </a:lnTo>
                  <a:lnTo>
                    <a:pt x="236080" y="82346"/>
                  </a:lnTo>
                  <a:lnTo>
                    <a:pt x="227266" y="82905"/>
                  </a:lnTo>
                  <a:lnTo>
                    <a:pt x="217246" y="82905"/>
                  </a:lnTo>
                  <a:lnTo>
                    <a:pt x="214388" y="81470"/>
                  </a:lnTo>
                  <a:lnTo>
                    <a:pt x="221538" y="67183"/>
                  </a:lnTo>
                  <a:lnTo>
                    <a:pt x="222973" y="61455"/>
                  </a:lnTo>
                  <a:lnTo>
                    <a:pt x="224383" y="58623"/>
                  </a:lnTo>
                  <a:lnTo>
                    <a:pt x="224396" y="57175"/>
                  </a:lnTo>
                  <a:lnTo>
                    <a:pt x="222973" y="55740"/>
                  </a:lnTo>
                  <a:lnTo>
                    <a:pt x="220116" y="55740"/>
                  </a:lnTo>
                  <a:lnTo>
                    <a:pt x="217246" y="58623"/>
                  </a:lnTo>
                  <a:lnTo>
                    <a:pt x="215823" y="61455"/>
                  </a:lnTo>
                  <a:lnTo>
                    <a:pt x="215823" y="62890"/>
                  </a:lnTo>
                  <a:lnTo>
                    <a:pt x="214388" y="65747"/>
                  </a:lnTo>
                  <a:lnTo>
                    <a:pt x="163207" y="90538"/>
                  </a:lnTo>
                  <a:lnTo>
                    <a:pt x="116039" y="95808"/>
                  </a:lnTo>
                  <a:lnTo>
                    <a:pt x="92087" y="95808"/>
                  </a:lnTo>
                  <a:lnTo>
                    <a:pt x="46990" y="93802"/>
                  </a:lnTo>
                  <a:lnTo>
                    <a:pt x="10007" y="75755"/>
                  </a:lnTo>
                  <a:lnTo>
                    <a:pt x="10007" y="58623"/>
                  </a:lnTo>
                  <a:lnTo>
                    <a:pt x="4292" y="58623"/>
                  </a:lnTo>
                  <a:lnTo>
                    <a:pt x="4292" y="61455"/>
                  </a:lnTo>
                  <a:lnTo>
                    <a:pt x="2413" y="71640"/>
                  </a:lnTo>
                  <a:lnTo>
                    <a:pt x="1181" y="80035"/>
                  </a:lnTo>
                  <a:lnTo>
                    <a:pt x="0" y="107200"/>
                  </a:lnTo>
                  <a:lnTo>
                    <a:pt x="1435" y="111493"/>
                  </a:lnTo>
                  <a:lnTo>
                    <a:pt x="3581" y="118211"/>
                  </a:lnTo>
                  <a:lnTo>
                    <a:pt x="45923" y="133286"/>
                  </a:lnTo>
                  <a:lnTo>
                    <a:pt x="70040" y="134353"/>
                  </a:lnTo>
                  <a:lnTo>
                    <a:pt x="82905" y="134086"/>
                  </a:lnTo>
                  <a:lnTo>
                    <a:pt x="83654" y="134086"/>
                  </a:lnTo>
                  <a:lnTo>
                    <a:pt x="140538" y="125666"/>
                  </a:lnTo>
                  <a:lnTo>
                    <a:pt x="181940" y="112979"/>
                  </a:lnTo>
                  <a:lnTo>
                    <a:pt x="208610" y="91541"/>
                  </a:lnTo>
                  <a:lnTo>
                    <a:pt x="210312" y="91541"/>
                  </a:lnTo>
                  <a:lnTo>
                    <a:pt x="214388" y="92900"/>
                  </a:lnTo>
                  <a:lnTo>
                    <a:pt x="217906" y="95250"/>
                  </a:lnTo>
                  <a:lnTo>
                    <a:pt x="218808" y="95808"/>
                  </a:lnTo>
                  <a:lnTo>
                    <a:pt x="222973" y="97193"/>
                  </a:lnTo>
                  <a:lnTo>
                    <a:pt x="227266" y="100050"/>
                  </a:lnTo>
                  <a:lnTo>
                    <a:pt x="231546" y="101473"/>
                  </a:lnTo>
                  <a:lnTo>
                    <a:pt x="238696" y="101473"/>
                  </a:lnTo>
                  <a:lnTo>
                    <a:pt x="242976" y="100050"/>
                  </a:lnTo>
                  <a:lnTo>
                    <a:pt x="245833" y="97193"/>
                  </a:lnTo>
                  <a:lnTo>
                    <a:pt x="250913" y="94513"/>
                  </a:lnTo>
                  <a:lnTo>
                    <a:pt x="256082" y="91541"/>
                  </a:lnTo>
                  <a:lnTo>
                    <a:pt x="257454" y="90766"/>
                  </a:lnTo>
                  <a:lnTo>
                    <a:pt x="265328" y="85940"/>
                  </a:lnTo>
                  <a:lnTo>
                    <a:pt x="270014" y="82905"/>
                  </a:lnTo>
                  <a:lnTo>
                    <a:pt x="274421" y="80035"/>
                  </a:lnTo>
                  <a:lnTo>
                    <a:pt x="282486" y="74129"/>
                  </a:lnTo>
                  <a:lnTo>
                    <a:pt x="289610" y="69138"/>
                  </a:lnTo>
                  <a:lnTo>
                    <a:pt x="329717" y="46990"/>
                  </a:lnTo>
                  <a:lnTo>
                    <a:pt x="335889" y="44310"/>
                  </a:lnTo>
                  <a:lnTo>
                    <a:pt x="337312" y="42887"/>
                  </a:lnTo>
                  <a:lnTo>
                    <a:pt x="337312" y="40017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373446" y="2482639"/>
              <a:ext cx="105768" cy="22011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121525" y="2651295"/>
              <a:ext cx="223336" cy="18437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126552" y="2419753"/>
              <a:ext cx="7959610" cy="430211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010902" y="2502651"/>
            <a:ext cx="234400" cy="221536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257774" y="3266466"/>
            <a:ext cx="6548705" cy="382744"/>
          </a:xfrm>
          <a:prstGeom prst="rect">
            <a:avLst/>
          </a:prstGeom>
        </p:spPr>
      </p:pic>
      <p:sp>
        <p:nvSpPr>
          <p:cNvPr id="26" name="object 26"/>
          <p:cNvSpPr/>
          <p:nvPr/>
        </p:nvSpPr>
        <p:spPr>
          <a:xfrm>
            <a:off x="11091085" y="3316685"/>
            <a:ext cx="154305" cy="321310"/>
          </a:xfrm>
          <a:custGeom>
            <a:avLst/>
            <a:gdLst/>
            <a:ahLst/>
            <a:cxnLst/>
            <a:rect l="l" t="t" r="r" b="b"/>
            <a:pathLst>
              <a:path w="154304" h="321310">
                <a:moveTo>
                  <a:pt x="68695" y="180340"/>
                </a:moveTo>
                <a:lnTo>
                  <a:pt x="57481" y="180340"/>
                </a:lnTo>
                <a:lnTo>
                  <a:pt x="56167" y="189229"/>
                </a:lnTo>
                <a:lnTo>
                  <a:pt x="52224" y="196850"/>
                </a:lnTo>
                <a:lnTo>
                  <a:pt x="45651" y="205740"/>
                </a:lnTo>
                <a:lnTo>
                  <a:pt x="36450" y="213360"/>
                </a:lnTo>
                <a:lnTo>
                  <a:pt x="38531" y="217170"/>
                </a:lnTo>
                <a:lnTo>
                  <a:pt x="44687" y="219710"/>
                </a:lnTo>
                <a:lnTo>
                  <a:pt x="54785" y="222250"/>
                </a:lnTo>
                <a:lnTo>
                  <a:pt x="68695" y="222250"/>
                </a:lnTo>
                <a:lnTo>
                  <a:pt x="76078" y="240030"/>
                </a:lnTo>
                <a:lnTo>
                  <a:pt x="99540" y="279400"/>
                </a:lnTo>
                <a:lnTo>
                  <a:pt x="116496" y="297180"/>
                </a:lnTo>
                <a:lnTo>
                  <a:pt x="123375" y="303530"/>
                </a:lnTo>
                <a:lnTo>
                  <a:pt x="131501" y="312420"/>
                </a:lnTo>
                <a:lnTo>
                  <a:pt x="138970" y="317500"/>
                </a:lnTo>
                <a:lnTo>
                  <a:pt x="145651" y="321310"/>
                </a:lnTo>
                <a:lnTo>
                  <a:pt x="152816" y="321310"/>
                </a:lnTo>
                <a:lnTo>
                  <a:pt x="154217" y="320039"/>
                </a:lnTo>
                <a:lnTo>
                  <a:pt x="154217" y="317500"/>
                </a:lnTo>
                <a:lnTo>
                  <a:pt x="152816" y="316230"/>
                </a:lnTo>
                <a:lnTo>
                  <a:pt x="152816" y="314960"/>
                </a:lnTo>
                <a:lnTo>
                  <a:pt x="150187" y="312420"/>
                </a:lnTo>
                <a:lnTo>
                  <a:pt x="143003" y="312420"/>
                </a:lnTo>
                <a:lnTo>
                  <a:pt x="130668" y="303530"/>
                </a:lnTo>
                <a:lnTo>
                  <a:pt x="118992" y="293370"/>
                </a:lnTo>
                <a:lnTo>
                  <a:pt x="108106" y="280670"/>
                </a:lnTo>
                <a:lnTo>
                  <a:pt x="98139" y="266700"/>
                </a:lnTo>
                <a:lnTo>
                  <a:pt x="94152" y="261620"/>
                </a:lnTo>
                <a:lnTo>
                  <a:pt x="86704" y="248920"/>
                </a:lnTo>
                <a:lnTo>
                  <a:pt x="82717" y="242570"/>
                </a:lnTo>
                <a:lnTo>
                  <a:pt x="79912" y="236220"/>
                </a:lnTo>
                <a:lnTo>
                  <a:pt x="78508" y="232410"/>
                </a:lnTo>
                <a:lnTo>
                  <a:pt x="77108" y="229870"/>
                </a:lnTo>
                <a:lnTo>
                  <a:pt x="74303" y="222250"/>
                </a:lnTo>
                <a:lnTo>
                  <a:pt x="72903" y="215900"/>
                </a:lnTo>
                <a:lnTo>
                  <a:pt x="61686" y="215900"/>
                </a:lnTo>
                <a:lnTo>
                  <a:pt x="51871" y="213360"/>
                </a:lnTo>
                <a:lnTo>
                  <a:pt x="49067" y="212090"/>
                </a:lnTo>
                <a:lnTo>
                  <a:pt x="47666" y="212090"/>
                </a:lnTo>
                <a:lnTo>
                  <a:pt x="60285" y="199390"/>
                </a:lnTo>
                <a:lnTo>
                  <a:pt x="63089" y="195579"/>
                </a:lnTo>
                <a:lnTo>
                  <a:pt x="64490" y="190500"/>
                </a:lnTo>
                <a:lnTo>
                  <a:pt x="95335" y="190500"/>
                </a:lnTo>
                <a:lnTo>
                  <a:pt x="92530" y="184150"/>
                </a:lnTo>
                <a:lnTo>
                  <a:pt x="92530" y="181610"/>
                </a:lnTo>
                <a:lnTo>
                  <a:pt x="74303" y="181610"/>
                </a:lnTo>
                <a:lnTo>
                  <a:pt x="68695" y="180340"/>
                </a:lnTo>
                <a:close/>
              </a:path>
              <a:path w="154304" h="321310">
                <a:moveTo>
                  <a:pt x="113562" y="215900"/>
                </a:moveTo>
                <a:lnTo>
                  <a:pt x="92530" y="215900"/>
                </a:lnTo>
                <a:lnTo>
                  <a:pt x="95159" y="228600"/>
                </a:lnTo>
                <a:lnTo>
                  <a:pt x="109353" y="269239"/>
                </a:lnTo>
                <a:lnTo>
                  <a:pt x="133801" y="303530"/>
                </a:lnTo>
                <a:lnTo>
                  <a:pt x="143003" y="312420"/>
                </a:lnTo>
                <a:lnTo>
                  <a:pt x="150187" y="312420"/>
                </a:lnTo>
                <a:lnTo>
                  <a:pt x="146507" y="307339"/>
                </a:lnTo>
                <a:lnTo>
                  <a:pt x="141775" y="302260"/>
                </a:lnTo>
                <a:lnTo>
                  <a:pt x="135994" y="295910"/>
                </a:lnTo>
                <a:lnTo>
                  <a:pt x="130998" y="289560"/>
                </a:lnTo>
                <a:lnTo>
                  <a:pt x="126528" y="284480"/>
                </a:lnTo>
                <a:lnTo>
                  <a:pt x="122585" y="278130"/>
                </a:lnTo>
                <a:lnTo>
                  <a:pt x="119166" y="271780"/>
                </a:lnTo>
                <a:lnTo>
                  <a:pt x="112157" y="259080"/>
                </a:lnTo>
                <a:lnTo>
                  <a:pt x="109353" y="256539"/>
                </a:lnTo>
                <a:lnTo>
                  <a:pt x="107952" y="250189"/>
                </a:lnTo>
                <a:lnTo>
                  <a:pt x="106549" y="246380"/>
                </a:lnTo>
                <a:lnTo>
                  <a:pt x="103658" y="238760"/>
                </a:lnTo>
                <a:lnTo>
                  <a:pt x="101292" y="231140"/>
                </a:lnTo>
                <a:lnTo>
                  <a:pt x="99452" y="226060"/>
                </a:lnTo>
                <a:lnTo>
                  <a:pt x="98139" y="220979"/>
                </a:lnTo>
                <a:lnTo>
                  <a:pt x="112157" y="217170"/>
                </a:lnTo>
                <a:lnTo>
                  <a:pt x="113562" y="215900"/>
                </a:lnTo>
                <a:close/>
              </a:path>
              <a:path w="154304" h="321310">
                <a:moveTo>
                  <a:pt x="95335" y="190500"/>
                </a:moveTo>
                <a:lnTo>
                  <a:pt x="85521" y="190500"/>
                </a:lnTo>
                <a:lnTo>
                  <a:pt x="86921" y="194310"/>
                </a:lnTo>
                <a:lnTo>
                  <a:pt x="91126" y="199390"/>
                </a:lnTo>
                <a:lnTo>
                  <a:pt x="95335" y="203200"/>
                </a:lnTo>
                <a:lnTo>
                  <a:pt x="103745" y="212090"/>
                </a:lnTo>
                <a:lnTo>
                  <a:pt x="103745" y="213360"/>
                </a:lnTo>
                <a:lnTo>
                  <a:pt x="99540" y="215900"/>
                </a:lnTo>
                <a:lnTo>
                  <a:pt x="114962" y="215900"/>
                </a:lnTo>
                <a:lnTo>
                  <a:pt x="114962" y="213360"/>
                </a:lnTo>
                <a:lnTo>
                  <a:pt x="99540" y="196850"/>
                </a:lnTo>
                <a:lnTo>
                  <a:pt x="95335" y="190500"/>
                </a:lnTo>
                <a:close/>
              </a:path>
              <a:path w="154304" h="321310">
                <a:moveTo>
                  <a:pt x="22432" y="123190"/>
                </a:moveTo>
                <a:lnTo>
                  <a:pt x="19626" y="123190"/>
                </a:lnTo>
                <a:lnTo>
                  <a:pt x="18223" y="127000"/>
                </a:lnTo>
                <a:lnTo>
                  <a:pt x="16822" y="134620"/>
                </a:lnTo>
                <a:lnTo>
                  <a:pt x="15422" y="138429"/>
                </a:lnTo>
                <a:lnTo>
                  <a:pt x="15422" y="147320"/>
                </a:lnTo>
                <a:lnTo>
                  <a:pt x="8409" y="151129"/>
                </a:lnTo>
                <a:lnTo>
                  <a:pt x="2804" y="156210"/>
                </a:lnTo>
                <a:lnTo>
                  <a:pt x="0" y="161290"/>
                </a:lnTo>
                <a:lnTo>
                  <a:pt x="0" y="167640"/>
                </a:lnTo>
                <a:lnTo>
                  <a:pt x="5604" y="172720"/>
                </a:lnTo>
                <a:lnTo>
                  <a:pt x="16822" y="177800"/>
                </a:lnTo>
                <a:lnTo>
                  <a:pt x="18223" y="189229"/>
                </a:lnTo>
                <a:lnTo>
                  <a:pt x="19626" y="195579"/>
                </a:lnTo>
                <a:lnTo>
                  <a:pt x="22432" y="199390"/>
                </a:lnTo>
                <a:lnTo>
                  <a:pt x="23831" y="201929"/>
                </a:lnTo>
                <a:lnTo>
                  <a:pt x="25236" y="201929"/>
                </a:lnTo>
                <a:lnTo>
                  <a:pt x="36450" y="191770"/>
                </a:lnTo>
                <a:lnTo>
                  <a:pt x="25236" y="191770"/>
                </a:lnTo>
                <a:lnTo>
                  <a:pt x="23831" y="190500"/>
                </a:lnTo>
                <a:lnTo>
                  <a:pt x="23831" y="185420"/>
                </a:lnTo>
                <a:lnTo>
                  <a:pt x="22432" y="179070"/>
                </a:lnTo>
                <a:lnTo>
                  <a:pt x="22432" y="171450"/>
                </a:lnTo>
                <a:lnTo>
                  <a:pt x="12617" y="168910"/>
                </a:lnTo>
                <a:lnTo>
                  <a:pt x="8409" y="165100"/>
                </a:lnTo>
                <a:lnTo>
                  <a:pt x="8409" y="161290"/>
                </a:lnTo>
                <a:lnTo>
                  <a:pt x="12617" y="157479"/>
                </a:lnTo>
                <a:lnTo>
                  <a:pt x="22432" y="152400"/>
                </a:lnTo>
                <a:lnTo>
                  <a:pt x="22432" y="139700"/>
                </a:lnTo>
                <a:lnTo>
                  <a:pt x="23831" y="135890"/>
                </a:lnTo>
                <a:lnTo>
                  <a:pt x="25236" y="134620"/>
                </a:lnTo>
                <a:lnTo>
                  <a:pt x="35101" y="134620"/>
                </a:lnTo>
                <a:lnTo>
                  <a:pt x="33231" y="133350"/>
                </a:lnTo>
                <a:lnTo>
                  <a:pt x="22432" y="123190"/>
                </a:lnTo>
                <a:close/>
              </a:path>
              <a:path w="154304" h="321310">
                <a:moveTo>
                  <a:pt x="85521" y="190500"/>
                </a:moveTo>
                <a:lnTo>
                  <a:pt x="64490" y="190500"/>
                </a:lnTo>
                <a:lnTo>
                  <a:pt x="68695" y="198120"/>
                </a:lnTo>
                <a:lnTo>
                  <a:pt x="72903" y="201929"/>
                </a:lnTo>
                <a:lnTo>
                  <a:pt x="77108" y="201929"/>
                </a:lnTo>
                <a:lnTo>
                  <a:pt x="79912" y="199390"/>
                </a:lnTo>
                <a:lnTo>
                  <a:pt x="81313" y="196850"/>
                </a:lnTo>
                <a:lnTo>
                  <a:pt x="82717" y="195579"/>
                </a:lnTo>
                <a:lnTo>
                  <a:pt x="85521" y="190500"/>
                </a:lnTo>
                <a:close/>
              </a:path>
              <a:path w="154304" h="321310">
                <a:moveTo>
                  <a:pt x="113419" y="179070"/>
                </a:moveTo>
                <a:lnTo>
                  <a:pt x="92530" y="179070"/>
                </a:lnTo>
                <a:lnTo>
                  <a:pt x="100154" y="181610"/>
                </a:lnTo>
                <a:lnTo>
                  <a:pt x="108303" y="185420"/>
                </a:lnTo>
                <a:lnTo>
                  <a:pt x="116977" y="191770"/>
                </a:lnTo>
                <a:lnTo>
                  <a:pt x="126175" y="201929"/>
                </a:lnTo>
                <a:lnTo>
                  <a:pt x="131785" y="196850"/>
                </a:lnTo>
                <a:lnTo>
                  <a:pt x="133343" y="190500"/>
                </a:lnTo>
                <a:lnTo>
                  <a:pt x="124776" y="190500"/>
                </a:lnTo>
                <a:lnTo>
                  <a:pt x="113419" y="179070"/>
                </a:lnTo>
                <a:close/>
              </a:path>
              <a:path w="154304" h="321310">
                <a:moveTo>
                  <a:pt x="35101" y="134620"/>
                </a:moveTo>
                <a:lnTo>
                  <a:pt x="25236" y="134620"/>
                </a:lnTo>
                <a:lnTo>
                  <a:pt x="40657" y="148590"/>
                </a:lnTo>
                <a:lnTo>
                  <a:pt x="49067" y="151129"/>
                </a:lnTo>
                <a:lnTo>
                  <a:pt x="35049" y="157479"/>
                </a:lnTo>
                <a:lnTo>
                  <a:pt x="35049" y="162560"/>
                </a:lnTo>
                <a:lnTo>
                  <a:pt x="36450" y="165100"/>
                </a:lnTo>
                <a:lnTo>
                  <a:pt x="40657" y="168910"/>
                </a:lnTo>
                <a:lnTo>
                  <a:pt x="50472" y="172720"/>
                </a:lnTo>
                <a:lnTo>
                  <a:pt x="43459" y="176529"/>
                </a:lnTo>
                <a:lnTo>
                  <a:pt x="39254" y="179070"/>
                </a:lnTo>
                <a:lnTo>
                  <a:pt x="26635" y="191770"/>
                </a:lnTo>
                <a:lnTo>
                  <a:pt x="36450" y="191770"/>
                </a:lnTo>
                <a:lnTo>
                  <a:pt x="46263" y="182879"/>
                </a:lnTo>
                <a:lnTo>
                  <a:pt x="51871" y="180340"/>
                </a:lnTo>
                <a:lnTo>
                  <a:pt x="68695" y="180340"/>
                </a:lnTo>
                <a:lnTo>
                  <a:pt x="64490" y="179070"/>
                </a:lnTo>
                <a:lnTo>
                  <a:pt x="60285" y="175260"/>
                </a:lnTo>
                <a:lnTo>
                  <a:pt x="54677" y="166370"/>
                </a:lnTo>
                <a:lnTo>
                  <a:pt x="54677" y="162560"/>
                </a:lnTo>
                <a:lnTo>
                  <a:pt x="56076" y="156210"/>
                </a:lnTo>
                <a:lnTo>
                  <a:pt x="57481" y="152400"/>
                </a:lnTo>
                <a:lnTo>
                  <a:pt x="64490" y="144779"/>
                </a:lnTo>
                <a:lnTo>
                  <a:pt x="57481" y="144779"/>
                </a:lnTo>
                <a:lnTo>
                  <a:pt x="50624" y="143510"/>
                </a:lnTo>
                <a:lnTo>
                  <a:pt x="42584" y="139700"/>
                </a:lnTo>
                <a:lnTo>
                  <a:pt x="35101" y="134620"/>
                </a:lnTo>
                <a:close/>
              </a:path>
              <a:path w="154304" h="321310">
                <a:moveTo>
                  <a:pt x="131185" y="132079"/>
                </a:moveTo>
                <a:lnTo>
                  <a:pt x="123375" y="132079"/>
                </a:lnTo>
                <a:lnTo>
                  <a:pt x="126175" y="135890"/>
                </a:lnTo>
                <a:lnTo>
                  <a:pt x="127580" y="142240"/>
                </a:lnTo>
                <a:lnTo>
                  <a:pt x="127580" y="152400"/>
                </a:lnTo>
                <a:lnTo>
                  <a:pt x="137393" y="154940"/>
                </a:lnTo>
                <a:lnTo>
                  <a:pt x="141598" y="157479"/>
                </a:lnTo>
                <a:lnTo>
                  <a:pt x="141598" y="163829"/>
                </a:lnTo>
                <a:lnTo>
                  <a:pt x="135994" y="167640"/>
                </a:lnTo>
                <a:lnTo>
                  <a:pt x="127580" y="171450"/>
                </a:lnTo>
                <a:lnTo>
                  <a:pt x="126175" y="185420"/>
                </a:lnTo>
                <a:lnTo>
                  <a:pt x="124776" y="190500"/>
                </a:lnTo>
                <a:lnTo>
                  <a:pt x="133343" y="190500"/>
                </a:lnTo>
                <a:lnTo>
                  <a:pt x="134589" y="185420"/>
                </a:lnTo>
                <a:lnTo>
                  <a:pt x="134589" y="176529"/>
                </a:lnTo>
                <a:lnTo>
                  <a:pt x="144402" y="170179"/>
                </a:lnTo>
                <a:lnTo>
                  <a:pt x="150012" y="165100"/>
                </a:lnTo>
                <a:lnTo>
                  <a:pt x="150012" y="158750"/>
                </a:lnTo>
                <a:lnTo>
                  <a:pt x="148611" y="156210"/>
                </a:lnTo>
                <a:lnTo>
                  <a:pt x="145807" y="154940"/>
                </a:lnTo>
                <a:lnTo>
                  <a:pt x="145807" y="153670"/>
                </a:lnTo>
                <a:lnTo>
                  <a:pt x="144402" y="152400"/>
                </a:lnTo>
                <a:lnTo>
                  <a:pt x="141598" y="151129"/>
                </a:lnTo>
                <a:lnTo>
                  <a:pt x="137393" y="148590"/>
                </a:lnTo>
                <a:lnTo>
                  <a:pt x="135994" y="148590"/>
                </a:lnTo>
                <a:lnTo>
                  <a:pt x="133188" y="147320"/>
                </a:lnTo>
                <a:lnTo>
                  <a:pt x="133188" y="138429"/>
                </a:lnTo>
                <a:lnTo>
                  <a:pt x="131185" y="132079"/>
                </a:lnTo>
                <a:close/>
              </a:path>
              <a:path w="154304" h="321310">
                <a:moveTo>
                  <a:pt x="92530" y="142240"/>
                </a:moveTo>
                <a:lnTo>
                  <a:pt x="79912" y="142240"/>
                </a:lnTo>
                <a:lnTo>
                  <a:pt x="85521" y="144779"/>
                </a:lnTo>
                <a:lnTo>
                  <a:pt x="92530" y="152400"/>
                </a:lnTo>
                <a:lnTo>
                  <a:pt x="93931" y="156210"/>
                </a:lnTo>
                <a:lnTo>
                  <a:pt x="93931" y="167640"/>
                </a:lnTo>
                <a:lnTo>
                  <a:pt x="92530" y="171450"/>
                </a:lnTo>
                <a:lnTo>
                  <a:pt x="84117" y="180340"/>
                </a:lnTo>
                <a:lnTo>
                  <a:pt x="79912" y="181610"/>
                </a:lnTo>
                <a:lnTo>
                  <a:pt x="92530" y="181610"/>
                </a:lnTo>
                <a:lnTo>
                  <a:pt x="92530" y="179070"/>
                </a:lnTo>
                <a:lnTo>
                  <a:pt x="113419" y="179070"/>
                </a:lnTo>
                <a:lnTo>
                  <a:pt x="112157" y="177800"/>
                </a:lnTo>
                <a:lnTo>
                  <a:pt x="106549" y="175260"/>
                </a:lnTo>
                <a:lnTo>
                  <a:pt x="99540" y="171450"/>
                </a:lnTo>
                <a:lnTo>
                  <a:pt x="106549" y="168910"/>
                </a:lnTo>
                <a:lnTo>
                  <a:pt x="110757" y="167640"/>
                </a:lnTo>
                <a:lnTo>
                  <a:pt x="113562" y="166370"/>
                </a:lnTo>
                <a:lnTo>
                  <a:pt x="113562" y="158750"/>
                </a:lnTo>
                <a:lnTo>
                  <a:pt x="109353" y="154940"/>
                </a:lnTo>
                <a:lnTo>
                  <a:pt x="99540" y="151129"/>
                </a:lnTo>
                <a:lnTo>
                  <a:pt x="103745" y="149860"/>
                </a:lnTo>
                <a:lnTo>
                  <a:pt x="107952" y="147320"/>
                </a:lnTo>
                <a:lnTo>
                  <a:pt x="111106" y="143510"/>
                </a:lnTo>
                <a:lnTo>
                  <a:pt x="92530" y="143510"/>
                </a:lnTo>
                <a:lnTo>
                  <a:pt x="92530" y="142240"/>
                </a:lnTo>
                <a:close/>
              </a:path>
              <a:path w="154304" h="321310">
                <a:moveTo>
                  <a:pt x="148611" y="0"/>
                </a:moveTo>
                <a:lnTo>
                  <a:pt x="141643" y="0"/>
                </a:lnTo>
                <a:lnTo>
                  <a:pt x="135290" y="3810"/>
                </a:lnTo>
                <a:lnTo>
                  <a:pt x="106901" y="30479"/>
                </a:lnTo>
                <a:lnTo>
                  <a:pt x="79912" y="71120"/>
                </a:lnTo>
                <a:lnTo>
                  <a:pt x="67294" y="101600"/>
                </a:lnTo>
                <a:lnTo>
                  <a:pt x="64490" y="101600"/>
                </a:lnTo>
                <a:lnTo>
                  <a:pt x="58881" y="102870"/>
                </a:lnTo>
                <a:lnTo>
                  <a:pt x="49067" y="104140"/>
                </a:lnTo>
                <a:lnTo>
                  <a:pt x="44862" y="104140"/>
                </a:lnTo>
                <a:lnTo>
                  <a:pt x="37853" y="107950"/>
                </a:lnTo>
                <a:lnTo>
                  <a:pt x="35049" y="110490"/>
                </a:lnTo>
                <a:lnTo>
                  <a:pt x="35049" y="111760"/>
                </a:lnTo>
                <a:lnTo>
                  <a:pt x="49067" y="127000"/>
                </a:lnTo>
                <a:lnTo>
                  <a:pt x="54677" y="130810"/>
                </a:lnTo>
                <a:lnTo>
                  <a:pt x="57481" y="138429"/>
                </a:lnTo>
                <a:lnTo>
                  <a:pt x="57481" y="144779"/>
                </a:lnTo>
                <a:lnTo>
                  <a:pt x="64490" y="144779"/>
                </a:lnTo>
                <a:lnTo>
                  <a:pt x="70098" y="142240"/>
                </a:lnTo>
                <a:lnTo>
                  <a:pt x="92530" y="142240"/>
                </a:lnTo>
                <a:lnTo>
                  <a:pt x="92530" y="137160"/>
                </a:lnTo>
                <a:lnTo>
                  <a:pt x="93091" y="134620"/>
                </a:lnTo>
                <a:lnTo>
                  <a:pt x="64490" y="134620"/>
                </a:lnTo>
                <a:lnTo>
                  <a:pt x="60285" y="128270"/>
                </a:lnTo>
                <a:lnTo>
                  <a:pt x="57481" y="124460"/>
                </a:lnTo>
                <a:lnTo>
                  <a:pt x="46263" y="113029"/>
                </a:lnTo>
                <a:lnTo>
                  <a:pt x="49067" y="110490"/>
                </a:lnTo>
                <a:lnTo>
                  <a:pt x="50472" y="110490"/>
                </a:lnTo>
                <a:lnTo>
                  <a:pt x="54677" y="109220"/>
                </a:lnTo>
                <a:lnTo>
                  <a:pt x="71499" y="109220"/>
                </a:lnTo>
                <a:lnTo>
                  <a:pt x="77020" y="95250"/>
                </a:lnTo>
                <a:lnTo>
                  <a:pt x="80963" y="86360"/>
                </a:lnTo>
                <a:lnTo>
                  <a:pt x="83328" y="80010"/>
                </a:lnTo>
                <a:lnTo>
                  <a:pt x="111457" y="33020"/>
                </a:lnTo>
                <a:lnTo>
                  <a:pt x="135994" y="10160"/>
                </a:lnTo>
                <a:lnTo>
                  <a:pt x="143803" y="10160"/>
                </a:lnTo>
                <a:lnTo>
                  <a:pt x="145807" y="7620"/>
                </a:lnTo>
                <a:lnTo>
                  <a:pt x="150012" y="3810"/>
                </a:lnTo>
                <a:lnTo>
                  <a:pt x="150012" y="1270"/>
                </a:lnTo>
                <a:lnTo>
                  <a:pt x="148611" y="0"/>
                </a:lnTo>
                <a:close/>
              </a:path>
              <a:path w="154304" h="321310">
                <a:moveTo>
                  <a:pt x="124776" y="121920"/>
                </a:moveTo>
                <a:lnTo>
                  <a:pt x="109353" y="137160"/>
                </a:lnTo>
                <a:lnTo>
                  <a:pt x="103745" y="140970"/>
                </a:lnTo>
                <a:lnTo>
                  <a:pt x="98139" y="143510"/>
                </a:lnTo>
                <a:lnTo>
                  <a:pt x="111106" y="143510"/>
                </a:lnTo>
                <a:lnTo>
                  <a:pt x="112157" y="142240"/>
                </a:lnTo>
                <a:lnTo>
                  <a:pt x="123375" y="132079"/>
                </a:lnTo>
                <a:lnTo>
                  <a:pt x="131185" y="132079"/>
                </a:lnTo>
                <a:lnTo>
                  <a:pt x="130384" y="129540"/>
                </a:lnTo>
                <a:lnTo>
                  <a:pt x="127580" y="124460"/>
                </a:lnTo>
                <a:lnTo>
                  <a:pt x="124776" y="121920"/>
                </a:lnTo>
                <a:close/>
              </a:path>
              <a:path w="154304" h="321310">
                <a:moveTo>
                  <a:pt x="75708" y="121920"/>
                </a:moveTo>
                <a:lnTo>
                  <a:pt x="72903" y="121920"/>
                </a:lnTo>
                <a:lnTo>
                  <a:pt x="68695" y="125729"/>
                </a:lnTo>
                <a:lnTo>
                  <a:pt x="64490" y="134620"/>
                </a:lnTo>
                <a:lnTo>
                  <a:pt x="85521" y="134620"/>
                </a:lnTo>
                <a:lnTo>
                  <a:pt x="78508" y="124460"/>
                </a:lnTo>
                <a:lnTo>
                  <a:pt x="75708" y="121920"/>
                </a:lnTo>
                <a:close/>
              </a:path>
              <a:path w="154304" h="321310">
                <a:moveTo>
                  <a:pt x="143803" y="10160"/>
                </a:moveTo>
                <a:lnTo>
                  <a:pt x="135994" y="10160"/>
                </a:lnTo>
                <a:lnTo>
                  <a:pt x="130384" y="17779"/>
                </a:lnTo>
                <a:lnTo>
                  <a:pt x="121972" y="27940"/>
                </a:lnTo>
                <a:lnTo>
                  <a:pt x="116362" y="35560"/>
                </a:lnTo>
                <a:lnTo>
                  <a:pt x="113562" y="43179"/>
                </a:lnTo>
                <a:lnTo>
                  <a:pt x="108806" y="49529"/>
                </a:lnTo>
                <a:lnTo>
                  <a:pt x="104972" y="57150"/>
                </a:lnTo>
                <a:lnTo>
                  <a:pt x="101927" y="64770"/>
                </a:lnTo>
                <a:lnTo>
                  <a:pt x="99540" y="72390"/>
                </a:lnTo>
                <a:lnTo>
                  <a:pt x="98139" y="76200"/>
                </a:lnTo>
                <a:lnTo>
                  <a:pt x="98139" y="80010"/>
                </a:lnTo>
                <a:lnTo>
                  <a:pt x="91126" y="107950"/>
                </a:lnTo>
                <a:lnTo>
                  <a:pt x="96735" y="109220"/>
                </a:lnTo>
                <a:lnTo>
                  <a:pt x="100943" y="111760"/>
                </a:lnTo>
                <a:lnTo>
                  <a:pt x="102344" y="111760"/>
                </a:lnTo>
                <a:lnTo>
                  <a:pt x="92530" y="121920"/>
                </a:lnTo>
                <a:lnTo>
                  <a:pt x="86921" y="129540"/>
                </a:lnTo>
                <a:lnTo>
                  <a:pt x="85521" y="134620"/>
                </a:lnTo>
                <a:lnTo>
                  <a:pt x="93091" y="134620"/>
                </a:lnTo>
                <a:lnTo>
                  <a:pt x="93931" y="130810"/>
                </a:lnTo>
                <a:lnTo>
                  <a:pt x="99540" y="125729"/>
                </a:lnTo>
                <a:lnTo>
                  <a:pt x="106549" y="116840"/>
                </a:lnTo>
                <a:lnTo>
                  <a:pt x="113562" y="110490"/>
                </a:lnTo>
                <a:lnTo>
                  <a:pt x="113562" y="107950"/>
                </a:lnTo>
                <a:lnTo>
                  <a:pt x="112157" y="107950"/>
                </a:lnTo>
                <a:lnTo>
                  <a:pt x="109353" y="104140"/>
                </a:lnTo>
                <a:lnTo>
                  <a:pt x="103745" y="104140"/>
                </a:lnTo>
                <a:lnTo>
                  <a:pt x="98139" y="102870"/>
                </a:lnTo>
                <a:lnTo>
                  <a:pt x="101774" y="86360"/>
                </a:lnTo>
                <a:lnTo>
                  <a:pt x="106199" y="71120"/>
                </a:lnTo>
                <a:lnTo>
                  <a:pt x="127054" y="31750"/>
                </a:lnTo>
                <a:lnTo>
                  <a:pt x="138794" y="16510"/>
                </a:lnTo>
                <a:lnTo>
                  <a:pt x="143803" y="1016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683421" y="5161895"/>
            <a:ext cx="113030" cy="20320"/>
          </a:xfrm>
          <a:custGeom>
            <a:avLst/>
            <a:gdLst/>
            <a:ahLst/>
            <a:cxnLst/>
            <a:rect l="l" t="t" r="r" b="b"/>
            <a:pathLst>
              <a:path w="113029" h="20320">
                <a:moveTo>
                  <a:pt x="112913" y="0"/>
                </a:moveTo>
                <a:lnTo>
                  <a:pt x="10003" y="0"/>
                </a:lnTo>
                <a:lnTo>
                  <a:pt x="0" y="20008"/>
                </a:lnTo>
                <a:lnTo>
                  <a:pt x="104338" y="20008"/>
                </a:lnTo>
                <a:lnTo>
                  <a:pt x="112913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object 28"/>
          <p:cNvGrpSpPr/>
          <p:nvPr/>
        </p:nvGrpSpPr>
        <p:grpSpPr>
          <a:xfrm>
            <a:off x="7224580" y="4404888"/>
            <a:ext cx="3120390" cy="448309"/>
            <a:chOff x="7224580" y="4404888"/>
            <a:chExt cx="3120390" cy="448309"/>
          </a:xfrm>
        </p:grpSpPr>
        <p:sp>
          <p:nvSpPr>
            <p:cNvPr id="29" name="object 29"/>
            <p:cNvSpPr/>
            <p:nvPr/>
          </p:nvSpPr>
          <p:spPr>
            <a:xfrm>
              <a:off x="10284760" y="4545457"/>
              <a:ext cx="60325" cy="190500"/>
            </a:xfrm>
            <a:custGeom>
              <a:avLst/>
              <a:gdLst/>
              <a:ahLst/>
              <a:cxnLst/>
              <a:rect l="l" t="t" r="r" b="b"/>
              <a:pathLst>
                <a:path w="60325" h="190500">
                  <a:moveTo>
                    <a:pt x="15614" y="1430"/>
                  </a:moveTo>
                  <a:lnTo>
                    <a:pt x="11327" y="1430"/>
                  </a:lnTo>
                  <a:lnTo>
                    <a:pt x="8356" y="11367"/>
                  </a:lnTo>
                  <a:lnTo>
                    <a:pt x="5788" y="19830"/>
                  </a:lnTo>
                  <a:lnTo>
                    <a:pt x="3488" y="26954"/>
                  </a:lnTo>
                  <a:lnTo>
                    <a:pt x="1321" y="32871"/>
                  </a:lnTo>
                  <a:lnTo>
                    <a:pt x="13" y="125776"/>
                  </a:lnTo>
                  <a:lnTo>
                    <a:pt x="7932" y="173744"/>
                  </a:lnTo>
                  <a:lnTo>
                    <a:pt x="22759" y="190094"/>
                  </a:lnTo>
                  <a:lnTo>
                    <a:pt x="35623" y="190094"/>
                  </a:lnTo>
                  <a:lnTo>
                    <a:pt x="45249" y="183147"/>
                  </a:lnTo>
                  <a:lnTo>
                    <a:pt x="52597" y="173119"/>
                  </a:lnTo>
                  <a:lnTo>
                    <a:pt x="57533" y="160144"/>
                  </a:lnTo>
                  <a:lnTo>
                    <a:pt x="59044" y="150162"/>
                  </a:lnTo>
                  <a:lnTo>
                    <a:pt x="31525" y="150162"/>
                  </a:lnTo>
                  <a:lnTo>
                    <a:pt x="26266" y="147684"/>
                  </a:lnTo>
                  <a:lnTo>
                    <a:pt x="13961" y="111617"/>
                  </a:lnTo>
                  <a:lnTo>
                    <a:pt x="12755" y="68605"/>
                  </a:lnTo>
                  <a:lnTo>
                    <a:pt x="13023" y="51699"/>
                  </a:lnTo>
                  <a:lnTo>
                    <a:pt x="13827" y="35195"/>
                  </a:lnTo>
                  <a:lnTo>
                    <a:pt x="15095" y="19830"/>
                  </a:lnTo>
                  <a:lnTo>
                    <a:pt x="15167" y="18959"/>
                  </a:lnTo>
                  <a:lnTo>
                    <a:pt x="17043" y="2858"/>
                  </a:lnTo>
                  <a:lnTo>
                    <a:pt x="15614" y="1430"/>
                  </a:lnTo>
                  <a:close/>
                </a:path>
                <a:path w="60325" h="190500">
                  <a:moveTo>
                    <a:pt x="47059" y="127205"/>
                  </a:moveTo>
                  <a:lnTo>
                    <a:pt x="39914" y="127205"/>
                  </a:lnTo>
                  <a:lnTo>
                    <a:pt x="38480" y="128635"/>
                  </a:lnTo>
                  <a:lnTo>
                    <a:pt x="35623" y="137210"/>
                  </a:lnTo>
                  <a:lnTo>
                    <a:pt x="32764" y="144357"/>
                  </a:lnTo>
                  <a:lnTo>
                    <a:pt x="31313" y="150162"/>
                  </a:lnTo>
                  <a:lnTo>
                    <a:pt x="59044" y="150162"/>
                  </a:lnTo>
                  <a:lnTo>
                    <a:pt x="59923" y="144357"/>
                  </a:lnTo>
                  <a:lnTo>
                    <a:pt x="59923" y="137210"/>
                  </a:lnTo>
                  <a:lnTo>
                    <a:pt x="57064" y="131493"/>
                  </a:lnTo>
                  <a:lnTo>
                    <a:pt x="51347" y="130064"/>
                  </a:lnTo>
                  <a:lnTo>
                    <a:pt x="47059" y="127205"/>
                  </a:lnTo>
                  <a:close/>
                </a:path>
                <a:path w="60325" h="190500">
                  <a:moveTo>
                    <a:pt x="12755" y="0"/>
                  </a:moveTo>
                  <a:lnTo>
                    <a:pt x="12755" y="1430"/>
                  </a:lnTo>
                  <a:lnTo>
                    <a:pt x="14184" y="1430"/>
                  </a:lnTo>
                  <a:lnTo>
                    <a:pt x="12755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088842" y="4575471"/>
              <a:ext cx="160077" cy="200098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0035958" y="4555462"/>
              <a:ext cx="24765" cy="156210"/>
            </a:xfrm>
            <a:custGeom>
              <a:avLst/>
              <a:gdLst/>
              <a:ahLst/>
              <a:cxnLst/>
              <a:rect l="l" t="t" r="r" b="b"/>
              <a:pathLst>
                <a:path w="24765" h="156210">
                  <a:moveTo>
                    <a:pt x="21441" y="0"/>
                  </a:moveTo>
                  <a:lnTo>
                    <a:pt x="5541" y="35196"/>
                  </a:lnTo>
                  <a:lnTo>
                    <a:pt x="2280" y="61145"/>
                  </a:lnTo>
                  <a:lnTo>
                    <a:pt x="2504" y="77180"/>
                  </a:lnTo>
                  <a:lnTo>
                    <a:pt x="3263" y="92143"/>
                  </a:lnTo>
                  <a:lnTo>
                    <a:pt x="4291" y="105768"/>
                  </a:lnTo>
                  <a:lnTo>
                    <a:pt x="2146" y="133637"/>
                  </a:lnTo>
                  <a:lnTo>
                    <a:pt x="1073" y="142748"/>
                  </a:lnTo>
                  <a:lnTo>
                    <a:pt x="0" y="148643"/>
                  </a:lnTo>
                  <a:lnTo>
                    <a:pt x="0" y="154360"/>
                  </a:lnTo>
                  <a:lnTo>
                    <a:pt x="1432" y="154360"/>
                  </a:lnTo>
                  <a:lnTo>
                    <a:pt x="1432" y="155789"/>
                  </a:lnTo>
                  <a:lnTo>
                    <a:pt x="4291" y="155789"/>
                  </a:lnTo>
                  <a:lnTo>
                    <a:pt x="5720" y="154360"/>
                  </a:lnTo>
                  <a:lnTo>
                    <a:pt x="7148" y="150073"/>
                  </a:lnTo>
                  <a:lnTo>
                    <a:pt x="12776" y="137232"/>
                  </a:lnTo>
                  <a:lnTo>
                    <a:pt x="16796" y="124525"/>
                  </a:lnTo>
                  <a:lnTo>
                    <a:pt x="19208" y="112085"/>
                  </a:lnTo>
                  <a:lnTo>
                    <a:pt x="20012" y="100046"/>
                  </a:lnTo>
                  <a:lnTo>
                    <a:pt x="20838" y="92766"/>
                  </a:lnTo>
                  <a:lnTo>
                    <a:pt x="21262" y="83611"/>
                  </a:lnTo>
                  <a:lnTo>
                    <a:pt x="21620" y="36624"/>
                  </a:lnTo>
                  <a:lnTo>
                    <a:pt x="22044" y="27445"/>
                  </a:lnTo>
                  <a:lnTo>
                    <a:pt x="22870" y="20008"/>
                  </a:lnTo>
                  <a:lnTo>
                    <a:pt x="24300" y="12862"/>
                  </a:lnTo>
                  <a:lnTo>
                    <a:pt x="24300" y="2857"/>
                  </a:lnTo>
                  <a:lnTo>
                    <a:pt x="24300" y="1428"/>
                  </a:lnTo>
                  <a:lnTo>
                    <a:pt x="21441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840150" y="4621208"/>
              <a:ext cx="164364" cy="115771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9540004" y="4515440"/>
              <a:ext cx="286385" cy="337820"/>
            </a:xfrm>
            <a:custGeom>
              <a:avLst/>
              <a:gdLst/>
              <a:ahLst/>
              <a:cxnLst/>
              <a:rect l="l" t="t" r="r" b="b"/>
              <a:pathLst>
                <a:path w="286384" h="337820">
                  <a:moveTo>
                    <a:pt x="118843" y="93776"/>
                  </a:moveTo>
                  <a:lnTo>
                    <a:pt x="65699" y="93776"/>
                  </a:lnTo>
                  <a:lnTo>
                    <a:pt x="74321" y="94334"/>
                  </a:lnTo>
                  <a:lnTo>
                    <a:pt x="85040" y="95428"/>
                  </a:lnTo>
                  <a:lnTo>
                    <a:pt x="93615" y="96656"/>
                  </a:lnTo>
                  <a:lnTo>
                    <a:pt x="100047" y="98152"/>
                  </a:lnTo>
                  <a:lnTo>
                    <a:pt x="104335" y="100050"/>
                  </a:lnTo>
                  <a:lnTo>
                    <a:pt x="104335" y="101480"/>
                  </a:lnTo>
                  <a:lnTo>
                    <a:pt x="100046" y="105768"/>
                  </a:lnTo>
                  <a:lnTo>
                    <a:pt x="91248" y="110301"/>
                  </a:lnTo>
                  <a:lnTo>
                    <a:pt x="82181" y="115236"/>
                  </a:lnTo>
                  <a:lnTo>
                    <a:pt x="73114" y="120439"/>
                  </a:lnTo>
                  <a:lnTo>
                    <a:pt x="64314" y="125776"/>
                  </a:lnTo>
                  <a:lnTo>
                    <a:pt x="54220" y="131493"/>
                  </a:lnTo>
                  <a:lnTo>
                    <a:pt x="22956" y="161599"/>
                  </a:lnTo>
                  <a:lnTo>
                    <a:pt x="2858" y="192952"/>
                  </a:lnTo>
                  <a:lnTo>
                    <a:pt x="0" y="197239"/>
                  </a:lnTo>
                  <a:lnTo>
                    <a:pt x="39481" y="219285"/>
                  </a:lnTo>
                  <a:lnTo>
                    <a:pt x="55739" y="220111"/>
                  </a:lnTo>
                  <a:lnTo>
                    <a:pt x="108623" y="220111"/>
                  </a:lnTo>
                  <a:lnTo>
                    <a:pt x="167111" y="217699"/>
                  </a:lnTo>
                  <a:lnTo>
                    <a:pt x="213473" y="213632"/>
                  </a:lnTo>
                  <a:lnTo>
                    <a:pt x="258695" y="204386"/>
                  </a:lnTo>
                  <a:lnTo>
                    <a:pt x="284238" y="188664"/>
                  </a:lnTo>
                  <a:lnTo>
                    <a:pt x="181516" y="188664"/>
                  </a:lnTo>
                  <a:lnTo>
                    <a:pt x="81467" y="185806"/>
                  </a:lnTo>
                  <a:lnTo>
                    <a:pt x="31442" y="178661"/>
                  </a:lnTo>
                  <a:lnTo>
                    <a:pt x="28583" y="175802"/>
                  </a:lnTo>
                  <a:lnTo>
                    <a:pt x="28583" y="174373"/>
                  </a:lnTo>
                  <a:lnTo>
                    <a:pt x="27155" y="172943"/>
                  </a:lnTo>
                  <a:lnTo>
                    <a:pt x="27155" y="171514"/>
                  </a:lnTo>
                  <a:lnTo>
                    <a:pt x="28583" y="170086"/>
                  </a:lnTo>
                  <a:lnTo>
                    <a:pt x="38231" y="157200"/>
                  </a:lnTo>
                  <a:lnTo>
                    <a:pt x="50022" y="146323"/>
                  </a:lnTo>
                  <a:lnTo>
                    <a:pt x="63854" y="137389"/>
                  </a:lnTo>
                  <a:lnTo>
                    <a:pt x="80039" y="130064"/>
                  </a:lnTo>
                  <a:lnTo>
                    <a:pt x="86448" y="127384"/>
                  </a:lnTo>
                  <a:lnTo>
                    <a:pt x="92723" y="123633"/>
                  </a:lnTo>
                  <a:lnTo>
                    <a:pt x="98730" y="118809"/>
                  </a:lnTo>
                  <a:lnTo>
                    <a:pt x="104335" y="112914"/>
                  </a:lnTo>
                  <a:lnTo>
                    <a:pt x="110029" y="107309"/>
                  </a:lnTo>
                  <a:lnTo>
                    <a:pt x="114518" y="101302"/>
                  </a:lnTo>
                  <a:lnTo>
                    <a:pt x="118203" y="95027"/>
                  </a:lnTo>
                  <a:lnTo>
                    <a:pt x="118843" y="93776"/>
                  </a:lnTo>
                  <a:close/>
                </a:path>
                <a:path w="286384" h="337820">
                  <a:moveTo>
                    <a:pt x="285854" y="185806"/>
                  </a:moveTo>
                  <a:lnTo>
                    <a:pt x="282995" y="185806"/>
                  </a:lnTo>
                  <a:lnTo>
                    <a:pt x="244403" y="187236"/>
                  </a:lnTo>
                  <a:lnTo>
                    <a:pt x="181516" y="188664"/>
                  </a:lnTo>
                  <a:lnTo>
                    <a:pt x="284238" y="188664"/>
                  </a:lnTo>
                  <a:lnTo>
                    <a:pt x="285854" y="187236"/>
                  </a:lnTo>
                  <a:lnTo>
                    <a:pt x="285854" y="185806"/>
                  </a:lnTo>
                  <a:close/>
                </a:path>
                <a:path w="286384" h="337820">
                  <a:moveTo>
                    <a:pt x="165794" y="88618"/>
                  </a:moveTo>
                  <a:lnTo>
                    <a:pt x="144355" y="112914"/>
                  </a:lnTo>
                  <a:lnTo>
                    <a:pt x="144355" y="114343"/>
                  </a:lnTo>
                  <a:lnTo>
                    <a:pt x="150073" y="122918"/>
                  </a:lnTo>
                  <a:lnTo>
                    <a:pt x="155789" y="127205"/>
                  </a:lnTo>
                  <a:lnTo>
                    <a:pt x="160077" y="131493"/>
                  </a:lnTo>
                  <a:lnTo>
                    <a:pt x="161507" y="131493"/>
                  </a:lnTo>
                  <a:lnTo>
                    <a:pt x="164364" y="134352"/>
                  </a:lnTo>
                  <a:lnTo>
                    <a:pt x="167223" y="135780"/>
                  </a:lnTo>
                  <a:lnTo>
                    <a:pt x="170082" y="135780"/>
                  </a:lnTo>
                  <a:lnTo>
                    <a:pt x="177049" y="128568"/>
                  </a:lnTo>
                  <a:lnTo>
                    <a:pt x="182944" y="122025"/>
                  </a:lnTo>
                  <a:lnTo>
                    <a:pt x="187768" y="116286"/>
                  </a:lnTo>
                  <a:lnTo>
                    <a:pt x="191519" y="111484"/>
                  </a:lnTo>
                  <a:lnTo>
                    <a:pt x="191519" y="110055"/>
                  </a:lnTo>
                  <a:lnTo>
                    <a:pt x="177942" y="98443"/>
                  </a:lnTo>
                  <a:lnTo>
                    <a:pt x="172627" y="93776"/>
                  </a:lnTo>
                  <a:lnTo>
                    <a:pt x="168652" y="90046"/>
                  </a:lnTo>
                  <a:lnTo>
                    <a:pt x="165794" y="88618"/>
                  </a:lnTo>
                  <a:close/>
                </a:path>
                <a:path w="286384" h="337820">
                  <a:moveTo>
                    <a:pt x="155789" y="0"/>
                  </a:moveTo>
                  <a:lnTo>
                    <a:pt x="154360" y="0"/>
                  </a:lnTo>
                  <a:lnTo>
                    <a:pt x="147214" y="5720"/>
                  </a:lnTo>
                  <a:lnTo>
                    <a:pt x="144355" y="8578"/>
                  </a:lnTo>
                  <a:lnTo>
                    <a:pt x="142927" y="8578"/>
                  </a:lnTo>
                  <a:lnTo>
                    <a:pt x="94174" y="34393"/>
                  </a:lnTo>
                  <a:lnTo>
                    <a:pt x="50714" y="67266"/>
                  </a:lnTo>
                  <a:lnTo>
                    <a:pt x="37158" y="88618"/>
                  </a:lnTo>
                  <a:lnTo>
                    <a:pt x="34300" y="92905"/>
                  </a:lnTo>
                  <a:lnTo>
                    <a:pt x="34300" y="95763"/>
                  </a:lnTo>
                  <a:lnTo>
                    <a:pt x="35730" y="95763"/>
                  </a:lnTo>
                  <a:lnTo>
                    <a:pt x="37158" y="97193"/>
                  </a:lnTo>
                  <a:lnTo>
                    <a:pt x="46896" y="95428"/>
                  </a:lnTo>
                  <a:lnTo>
                    <a:pt x="46678" y="95428"/>
                  </a:lnTo>
                  <a:lnTo>
                    <a:pt x="56810" y="94155"/>
                  </a:lnTo>
                  <a:lnTo>
                    <a:pt x="65699" y="93776"/>
                  </a:lnTo>
                  <a:lnTo>
                    <a:pt x="118843" y="93776"/>
                  </a:lnTo>
                  <a:lnTo>
                    <a:pt x="121485" y="88618"/>
                  </a:lnTo>
                  <a:lnTo>
                    <a:pt x="121485" y="82900"/>
                  </a:lnTo>
                  <a:lnTo>
                    <a:pt x="118626" y="81471"/>
                  </a:lnTo>
                  <a:lnTo>
                    <a:pt x="108957" y="78769"/>
                  </a:lnTo>
                  <a:lnTo>
                    <a:pt x="98222" y="77184"/>
                  </a:lnTo>
                  <a:lnTo>
                    <a:pt x="58596" y="77184"/>
                  </a:lnTo>
                  <a:lnTo>
                    <a:pt x="58596" y="75754"/>
                  </a:lnTo>
                  <a:lnTo>
                    <a:pt x="100583" y="48596"/>
                  </a:lnTo>
                  <a:lnTo>
                    <a:pt x="109805" y="44308"/>
                  </a:lnTo>
                  <a:lnTo>
                    <a:pt x="145360" y="21530"/>
                  </a:lnTo>
                  <a:lnTo>
                    <a:pt x="154360" y="8578"/>
                  </a:lnTo>
                  <a:lnTo>
                    <a:pt x="157219" y="4291"/>
                  </a:lnTo>
                  <a:lnTo>
                    <a:pt x="157219" y="1432"/>
                  </a:lnTo>
                  <a:lnTo>
                    <a:pt x="155789" y="0"/>
                  </a:lnTo>
                  <a:close/>
                </a:path>
                <a:path w="286384" h="337820">
                  <a:moveTo>
                    <a:pt x="65746" y="75754"/>
                  </a:moveTo>
                  <a:lnTo>
                    <a:pt x="62884" y="75754"/>
                  </a:lnTo>
                  <a:lnTo>
                    <a:pt x="61455" y="77184"/>
                  </a:lnTo>
                  <a:lnTo>
                    <a:pt x="98222" y="77184"/>
                  </a:lnTo>
                  <a:lnTo>
                    <a:pt x="97010" y="77005"/>
                  </a:lnTo>
                  <a:lnTo>
                    <a:pt x="82651" y="76044"/>
                  </a:lnTo>
                  <a:lnTo>
                    <a:pt x="65746" y="75754"/>
                  </a:lnTo>
                  <a:close/>
                </a:path>
                <a:path w="286384" h="337820">
                  <a:moveTo>
                    <a:pt x="90042" y="294432"/>
                  </a:moveTo>
                  <a:lnTo>
                    <a:pt x="83901" y="302249"/>
                  </a:lnTo>
                  <a:lnTo>
                    <a:pt x="78430" y="308725"/>
                  </a:lnTo>
                  <a:lnTo>
                    <a:pt x="73763" y="314129"/>
                  </a:lnTo>
                  <a:lnTo>
                    <a:pt x="70034" y="318729"/>
                  </a:lnTo>
                  <a:lnTo>
                    <a:pt x="68605" y="320158"/>
                  </a:lnTo>
                  <a:lnTo>
                    <a:pt x="72892" y="324445"/>
                  </a:lnTo>
                  <a:lnTo>
                    <a:pt x="77180" y="327304"/>
                  </a:lnTo>
                  <a:lnTo>
                    <a:pt x="80039" y="330163"/>
                  </a:lnTo>
                  <a:lnTo>
                    <a:pt x="84326" y="333021"/>
                  </a:lnTo>
                  <a:lnTo>
                    <a:pt x="87184" y="335879"/>
                  </a:lnTo>
                  <a:lnTo>
                    <a:pt x="91471" y="337309"/>
                  </a:lnTo>
                  <a:lnTo>
                    <a:pt x="94330" y="337309"/>
                  </a:lnTo>
                  <a:lnTo>
                    <a:pt x="100449" y="331168"/>
                  </a:lnTo>
                  <a:lnTo>
                    <a:pt x="105764" y="325697"/>
                  </a:lnTo>
                  <a:lnTo>
                    <a:pt x="110007" y="321029"/>
                  </a:lnTo>
                  <a:lnTo>
                    <a:pt x="112910" y="317300"/>
                  </a:lnTo>
                  <a:lnTo>
                    <a:pt x="114339" y="314441"/>
                  </a:lnTo>
                  <a:lnTo>
                    <a:pt x="106567" y="308323"/>
                  </a:lnTo>
                  <a:lnTo>
                    <a:pt x="100404" y="303008"/>
                  </a:lnTo>
                  <a:lnTo>
                    <a:pt x="95849" y="298765"/>
                  </a:lnTo>
                  <a:lnTo>
                    <a:pt x="92901" y="295861"/>
                  </a:lnTo>
                  <a:lnTo>
                    <a:pt x="90042" y="294432"/>
                  </a:lnTo>
                  <a:close/>
                </a:path>
                <a:path w="286384" h="337820">
                  <a:moveTo>
                    <a:pt x="136310" y="274420"/>
                  </a:moveTo>
                  <a:lnTo>
                    <a:pt x="91471" y="274420"/>
                  </a:lnTo>
                  <a:lnTo>
                    <a:pt x="97189" y="282995"/>
                  </a:lnTo>
                  <a:lnTo>
                    <a:pt x="102905" y="287282"/>
                  </a:lnTo>
                  <a:lnTo>
                    <a:pt x="107193" y="290145"/>
                  </a:lnTo>
                  <a:lnTo>
                    <a:pt x="112910" y="293004"/>
                  </a:lnTo>
                  <a:lnTo>
                    <a:pt x="117198" y="294432"/>
                  </a:lnTo>
                  <a:lnTo>
                    <a:pt x="118626" y="294432"/>
                  </a:lnTo>
                  <a:lnTo>
                    <a:pt x="124767" y="287441"/>
                  </a:lnTo>
                  <a:lnTo>
                    <a:pt x="130239" y="281388"/>
                  </a:lnTo>
                  <a:lnTo>
                    <a:pt x="134908" y="276140"/>
                  </a:lnTo>
                  <a:lnTo>
                    <a:pt x="136310" y="274420"/>
                  </a:lnTo>
                  <a:close/>
                </a:path>
                <a:path w="286384" h="337820">
                  <a:moveTo>
                    <a:pt x="70034" y="247266"/>
                  </a:moveTo>
                  <a:lnTo>
                    <a:pt x="68605" y="247266"/>
                  </a:lnTo>
                  <a:lnTo>
                    <a:pt x="47163" y="271562"/>
                  </a:lnTo>
                  <a:lnTo>
                    <a:pt x="47163" y="272991"/>
                  </a:lnTo>
                  <a:lnTo>
                    <a:pt x="54309" y="281566"/>
                  </a:lnTo>
                  <a:lnTo>
                    <a:pt x="60026" y="287282"/>
                  </a:lnTo>
                  <a:lnTo>
                    <a:pt x="64314" y="290145"/>
                  </a:lnTo>
                  <a:lnTo>
                    <a:pt x="65746" y="290145"/>
                  </a:lnTo>
                  <a:lnTo>
                    <a:pt x="65746" y="291574"/>
                  </a:lnTo>
                  <a:lnTo>
                    <a:pt x="68605" y="291574"/>
                  </a:lnTo>
                  <a:lnTo>
                    <a:pt x="70034" y="293004"/>
                  </a:lnTo>
                  <a:lnTo>
                    <a:pt x="74321" y="293004"/>
                  </a:lnTo>
                  <a:lnTo>
                    <a:pt x="74321" y="291574"/>
                  </a:lnTo>
                  <a:lnTo>
                    <a:pt x="91471" y="274420"/>
                  </a:lnTo>
                  <a:lnTo>
                    <a:pt x="136310" y="274420"/>
                  </a:lnTo>
                  <a:lnTo>
                    <a:pt x="138639" y="271562"/>
                  </a:lnTo>
                  <a:lnTo>
                    <a:pt x="140068" y="270132"/>
                  </a:lnTo>
                  <a:lnTo>
                    <a:pt x="140068" y="268704"/>
                  </a:lnTo>
                  <a:lnTo>
                    <a:pt x="137995" y="267274"/>
                  </a:lnTo>
                  <a:lnTo>
                    <a:pt x="95759" y="267274"/>
                  </a:lnTo>
                  <a:lnTo>
                    <a:pt x="87720" y="261133"/>
                  </a:lnTo>
                  <a:lnTo>
                    <a:pt x="74857" y="250995"/>
                  </a:lnTo>
                  <a:lnTo>
                    <a:pt x="70034" y="247266"/>
                  </a:lnTo>
                  <a:close/>
                </a:path>
                <a:path w="286384" h="337820">
                  <a:moveTo>
                    <a:pt x="115768" y="248695"/>
                  </a:moveTo>
                  <a:lnTo>
                    <a:pt x="112910" y="248695"/>
                  </a:lnTo>
                  <a:lnTo>
                    <a:pt x="97189" y="267274"/>
                  </a:lnTo>
                  <a:lnTo>
                    <a:pt x="137995" y="267274"/>
                  </a:lnTo>
                  <a:lnTo>
                    <a:pt x="134662" y="264974"/>
                  </a:lnTo>
                  <a:lnTo>
                    <a:pt x="128989" y="260307"/>
                  </a:lnTo>
                  <a:lnTo>
                    <a:pt x="115768" y="24869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224580" y="4404888"/>
              <a:ext cx="2286835" cy="430710"/>
            </a:xfrm>
            <a:prstGeom prst="rect">
              <a:avLst/>
            </a:prstGeom>
          </p:spPr>
        </p:pic>
      </p:grpSp>
      <p:sp>
        <p:nvSpPr>
          <p:cNvPr id="35" name="object 35"/>
          <p:cNvSpPr/>
          <p:nvPr/>
        </p:nvSpPr>
        <p:spPr>
          <a:xfrm>
            <a:off x="10683421" y="4636930"/>
            <a:ext cx="113030" cy="20320"/>
          </a:xfrm>
          <a:custGeom>
            <a:avLst/>
            <a:gdLst/>
            <a:ahLst/>
            <a:cxnLst/>
            <a:rect l="l" t="t" r="r" b="b"/>
            <a:pathLst>
              <a:path w="113029" h="20320">
                <a:moveTo>
                  <a:pt x="112910" y="0"/>
                </a:moveTo>
                <a:lnTo>
                  <a:pt x="8575" y="0"/>
                </a:lnTo>
                <a:lnTo>
                  <a:pt x="0" y="20008"/>
                </a:lnTo>
                <a:lnTo>
                  <a:pt x="104334" y="20008"/>
                </a:lnTo>
                <a:lnTo>
                  <a:pt x="112910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object 3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032122" y="3965993"/>
            <a:ext cx="2313989" cy="328734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10683421" y="4096058"/>
            <a:ext cx="113030" cy="20320"/>
          </a:xfrm>
          <a:custGeom>
            <a:avLst/>
            <a:gdLst/>
            <a:ahLst/>
            <a:cxnLst/>
            <a:rect l="l" t="t" r="r" b="b"/>
            <a:pathLst>
              <a:path w="113029" h="20320">
                <a:moveTo>
                  <a:pt x="112910" y="0"/>
                </a:moveTo>
                <a:lnTo>
                  <a:pt x="10003" y="0"/>
                </a:lnTo>
                <a:lnTo>
                  <a:pt x="0" y="20008"/>
                </a:lnTo>
                <a:lnTo>
                  <a:pt x="104334" y="20008"/>
                </a:lnTo>
                <a:lnTo>
                  <a:pt x="112910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8" name="object 38"/>
          <p:cNvGrpSpPr/>
          <p:nvPr/>
        </p:nvGrpSpPr>
        <p:grpSpPr>
          <a:xfrm>
            <a:off x="2755249" y="5511851"/>
            <a:ext cx="7591425" cy="419100"/>
            <a:chOff x="2755249" y="5511851"/>
            <a:chExt cx="7591425" cy="419100"/>
          </a:xfrm>
        </p:grpSpPr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043065" y="5533289"/>
              <a:ext cx="3303046" cy="39733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087332" y="5511851"/>
              <a:ext cx="2924290" cy="418777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3800377" y="5600466"/>
              <a:ext cx="255904" cy="260350"/>
            </a:xfrm>
            <a:custGeom>
              <a:avLst/>
              <a:gdLst/>
              <a:ahLst/>
              <a:cxnLst/>
              <a:rect l="l" t="t" r="r" b="b"/>
              <a:pathLst>
                <a:path w="255904" h="260350">
                  <a:moveTo>
                    <a:pt x="19680" y="111484"/>
                  </a:moveTo>
                  <a:lnTo>
                    <a:pt x="18251" y="111484"/>
                  </a:lnTo>
                  <a:lnTo>
                    <a:pt x="16821" y="114343"/>
                  </a:lnTo>
                  <a:lnTo>
                    <a:pt x="4494" y="152754"/>
                  </a:lnTo>
                  <a:lnTo>
                    <a:pt x="0" y="202957"/>
                  </a:lnTo>
                  <a:lnTo>
                    <a:pt x="847" y="211331"/>
                  </a:lnTo>
                  <a:lnTo>
                    <a:pt x="921" y="212068"/>
                  </a:lnTo>
                  <a:lnTo>
                    <a:pt x="22538" y="251552"/>
                  </a:lnTo>
                  <a:lnTo>
                    <a:pt x="46839" y="260129"/>
                  </a:lnTo>
                  <a:lnTo>
                    <a:pt x="67696" y="258029"/>
                  </a:lnTo>
                  <a:lnTo>
                    <a:pt x="87214" y="249766"/>
                  </a:lnTo>
                  <a:lnTo>
                    <a:pt x="105124" y="235607"/>
                  </a:lnTo>
                  <a:lnTo>
                    <a:pt x="117686" y="220107"/>
                  </a:lnTo>
                  <a:lnTo>
                    <a:pt x="55414" y="220107"/>
                  </a:lnTo>
                  <a:lnTo>
                    <a:pt x="46077" y="219325"/>
                  </a:lnTo>
                  <a:lnTo>
                    <a:pt x="15035" y="191702"/>
                  </a:lnTo>
                  <a:lnTo>
                    <a:pt x="12533" y="171514"/>
                  </a:lnTo>
                  <a:lnTo>
                    <a:pt x="13028" y="164366"/>
                  </a:lnTo>
                  <a:lnTo>
                    <a:pt x="13092" y="163452"/>
                  </a:lnTo>
                  <a:lnTo>
                    <a:pt x="14746" y="152754"/>
                  </a:lnTo>
                  <a:lnTo>
                    <a:pt x="14856" y="152040"/>
                  </a:lnTo>
                  <a:lnTo>
                    <a:pt x="17947" y="137209"/>
                  </a:lnTo>
                  <a:lnTo>
                    <a:pt x="22538" y="118630"/>
                  </a:lnTo>
                  <a:lnTo>
                    <a:pt x="22538" y="115771"/>
                  </a:lnTo>
                  <a:lnTo>
                    <a:pt x="21108" y="114343"/>
                  </a:lnTo>
                  <a:lnTo>
                    <a:pt x="21108" y="112913"/>
                  </a:lnTo>
                  <a:lnTo>
                    <a:pt x="19680" y="111484"/>
                  </a:lnTo>
                  <a:close/>
                </a:path>
                <a:path w="255904" h="260350">
                  <a:moveTo>
                    <a:pt x="146885" y="62887"/>
                  </a:moveTo>
                  <a:lnTo>
                    <a:pt x="145457" y="64317"/>
                  </a:lnTo>
                  <a:lnTo>
                    <a:pt x="144028" y="74321"/>
                  </a:lnTo>
                  <a:lnTo>
                    <a:pt x="141169" y="80037"/>
                  </a:lnTo>
                  <a:lnTo>
                    <a:pt x="141169" y="85759"/>
                  </a:lnTo>
                  <a:lnTo>
                    <a:pt x="143023" y="100229"/>
                  </a:lnTo>
                  <a:lnTo>
                    <a:pt x="144017" y="111484"/>
                  </a:lnTo>
                  <a:lnTo>
                    <a:pt x="144143" y="112913"/>
                  </a:lnTo>
                  <a:lnTo>
                    <a:pt x="144206" y="113628"/>
                  </a:lnTo>
                  <a:lnTo>
                    <a:pt x="144536" y="124346"/>
                  </a:lnTo>
                  <a:lnTo>
                    <a:pt x="144586" y="125955"/>
                  </a:lnTo>
                  <a:lnTo>
                    <a:pt x="130301" y="174082"/>
                  </a:lnTo>
                  <a:lnTo>
                    <a:pt x="103292" y="204564"/>
                  </a:lnTo>
                  <a:lnTo>
                    <a:pt x="63989" y="220107"/>
                  </a:lnTo>
                  <a:lnTo>
                    <a:pt x="117686" y="220107"/>
                  </a:lnTo>
                  <a:lnTo>
                    <a:pt x="146886" y="164366"/>
                  </a:lnTo>
                  <a:lnTo>
                    <a:pt x="155460" y="108625"/>
                  </a:lnTo>
                  <a:lnTo>
                    <a:pt x="155460" y="92904"/>
                  </a:lnTo>
                  <a:lnTo>
                    <a:pt x="163412" y="92904"/>
                  </a:lnTo>
                  <a:lnTo>
                    <a:pt x="192924" y="71462"/>
                  </a:lnTo>
                  <a:lnTo>
                    <a:pt x="155460" y="71462"/>
                  </a:lnTo>
                  <a:lnTo>
                    <a:pt x="152603" y="70034"/>
                  </a:lnTo>
                  <a:lnTo>
                    <a:pt x="151173" y="70034"/>
                  </a:lnTo>
                  <a:lnTo>
                    <a:pt x="151173" y="67175"/>
                  </a:lnTo>
                  <a:lnTo>
                    <a:pt x="149744" y="65746"/>
                  </a:lnTo>
                  <a:lnTo>
                    <a:pt x="149744" y="64317"/>
                  </a:lnTo>
                  <a:lnTo>
                    <a:pt x="148315" y="64317"/>
                  </a:lnTo>
                  <a:lnTo>
                    <a:pt x="146885" y="62887"/>
                  </a:lnTo>
                  <a:close/>
                </a:path>
                <a:path w="255904" h="260350">
                  <a:moveTo>
                    <a:pt x="246933" y="184377"/>
                  </a:moveTo>
                  <a:lnTo>
                    <a:pt x="199769" y="184377"/>
                  </a:lnTo>
                  <a:lnTo>
                    <a:pt x="205487" y="191523"/>
                  </a:lnTo>
                  <a:lnTo>
                    <a:pt x="209774" y="197239"/>
                  </a:lnTo>
                  <a:lnTo>
                    <a:pt x="212632" y="200098"/>
                  </a:lnTo>
                  <a:lnTo>
                    <a:pt x="215491" y="201527"/>
                  </a:lnTo>
                  <a:lnTo>
                    <a:pt x="216919" y="202957"/>
                  </a:lnTo>
                  <a:lnTo>
                    <a:pt x="219778" y="204386"/>
                  </a:lnTo>
                  <a:lnTo>
                    <a:pt x="221208" y="205814"/>
                  </a:lnTo>
                  <a:lnTo>
                    <a:pt x="225496" y="205814"/>
                  </a:lnTo>
                  <a:lnTo>
                    <a:pt x="232463" y="199450"/>
                  </a:lnTo>
                  <a:lnTo>
                    <a:pt x="238358" y="193488"/>
                  </a:lnTo>
                  <a:lnTo>
                    <a:pt x="243182" y="188329"/>
                  </a:lnTo>
                  <a:lnTo>
                    <a:pt x="246933" y="184377"/>
                  </a:lnTo>
                  <a:close/>
                </a:path>
                <a:path w="255904" h="260350">
                  <a:moveTo>
                    <a:pt x="181187" y="155789"/>
                  </a:moveTo>
                  <a:lnTo>
                    <a:pt x="179757" y="155789"/>
                  </a:lnTo>
                  <a:lnTo>
                    <a:pt x="172566" y="162781"/>
                  </a:lnTo>
                  <a:lnTo>
                    <a:pt x="166180" y="168834"/>
                  </a:lnTo>
                  <a:lnTo>
                    <a:pt x="160865" y="174082"/>
                  </a:lnTo>
                  <a:lnTo>
                    <a:pt x="156890" y="178661"/>
                  </a:lnTo>
                  <a:lnTo>
                    <a:pt x="156890" y="182948"/>
                  </a:lnTo>
                  <a:lnTo>
                    <a:pt x="172612" y="198669"/>
                  </a:lnTo>
                  <a:lnTo>
                    <a:pt x="176899" y="201527"/>
                  </a:lnTo>
                  <a:lnTo>
                    <a:pt x="181187" y="201527"/>
                  </a:lnTo>
                  <a:lnTo>
                    <a:pt x="189766" y="194381"/>
                  </a:lnTo>
                  <a:lnTo>
                    <a:pt x="199769" y="184377"/>
                  </a:lnTo>
                  <a:lnTo>
                    <a:pt x="246933" y="184377"/>
                  </a:lnTo>
                  <a:lnTo>
                    <a:pt x="248362" y="182948"/>
                  </a:lnTo>
                  <a:lnTo>
                    <a:pt x="248362" y="181518"/>
                  </a:lnTo>
                  <a:lnTo>
                    <a:pt x="246933" y="181518"/>
                  </a:lnTo>
                  <a:lnTo>
                    <a:pt x="244076" y="178661"/>
                  </a:lnTo>
                  <a:lnTo>
                    <a:pt x="204057" y="178661"/>
                  </a:lnTo>
                  <a:lnTo>
                    <a:pt x="204057" y="175802"/>
                  </a:lnTo>
                  <a:lnTo>
                    <a:pt x="202628" y="175802"/>
                  </a:lnTo>
                  <a:lnTo>
                    <a:pt x="195660" y="169661"/>
                  </a:lnTo>
                  <a:lnTo>
                    <a:pt x="189763" y="164189"/>
                  </a:lnTo>
                  <a:lnTo>
                    <a:pt x="184939" y="159521"/>
                  </a:lnTo>
                  <a:lnTo>
                    <a:pt x="181187" y="155789"/>
                  </a:lnTo>
                  <a:close/>
                </a:path>
                <a:path w="255904" h="260350">
                  <a:moveTo>
                    <a:pt x="225496" y="160080"/>
                  </a:moveTo>
                  <a:lnTo>
                    <a:pt x="222637" y="160080"/>
                  </a:lnTo>
                  <a:lnTo>
                    <a:pt x="204057" y="178661"/>
                  </a:lnTo>
                  <a:lnTo>
                    <a:pt x="244076" y="178661"/>
                  </a:lnTo>
                  <a:lnTo>
                    <a:pt x="225496" y="160080"/>
                  </a:lnTo>
                  <a:close/>
                </a:path>
                <a:path w="255904" h="260350">
                  <a:moveTo>
                    <a:pt x="163412" y="92904"/>
                  </a:moveTo>
                  <a:lnTo>
                    <a:pt x="155460" y="92904"/>
                  </a:lnTo>
                  <a:lnTo>
                    <a:pt x="161870" y="93195"/>
                  </a:lnTo>
                  <a:lnTo>
                    <a:pt x="163412" y="92904"/>
                  </a:lnTo>
                  <a:close/>
                </a:path>
                <a:path w="255904" h="260350">
                  <a:moveTo>
                    <a:pt x="244023" y="65746"/>
                  </a:moveTo>
                  <a:lnTo>
                    <a:pt x="195482" y="65746"/>
                  </a:lnTo>
                  <a:lnTo>
                    <a:pt x="198341" y="68605"/>
                  </a:lnTo>
                  <a:lnTo>
                    <a:pt x="198341" y="70034"/>
                  </a:lnTo>
                  <a:lnTo>
                    <a:pt x="202628" y="78609"/>
                  </a:lnTo>
                  <a:lnTo>
                    <a:pt x="209774" y="82896"/>
                  </a:lnTo>
                  <a:lnTo>
                    <a:pt x="219778" y="82896"/>
                  </a:lnTo>
                  <a:lnTo>
                    <a:pt x="229559" y="80037"/>
                  </a:lnTo>
                  <a:lnTo>
                    <a:pt x="229794" y="80037"/>
                  </a:lnTo>
                  <a:lnTo>
                    <a:pt x="238894" y="73071"/>
                  </a:lnTo>
                  <a:lnTo>
                    <a:pt x="244023" y="65746"/>
                  </a:lnTo>
                  <a:close/>
                </a:path>
                <a:path w="255904" h="260350">
                  <a:moveTo>
                    <a:pt x="218350" y="0"/>
                  </a:moveTo>
                  <a:lnTo>
                    <a:pt x="214062" y="0"/>
                  </a:lnTo>
                  <a:lnTo>
                    <a:pt x="211203" y="2857"/>
                  </a:lnTo>
                  <a:lnTo>
                    <a:pt x="195482" y="42879"/>
                  </a:lnTo>
                  <a:lnTo>
                    <a:pt x="194053" y="50025"/>
                  </a:lnTo>
                  <a:lnTo>
                    <a:pt x="191194" y="55741"/>
                  </a:lnTo>
                  <a:lnTo>
                    <a:pt x="161178" y="71462"/>
                  </a:lnTo>
                  <a:lnTo>
                    <a:pt x="192924" y="71462"/>
                  </a:lnTo>
                  <a:lnTo>
                    <a:pt x="195482" y="65746"/>
                  </a:lnTo>
                  <a:lnTo>
                    <a:pt x="244023" y="65746"/>
                  </a:lnTo>
                  <a:lnTo>
                    <a:pt x="246509" y="62195"/>
                  </a:lnTo>
                  <a:lnTo>
                    <a:pt x="252650" y="47166"/>
                  </a:lnTo>
                  <a:lnTo>
                    <a:pt x="253793" y="44309"/>
                  </a:lnTo>
                  <a:lnTo>
                    <a:pt x="222637" y="44309"/>
                  </a:lnTo>
                  <a:lnTo>
                    <a:pt x="219778" y="41450"/>
                  </a:lnTo>
                  <a:lnTo>
                    <a:pt x="216919" y="37162"/>
                  </a:lnTo>
                  <a:lnTo>
                    <a:pt x="214062" y="28587"/>
                  </a:lnTo>
                  <a:lnTo>
                    <a:pt x="214156" y="19542"/>
                  </a:lnTo>
                  <a:lnTo>
                    <a:pt x="215491" y="12862"/>
                  </a:lnTo>
                  <a:lnTo>
                    <a:pt x="218350" y="2857"/>
                  </a:lnTo>
                  <a:lnTo>
                    <a:pt x="218350" y="0"/>
                  </a:lnTo>
                  <a:close/>
                </a:path>
                <a:path w="255904" h="260350">
                  <a:moveTo>
                    <a:pt x="241216" y="24300"/>
                  </a:moveTo>
                  <a:lnTo>
                    <a:pt x="238358" y="24300"/>
                  </a:lnTo>
                  <a:lnTo>
                    <a:pt x="231212" y="32875"/>
                  </a:lnTo>
                  <a:lnTo>
                    <a:pt x="226925" y="40021"/>
                  </a:lnTo>
                  <a:lnTo>
                    <a:pt x="224066" y="44309"/>
                  </a:lnTo>
                  <a:lnTo>
                    <a:pt x="253793" y="44309"/>
                  </a:lnTo>
                  <a:lnTo>
                    <a:pt x="255508" y="40021"/>
                  </a:lnTo>
                  <a:lnTo>
                    <a:pt x="254080" y="34303"/>
                  </a:lnTo>
                  <a:lnTo>
                    <a:pt x="249792" y="30016"/>
                  </a:lnTo>
                  <a:lnTo>
                    <a:pt x="244075" y="25728"/>
                  </a:lnTo>
                  <a:lnTo>
                    <a:pt x="241216" y="2430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755249" y="5537577"/>
              <a:ext cx="1010494" cy="380189"/>
            </a:xfrm>
            <a:prstGeom prst="rect">
              <a:avLst/>
            </a:prstGeom>
          </p:spPr>
        </p:pic>
      </p:grpSp>
      <p:sp>
        <p:nvSpPr>
          <p:cNvPr id="43" name="object 43"/>
          <p:cNvSpPr/>
          <p:nvPr/>
        </p:nvSpPr>
        <p:spPr>
          <a:xfrm>
            <a:off x="10683421" y="5719097"/>
            <a:ext cx="113030" cy="20320"/>
          </a:xfrm>
          <a:custGeom>
            <a:avLst/>
            <a:gdLst/>
            <a:ahLst/>
            <a:cxnLst/>
            <a:rect l="l" t="t" r="r" b="b"/>
            <a:pathLst>
              <a:path w="113029" h="20320">
                <a:moveTo>
                  <a:pt x="112910" y="0"/>
                </a:moveTo>
                <a:lnTo>
                  <a:pt x="10003" y="0"/>
                </a:lnTo>
                <a:lnTo>
                  <a:pt x="0" y="20008"/>
                </a:lnTo>
                <a:lnTo>
                  <a:pt x="104334" y="20008"/>
                </a:lnTo>
                <a:lnTo>
                  <a:pt x="112910" y="0"/>
                </a:lnTo>
                <a:close/>
              </a:path>
            </a:pathLst>
          </a:custGeom>
          <a:solidFill>
            <a:srgbClr val="1E19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object 4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8089131" y="4974659"/>
            <a:ext cx="2255551" cy="406177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4a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108</Words>
  <Application>Microsoft Office PowerPoint</Application>
  <PresentationFormat>Custom</PresentationFormat>
  <Paragraphs>155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8" baseType="lpstr">
      <vt:lpstr>Arial</vt:lpstr>
      <vt:lpstr>Arial MT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Counseling cards</dc:title>
  <dc:creator>User</dc:creator>
  <cp:lastModifiedBy>DELL</cp:lastModifiedBy>
  <cp:revision>2</cp:revision>
  <dcterms:created xsi:type="dcterms:W3CDTF">2025-02-09T16:50:08Z</dcterms:created>
  <dcterms:modified xsi:type="dcterms:W3CDTF">2025-07-02T05:00:08Z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2014-10-01T00:00:00Z</vt:filetime>
  </property>
  <property fmtid="{D5CDD505-2E9C-101B-9397-08002B2CF9AE}" pid="3" name="Creator">
    <vt:lpwstr>CorelDRAW Version 12.0</vt:lpwstr>
  </property>
  <property fmtid="{D5CDD505-2E9C-101B-9397-08002B2CF9AE}" pid="4" name="LastSaved">
    <vt:filetime>2025-02-09T00:00:00Z</vt:filetime>
  </property>
  <property fmtid="{D5CDD505-2E9C-101B-9397-08002B2CF9AE}" pid="5" name="Producer">
    <vt:lpwstr>Corel PDF Engine Version 1.0.0.458</vt:lpwstr>
  </property>
</Properties>
</file>